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8" r:id="rId4"/>
    <p:sldId id="267" r:id="rId5"/>
    <p:sldId id="265" r:id="rId6"/>
    <p:sldId id="258" r:id="rId7"/>
    <p:sldId id="264" r:id="rId8"/>
    <p:sldId id="259" r:id="rId9"/>
    <p:sldId id="261" r:id="rId10"/>
    <p:sldId id="263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3146" autoAdjust="0"/>
  </p:normalViewPr>
  <p:slideViewPr>
    <p:cSldViewPr snapToGrid="0">
      <p:cViewPr varScale="1">
        <p:scale>
          <a:sx n="91" d="100"/>
          <a:sy n="91" d="100"/>
        </p:scale>
        <p:origin x="9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5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75E1-870E-4356-88E8-D47C7AD09D5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cuoneclipse.com/2016/10/17/tutorial-using-single-wire-output-swo-with-arm-cortex-m-and-eclip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/>
          <p:nvPr/>
        </p:nvCxnSpPr>
        <p:spPr>
          <a:xfrm>
            <a:off x="8017217" y="1166295"/>
            <a:ext cx="26342" cy="5077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31" y="1116805"/>
            <a:ext cx="790685" cy="342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31" y="1983786"/>
            <a:ext cx="790685" cy="342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470" y="2837974"/>
            <a:ext cx="790685" cy="342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33" y="3704955"/>
            <a:ext cx="790685" cy="342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33" y="4535257"/>
            <a:ext cx="790685" cy="342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470" y="5413540"/>
            <a:ext cx="790685" cy="3429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96550" y="233362"/>
            <a:ext cx="1276350" cy="73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170V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91448" y="1028755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2475" y="253736"/>
            <a:ext cx="86041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32.768kHz Crystal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779" y="1331459"/>
            <a:ext cx="1540788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</a:t>
            </a:r>
            <a:r>
              <a:rPr lang="en-US" sz="1000" dirty="0" smtClean="0">
                <a:solidFill>
                  <a:schemeClr val="tx1"/>
                </a:solidFill>
              </a:rPr>
              <a:t> 1Hz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tick=True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2"/>
            <a:endCxn id="17" idx="0"/>
          </p:cNvCxnSpPr>
          <p:nvPr/>
        </p:nvCxnSpPr>
        <p:spPr>
          <a:xfrm flipH="1">
            <a:off x="1564173" y="777611"/>
            <a:ext cx="18508" cy="55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5450" y="1863117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34500" y="2740954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34500" y="3601265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34500" y="444953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34500" y="529115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" idx="2"/>
            <a:endCxn id="36" idx="3"/>
          </p:cNvCxnSpPr>
          <p:nvPr/>
        </p:nvCxnSpPr>
        <p:spPr>
          <a:xfrm>
            <a:off x="10734725" y="966787"/>
            <a:ext cx="71430" cy="4618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52988" y="5297813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4375" y="5281522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676962" y="522886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5038725" y="181302"/>
            <a:ext cx="1171575" cy="418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5V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9249" y="990211"/>
            <a:ext cx="6185918" cy="5684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4777" y="5286335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F0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464383" y="184671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437178" y="2715186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440260" y="360607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449671" y="4498545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E0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477552" y="1005811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A0</a:t>
            </a:r>
          </a:p>
          <a:p>
            <a:r>
              <a:rPr lang="en-US" sz="1000" dirty="0" smtClean="0"/>
              <a:t>A1</a:t>
            </a:r>
          </a:p>
          <a:p>
            <a:r>
              <a:rPr lang="en-US" sz="1000" dirty="0" smtClean="0"/>
              <a:t>A2</a:t>
            </a:r>
          </a:p>
          <a:p>
            <a:r>
              <a:rPr lang="en-US" sz="1000" dirty="0" smtClean="0"/>
              <a:t>A3</a:t>
            </a:r>
          </a:p>
          <a:p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7360110" y="4449539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31497" y="443324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8684084" y="438059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7385172" y="3601265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559" y="3584974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8709146" y="3532319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7385172" y="2726664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56559" y="271037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709146" y="265771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7381585" y="1849963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52972" y="1833672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8705559" y="178101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7332847" y="1001689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04234" y="98539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8656821" y="93274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969" y="143853"/>
            <a:ext cx="418801" cy="307346"/>
          </a:xfrm>
          <a:prstGeom prst="rect">
            <a:avLst/>
          </a:prstGeom>
        </p:spPr>
      </p:pic>
      <p:sp>
        <p:nvSpPr>
          <p:cNvPr id="39" name="Isosceles Triangle 38"/>
          <p:cNvSpPr/>
          <p:nvPr/>
        </p:nvSpPr>
        <p:spPr>
          <a:xfrm rot="10800000">
            <a:off x="7886396" y="6120284"/>
            <a:ext cx="314325" cy="1801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035940" y="2144662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tick?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Curved Connector 134"/>
          <p:cNvCxnSpPr/>
          <p:nvPr/>
        </p:nvCxnSpPr>
        <p:spPr>
          <a:xfrm rot="10800000" flipV="1">
            <a:off x="2338359" y="2367218"/>
            <a:ext cx="184520" cy="92317"/>
          </a:xfrm>
          <a:prstGeom prst="curvedConnector3">
            <a:avLst>
              <a:gd name="adj1" fmla="val -3616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53128" y="220384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834005" y="1341101"/>
            <a:ext cx="1005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</a:t>
            </a:r>
            <a:r>
              <a:rPr lang="en-US" sz="1000" dirty="0" err="1" smtClean="0"/>
              <a:t>urr_hr</a:t>
            </a:r>
            <a:endParaRPr lang="en-US" sz="1000" dirty="0" smtClean="0"/>
          </a:p>
          <a:p>
            <a:r>
              <a:rPr lang="en-US" sz="1000" dirty="0" err="1"/>
              <a:t>c</a:t>
            </a:r>
            <a:r>
              <a:rPr lang="en-US" sz="1000" dirty="0" err="1" smtClean="0"/>
              <a:t>urr_min</a:t>
            </a:r>
            <a:endParaRPr lang="en-US" sz="1000" dirty="0" smtClean="0"/>
          </a:p>
          <a:p>
            <a:r>
              <a:rPr lang="en-US" sz="1000" dirty="0" err="1"/>
              <a:t>c</a:t>
            </a:r>
            <a:r>
              <a:rPr lang="en-US" sz="1000" dirty="0" err="1" smtClean="0"/>
              <a:t>urr_sec</a:t>
            </a:r>
            <a:endParaRPr lang="en-US" sz="1000" dirty="0" smtClean="0"/>
          </a:p>
        </p:txBody>
      </p:sp>
      <p:sp>
        <p:nvSpPr>
          <p:cNvPr id="145" name="Rectangle 144"/>
          <p:cNvSpPr/>
          <p:nvPr/>
        </p:nvSpPr>
        <p:spPr>
          <a:xfrm>
            <a:off x="2505624" y="2830940"/>
            <a:ext cx="1258880" cy="90095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inc_sec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==59)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inc_min</a:t>
            </a:r>
            <a:r>
              <a:rPr lang="en-US" sz="1000" dirty="0" smtClean="0">
                <a:solidFill>
                  <a:schemeClr val="tx1"/>
                </a:solidFill>
              </a:rPr>
              <a:t>();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++}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502021" y="4971752"/>
            <a:ext cx="1258880" cy="7485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inc_hr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curr_hr</a:t>
            </a:r>
            <a:r>
              <a:rPr lang="en-US" sz="1000" dirty="0" smtClean="0">
                <a:solidFill>
                  <a:schemeClr val="tx1"/>
                </a:solidFill>
              </a:rPr>
              <a:t>==12)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=1;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curr_hr</a:t>
            </a:r>
            <a:r>
              <a:rPr lang="en-US" sz="1000" dirty="0" smtClean="0">
                <a:solidFill>
                  <a:schemeClr val="tx1"/>
                </a:solidFill>
              </a:rPr>
              <a:t>++}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500573" y="3899847"/>
            <a:ext cx="1258880" cy="90095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inc_min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==59)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inc_hr</a:t>
            </a:r>
            <a:r>
              <a:rPr lang="en-US" sz="1000" dirty="0" smtClean="0">
                <a:solidFill>
                  <a:schemeClr val="tx1"/>
                </a:solidFill>
              </a:rPr>
              <a:t>();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++;}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035940" y="299534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inc_sec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update_GPIO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54" name="Straight Arrow Connector 153"/>
          <p:cNvCxnSpPr>
            <a:stCxn id="91" idx="2"/>
            <a:endCxn id="152" idx="0"/>
          </p:cNvCxnSpPr>
          <p:nvPr/>
        </p:nvCxnSpPr>
        <p:spPr>
          <a:xfrm>
            <a:off x="1676526" y="2667910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638738" y="2634289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57" name="Rectangle 156"/>
          <p:cNvSpPr/>
          <p:nvPr/>
        </p:nvSpPr>
        <p:spPr>
          <a:xfrm>
            <a:off x="1042790" y="5023940"/>
            <a:ext cx="1281172" cy="6563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&lt;code to write </a:t>
            </a:r>
            <a:r>
              <a:rPr lang="en-US" sz="1200" dirty="0" err="1" smtClean="0">
                <a:solidFill>
                  <a:schemeClr val="tx1"/>
                </a:solidFill>
              </a:rPr>
              <a:t>curr</a:t>
            </a:r>
            <a:r>
              <a:rPr lang="en-US" sz="1200" dirty="0" smtClean="0">
                <a:solidFill>
                  <a:schemeClr val="tx1"/>
                </a:solidFill>
              </a:rPr>
              <a:t>_* from button states&gt;</a:t>
            </a:r>
          </a:p>
        </p:txBody>
      </p:sp>
      <p:cxnSp>
        <p:nvCxnSpPr>
          <p:cNvPr id="161" name="Curved Connector 160"/>
          <p:cNvCxnSpPr>
            <a:stCxn id="157" idx="2"/>
            <a:endCxn id="91" idx="1"/>
          </p:cNvCxnSpPr>
          <p:nvPr/>
        </p:nvCxnSpPr>
        <p:spPr>
          <a:xfrm rot="5400000" flipH="1">
            <a:off x="-277323" y="3719549"/>
            <a:ext cx="3273962" cy="647436"/>
          </a:xfrm>
          <a:prstGeom prst="curvedConnector4">
            <a:avLst>
              <a:gd name="adj1" fmla="val -6982"/>
              <a:gd name="adj2" fmla="val 135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974310" y="2970363"/>
            <a:ext cx="1946610" cy="26893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v</a:t>
            </a:r>
            <a:r>
              <a:rPr lang="en-US" sz="1000" dirty="0" smtClean="0">
                <a:solidFill>
                  <a:schemeClr val="tx1"/>
                </a:solidFill>
              </a:rPr>
              <a:t>oid int2bcd(</a:t>
            </a:r>
            <a:r>
              <a:rPr lang="en-US" sz="1000" dirty="0" err="1" smtClean="0">
                <a:solidFill>
                  <a:schemeClr val="tx1"/>
                </a:solidFill>
              </a:rPr>
              <a:t>int</a:t>
            </a:r>
            <a:r>
              <a:rPr lang="en-US" sz="10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return &lt;blah&gt;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update_GPIO</a:t>
            </a:r>
            <a:r>
              <a:rPr lang="en-US" sz="1000" dirty="0" smtClean="0">
                <a:solidFill>
                  <a:schemeClr val="tx1"/>
                </a:solidFill>
              </a:rPr>
              <a:t>(void)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= int2bcd(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GPIOF0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0x1;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GPIOF1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0x2 &gt;&gt; 1;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GPIOF2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0x4 &gt;&gt; 2;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GPIOF3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0x8 &gt;&gt; 3;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GPIOE0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0x10 &gt;&gt; 4;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GPIOE1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0x20 &gt;&gt; 5;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GPIOE2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0x40 &gt;&gt; 6;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GPIOE3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0x80 &gt;&gt; 7;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&lt;repeat for GPIO A-D&gt;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038380" y="3857345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Btn_event</a:t>
            </a:r>
            <a:r>
              <a:rPr lang="en-US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1646309" y="352991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672712" y="4533910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80" name="Straight Arrow Connector 179"/>
          <p:cNvCxnSpPr>
            <a:stCxn id="166" idx="2"/>
            <a:endCxn id="157" idx="0"/>
          </p:cNvCxnSpPr>
          <p:nvPr/>
        </p:nvCxnSpPr>
        <p:spPr>
          <a:xfrm>
            <a:off x="1678966" y="4380593"/>
            <a:ext cx="4410" cy="64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34768" y="4336853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88" name="Curved Connector 187"/>
          <p:cNvCxnSpPr>
            <a:stCxn id="166" idx="2"/>
            <a:endCxn id="91" idx="1"/>
          </p:cNvCxnSpPr>
          <p:nvPr/>
        </p:nvCxnSpPr>
        <p:spPr>
          <a:xfrm rot="5400000" flipH="1">
            <a:off x="370299" y="3071927"/>
            <a:ext cx="1974307" cy="643026"/>
          </a:xfrm>
          <a:prstGeom prst="curvedConnector4">
            <a:avLst>
              <a:gd name="adj1" fmla="val -11579"/>
              <a:gd name="adj2" fmla="val 1355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4565511" y="1257769"/>
            <a:ext cx="1540788" cy="88689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GPIO_Init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LSE_RCC_Init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1151527" y="3958185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92669" y="3607235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38407" y="3881191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997413" y="3608421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395437" y="3609138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015577" y="3609138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ata 2"/>
          <p:cNvSpPr/>
          <p:nvPr/>
        </p:nvSpPr>
        <p:spPr>
          <a:xfrm>
            <a:off x="8644661" y="3681339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ata 86"/>
          <p:cNvSpPr/>
          <p:nvPr/>
        </p:nvSpPr>
        <p:spPr>
          <a:xfrm>
            <a:off x="9046896" y="3662884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ata 87"/>
          <p:cNvSpPr/>
          <p:nvPr/>
        </p:nvSpPr>
        <p:spPr>
          <a:xfrm>
            <a:off x="9428792" y="3666137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ata 88"/>
          <p:cNvSpPr/>
          <p:nvPr/>
        </p:nvSpPr>
        <p:spPr>
          <a:xfrm>
            <a:off x="10061362" y="3660492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884019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05362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904666" y="3729020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83695" y="3727609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092380" y="40381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99562" y="38924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867396" y="3810637"/>
            <a:ext cx="2071700" cy="234345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289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22861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192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9460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539870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363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687801" y="1868847"/>
            <a:ext cx="1568497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7248161" y="1850918"/>
            <a:ext cx="1388300" cy="2212279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8205778" y="1859883"/>
            <a:ext cx="678240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8769804" y="1850919"/>
            <a:ext cx="441430" cy="2258164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 flipH="1">
            <a:off x="9397797" y="1877811"/>
            <a:ext cx="185474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 flipH="1">
            <a:off x="9805191" y="1851217"/>
            <a:ext cx="315956" cy="2268387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422224" y="4558020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963169" y="4571316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26088" y="2067367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26087" y="2712820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99825" y="2058403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99824" y="2703856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00784" y="2067367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00783" y="2712820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74521" y="2058403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74520" y="2703856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867897" y="2067367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67896" y="2712820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441634" y="2058403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41633" y="2703856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143630" y="1870138"/>
            <a:ext cx="661387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05017" y="3131677"/>
            <a:ext cx="919884" cy="497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23942" y="3226198"/>
            <a:ext cx="105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11/8”</a:t>
            </a:r>
            <a:endParaRPr lang="en-US" sz="1000" b="1" dirty="0"/>
          </a:p>
          <a:p>
            <a:pPr algn="ctr"/>
            <a:r>
              <a:rPr lang="en-US" sz="1000" dirty="0" smtClean="0"/>
              <a:t>5/8” OD + ¾”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26087" y="1450454"/>
            <a:ext cx="105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7/8”</a:t>
            </a:r>
          </a:p>
          <a:p>
            <a:pPr algn="ctr"/>
            <a:r>
              <a:rPr lang="en-US" sz="1000" dirty="0" smtClean="0"/>
              <a:t>5/8” OD + ¼”</a:t>
            </a:r>
            <a:endParaRPr 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664144" y="1854280"/>
            <a:ext cx="661387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46601" y="1434596"/>
            <a:ext cx="105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7/8”</a:t>
            </a:r>
          </a:p>
          <a:p>
            <a:pPr algn="ctr"/>
            <a:r>
              <a:rPr lang="en-US" sz="1000" dirty="0" smtClean="0"/>
              <a:t>5/8” OD + ¼”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031257" y="1840324"/>
            <a:ext cx="661387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13714" y="1420640"/>
            <a:ext cx="105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7/8”</a:t>
            </a:r>
          </a:p>
          <a:p>
            <a:pPr algn="ctr"/>
            <a:r>
              <a:rPr lang="en-US" sz="1000" dirty="0" smtClean="0"/>
              <a:t>5/8” OD + ¼”</a:t>
            </a:r>
            <a:endParaRPr lang="en-US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25531" y="3131677"/>
            <a:ext cx="919884" cy="497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44456" y="3226198"/>
            <a:ext cx="105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11/8”</a:t>
            </a:r>
            <a:endParaRPr lang="en-US" sz="1000" b="1" dirty="0"/>
          </a:p>
          <a:p>
            <a:pPr algn="ctr"/>
            <a:r>
              <a:rPr lang="en-US" sz="1000" dirty="0" smtClean="0"/>
              <a:t>5/8” OD + ¾”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529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0445" y="1576251"/>
            <a:ext cx="4894217" cy="371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14057" y="1576251"/>
            <a:ext cx="34834" cy="3718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10445" y="5529943"/>
            <a:ext cx="4955178" cy="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51612" y="2743200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45mm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6330" y="5529943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49mm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41073" y="3327275"/>
            <a:ext cx="200297" cy="184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57404" y="1747855"/>
            <a:ext cx="200297" cy="184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6128" y="3847206"/>
            <a:ext cx="200297" cy="184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20639" y="418011"/>
            <a:ext cx="306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#4, 2.97mm screw -&gt; use 3.5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5246" y="4180505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22.5mm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10445" y="3256112"/>
            <a:ext cx="2307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9519" y="2882427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3mm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77839" y="3435531"/>
            <a:ext cx="23404" cy="1859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10445" y="1986796"/>
            <a:ext cx="2477589" cy="24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72149" y="2057065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25.5mm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749143" y="1599809"/>
            <a:ext cx="8708" cy="240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92688" y="159472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2.5mm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621636" y="1608504"/>
            <a:ext cx="10885" cy="232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42216" y="2558534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29mm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11440" y="4103580"/>
            <a:ext cx="1306829" cy="5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31485" y="4202166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8.5mm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12514" y="5365973"/>
            <a:ext cx="293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150.749, 53.848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21083" y="2980285"/>
            <a:ext cx="293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153.749, 76.348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89445" y="2035769"/>
            <a:ext cx="293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176.249, 96.348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67557" y="3509207"/>
            <a:ext cx="293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191.749, 69.848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201223" y="1254504"/>
            <a:ext cx="522260" cy="2265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52475" y="253736"/>
            <a:ext cx="86041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32.768kHz Crystal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779" y="1331459"/>
            <a:ext cx="1540788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</a:t>
            </a:r>
            <a:r>
              <a:rPr lang="en-US" sz="1000" dirty="0" smtClean="0">
                <a:solidFill>
                  <a:schemeClr val="tx1"/>
                </a:solidFill>
              </a:rPr>
              <a:t> 1Hz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tick=True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2"/>
            <a:endCxn id="17" idx="0"/>
          </p:cNvCxnSpPr>
          <p:nvPr/>
        </p:nvCxnSpPr>
        <p:spPr>
          <a:xfrm flipH="1">
            <a:off x="1564173" y="777611"/>
            <a:ext cx="18508" cy="55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9248" y="990211"/>
            <a:ext cx="9928949" cy="5684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988" y="4059863"/>
            <a:ext cx="734191" cy="538802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677525" y="2195245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77525" y="304592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</a:rPr>
              <a:t>inc_sec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update_GPIO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u</a:t>
            </a:r>
            <a:r>
              <a:rPr lang="en-US" sz="1000" dirty="0" smtClean="0">
                <a:solidFill>
                  <a:schemeClr val="tx1"/>
                </a:solidFill>
              </a:rPr>
              <a:t>nset tick</a:t>
            </a:r>
          </a:p>
        </p:txBody>
      </p:sp>
      <p:cxnSp>
        <p:nvCxnSpPr>
          <p:cNvPr id="154" name="Straight Arrow Connector 153"/>
          <p:cNvCxnSpPr>
            <a:stCxn id="91" idx="2"/>
            <a:endCxn id="152" idx="0"/>
          </p:cNvCxnSpPr>
          <p:nvPr/>
        </p:nvCxnSpPr>
        <p:spPr>
          <a:xfrm>
            <a:off x="1318111" y="271849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80323" y="2684872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8685981" y="302315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ADC Continuous Polling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692" y="2884796"/>
            <a:ext cx="501246" cy="833467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5991966" y="3912085"/>
            <a:ext cx="1127465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Interrupt when buffer is written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519616" y="355374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60956" y="4795025"/>
            <a:ext cx="1469082" cy="3492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685981" y="405284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153341" y="3022113"/>
            <a:ext cx="73255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buffer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4" idx="1"/>
            <a:endCxn id="95" idx="3"/>
          </p:cNvCxnSpPr>
          <p:nvPr/>
        </p:nvCxnSpPr>
        <p:spPr>
          <a:xfrm flipH="1" flipV="1">
            <a:off x="6885891" y="3283737"/>
            <a:ext cx="1800090" cy="1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07561" y="3041232"/>
            <a:ext cx="443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DMA</a:t>
            </a:r>
            <a:endParaRPr lang="en-US" sz="100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489452" y="4428266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9967152" y="3283737"/>
            <a:ext cx="731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9967152" y="4306148"/>
            <a:ext cx="731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01" idx="3"/>
          </p:cNvCxnSpPr>
          <p:nvPr/>
        </p:nvCxnSpPr>
        <p:spPr>
          <a:xfrm flipH="1">
            <a:off x="8217358" y="4330357"/>
            <a:ext cx="461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484808" y="4068733"/>
            <a:ext cx="73255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buffer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04198" y="4968168"/>
            <a:ext cx="1326729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Interrupt when buffer is written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890277" y="5499235"/>
            <a:ext cx="0" cy="33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46609" y="4089804"/>
            <a:ext cx="443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DMA</a:t>
            </a:r>
            <a:endParaRPr lang="en-US" sz="1000" dirty="0"/>
          </a:p>
        </p:txBody>
      </p:sp>
      <p:sp>
        <p:nvSpPr>
          <p:cNvPr id="109" name="Rectangle 108"/>
          <p:cNvSpPr/>
          <p:nvPr/>
        </p:nvSpPr>
        <p:spPr>
          <a:xfrm>
            <a:off x="1152475" y="4307141"/>
            <a:ext cx="1225625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r>
              <a:rPr lang="en-US" sz="1000" dirty="0" smtClean="0">
                <a:solidFill>
                  <a:schemeClr val="tx1"/>
                </a:solidFill>
              </a:rPr>
              <a:t>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13542" y="4307141"/>
            <a:ext cx="98697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r>
              <a:rPr lang="en-US" sz="1000" dirty="0" smtClean="0">
                <a:solidFill>
                  <a:schemeClr val="tx1"/>
                </a:solidFill>
              </a:rPr>
              <a:t>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416118" y="5867603"/>
            <a:ext cx="105243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44092" y="5178316"/>
            <a:ext cx="1486934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pwm_rate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Unset </a:t>
            </a:r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1756480" y="4840637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898106" y="5248295"/>
            <a:ext cx="1407665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Debounce</a:t>
            </a:r>
            <a:r>
              <a:rPr lang="en-US" sz="1000" dirty="0" smtClean="0">
                <a:solidFill>
                  <a:schemeClr val="tx1"/>
                </a:solidFill>
              </a:rPr>
              <a:t> 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Increment 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Unset </a:t>
            </a:r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3501945" y="4845690"/>
            <a:ext cx="0" cy="38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25" idx="2"/>
            <a:endCxn id="91" idx="1"/>
          </p:cNvCxnSpPr>
          <p:nvPr/>
        </p:nvCxnSpPr>
        <p:spPr>
          <a:xfrm rot="5400000" flipH="1">
            <a:off x="482395" y="2651999"/>
            <a:ext cx="3314674" cy="2924414"/>
          </a:xfrm>
          <a:prstGeom prst="curvedConnector4">
            <a:avLst>
              <a:gd name="adj1" fmla="val -11986"/>
              <a:gd name="adj2" fmla="val 107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09" idx="0"/>
          </p:cNvCxnSpPr>
          <p:nvPr/>
        </p:nvCxnSpPr>
        <p:spPr>
          <a:xfrm>
            <a:off x="1318111" y="3605888"/>
            <a:ext cx="447177" cy="701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712743" y="486211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477293" y="484431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81" name="Curved Connector 180"/>
          <p:cNvCxnSpPr>
            <a:stCxn id="91" idx="3"/>
          </p:cNvCxnSpPr>
          <p:nvPr/>
        </p:nvCxnSpPr>
        <p:spPr>
          <a:xfrm flipH="1">
            <a:off x="1883383" y="2456869"/>
            <a:ext cx="75314" cy="1850272"/>
          </a:xfrm>
          <a:prstGeom prst="curvedConnector4">
            <a:avLst>
              <a:gd name="adj1" fmla="val -350680"/>
              <a:gd name="adj2" fmla="val 868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1992128" y="229336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92" name="Straight Arrow Connector 191"/>
          <p:cNvCxnSpPr>
            <a:stCxn id="109" idx="3"/>
            <a:endCxn id="110" idx="1"/>
          </p:cNvCxnSpPr>
          <p:nvPr/>
        </p:nvCxnSpPr>
        <p:spPr>
          <a:xfrm>
            <a:off x="2378100" y="4568765"/>
            <a:ext cx="635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366457" y="4344718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98" name="Curved Connector 197"/>
          <p:cNvCxnSpPr>
            <a:stCxn id="123" idx="3"/>
            <a:endCxn id="110" idx="1"/>
          </p:cNvCxnSpPr>
          <p:nvPr/>
        </p:nvCxnSpPr>
        <p:spPr>
          <a:xfrm flipV="1">
            <a:off x="2531026" y="4568765"/>
            <a:ext cx="482516" cy="871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7867327" y="4591981"/>
            <a:ext cx="0" cy="33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426129" y="1960795"/>
            <a:ext cx="4417486" cy="447551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 smtClean="0">
                <a:solidFill>
                  <a:schemeClr val="tx1"/>
                </a:solidFill>
              </a:rPr>
              <a:t>Main loop</a:t>
            </a:r>
            <a:endParaRPr 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555432" y="231527"/>
            <a:ext cx="1068694" cy="5734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1279249" y="602812"/>
            <a:ext cx="294680" cy="404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279249" y="1009362"/>
            <a:ext cx="294681" cy="12357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0235869" y="419099"/>
            <a:ext cx="265081" cy="4235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 rot="5400000">
            <a:off x="11090264" y="1760212"/>
            <a:ext cx="718597" cy="3297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>
          <a:xfrm>
            <a:off x="10651375" y="511428"/>
            <a:ext cx="634563" cy="54310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624126" y="518133"/>
            <a:ext cx="50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967152" y="1939775"/>
            <a:ext cx="1314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679353" y="173184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Isosceles Triangle 72"/>
          <p:cNvSpPr/>
          <p:nvPr/>
        </p:nvSpPr>
        <p:spPr>
          <a:xfrm rot="10800000">
            <a:off x="11344977" y="2473855"/>
            <a:ext cx="207023" cy="1314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51" idx="3"/>
            <a:endCxn id="73" idx="3"/>
          </p:cNvCxnSpPr>
          <p:nvPr/>
        </p:nvCxnSpPr>
        <p:spPr>
          <a:xfrm flipH="1">
            <a:off x="11448488" y="2284396"/>
            <a:ext cx="1075" cy="189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SWD (Single Wire Debug)</a:t>
            </a:r>
          </a:p>
          <a:p>
            <a:r>
              <a:rPr lang="en-US" sz="2000" dirty="0" smtClean="0"/>
              <a:t>6 pins</a:t>
            </a:r>
          </a:p>
          <a:p>
            <a:pPr lvl="1"/>
            <a:r>
              <a:rPr lang="en-US" sz="1600" dirty="0" smtClean="0"/>
              <a:t>SWCLK (Clock)</a:t>
            </a:r>
            <a:br>
              <a:rPr lang="en-US" sz="1600" dirty="0" smtClean="0"/>
            </a:br>
            <a:r>
              <a:rPr lang="en-US" sz="1600" dirty="0" smtClean="0"/>
              <a:t>SWDIO (Data)</a:t>
            </a:r>
          </a:p>
          <a:p>
            <a:pPr lvl="1"/>
            <a:r>
              <a:rPr lang="en-US" sz="1600" dirty="0" smtClean="0"/>
              <a:t>NRST (Reset)</a:t>
            </a:r>
          </a:p>
          <a:p>
            <a:pPr lvl="1"/>
            <a:r>
              <a:rPr lang="en-US" sz="1600" dirty="0" smtClean="0"/>
              <a:t>SWO (Serial debug output)</a:t>
            </a:r>
          </a:p>
          <a:p>
            <a:pPr lvl="1"/>
            <a:r>
              <a:rPr lang="en-US" sz="1600" dirty="0" smtClean="0"/>
              <a:t>GND</a:t>
            </a:r>
          </a:p>
          <a:p>
            <a:pPr lvl="1"/>
            <a:r>
              <a:rPr lang="en-US" sz="1600" dirty="0" smtClean="0"/>
              <a:t>3.3V</a:t>
            </a:r>
          </a:p>
          <a:p>
            <a:r>
              <a:rPr lang="en-US" sz="2000" dirty="0" smtClean="0"/>
              <a:t>Example: </a:t>
            </a:r>
            <a:r>
              <a:rPr lang="en-US" sz="2000" dirty="0">
                <a:hlinkClick r:id="rId2"/>
              </a:rPr>
              <a:t>https://mcuoneclipse.com/2016/10/17/tutorial-using-single-wire-output-swo-with-arm-cortex-m-and-eclipse/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961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2559" y="535562"/>
            <a:ext cx="1701332" cy="4325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Cortex M4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170" y="535562"/>
            <a:ext cx="1463335" cy="1694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HV Supply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170" y="2977132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Potentiometers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V="1">
            <a:off x="1939505" y="1377459"/>
            <a:ext cx="1393054" cy="51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39505" y="3913724"/>
            <a:ext cx="1393054" cy="51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41126"/>
              </p:ext>
            </p:extLst>
          </p:nvPr>
        </p:nvGraphicFramePr>
        <p:xfrm>
          <a:off x="6808186" y="4521733"/>
          <a:ext cx="5383814" cy="185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758"/>
                <a:gridCol w="3697056"/>
              </a:tblGrid>
              <a:tr h="3709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M4</a:t>
                      </a:r>
                      <a:r>
                        <a:rPr lang="en-US" sz="1100" baseline="0" dirty="0" smtClean="0"/>
                        <a:t> processor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LQFP64 package, STM32F405RGT6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9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819998" y="934972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Nixie Tubes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5277" y="934972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Transistors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Tubes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5033890" y="1876745"/>
            <a:ext cx="661387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1163" y="241624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3664" y="146299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PWM Level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1163" y="146299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5323" y="146299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Brightness Potentiometer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11163" y="310786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1163" y="379948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5323" y="241624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Hour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5323" y="310786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Minute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5323" y="379948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Seconds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23664" y="241624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23664" y="310786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3664" y="379948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3" idx="3"/>
            <a:endCxn id="4" idx="1"/>
          </p:cNvCxnSpPr>
          <p:nvPr/>
        </p:nvCxnSpPr>
        <p:spPr>
          <a:xfrm>
            <a:off x="4204836" y="1724622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04836" y="2678779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04836" y="3334762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04836" y="4050379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  <a:endCxn id="13" idx="1"/>
          </p:cNvCxnSpPr>
          <p:nvPr/>
        </p:nvCxnSpPr>
        <p:spPr>
          <a:xfrm>
            <a:off x="6492335" y="4061112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92335" y="3334762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2335" y="2646666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2335" y="1724622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11163" y="493017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05323" y="493017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Date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23664" y="493017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204836" y="5181062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3"/>
            <a:endCxn id="24" idx="1"/>
          </p:cNvCxnSpPr>
          <p:nvPr/>
        </p:nvCxnSpPr>
        <p:spPr>
          <a:xfrm>
            <a:off x="6492335" y="5191795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1581729"/>
            <a:ext cx="790685" cy="342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2256995"/>
            <a:ext cx="790685" cy="342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2883812"/>
            <a:ext cx="790685" cy="342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7" y="3522556"/>
            <a:ext cx="790685" cy="342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6" y="4190973"/>
            <a:ext cx="790685" cy="342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5" y="4755026"/>
            <a:ext cx="790685" cy="3429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95700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B60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3765" y="239193"/>
            <a:ext cx="1276350" cy="73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170V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03575" y="149367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5400" y="3447569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1975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32.768kHz Crystal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5700" y="2408894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HR B12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95700" y="3300354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B60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28837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r>
              <a:rPr lang="en-US" sz="1200" baseline="30000" dirty="0" smtClean="0">
                <a:solidFill>
                  <a:schemeClr val="tx1"/>
                </a:solidFill>
              </a:rPr>
              <a:t>15</a:t>
            </a:r>
            <a:r>
              <a:rPr lang="en-US" sz="1200" dirty="0" smtClean="0">
                <a:solidFill>
                  <a:schemeClr val="tx1"/>
                </a:solidFill>
              </a:rPr>
              <a:t>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2" idx="0"/>
            <a:endCxn id="16" idx="1"/>
          </p:cNvCxnSpPr>
          <p:nvPr/>
        </p:nvCxnSpPr>
        <p:spPr>
          <a:xfrm rot="16200000" flipV="1">
            <a:off x="3721867" y="3536126"/>
            <a:ext cx="538217" cy="590550"/>
          </a:xfrm>
          <a:prstGeom prst="bentConnector4">
            <a:avLst>
              <a:gd name="adj1" fmla="val 25666"/>
              <a:gd name="adj2" fmla="val 138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0"/>
            <a:endCxn id="15" idx="1"/>
          </p:cNvCxnSpPr>
          <p:nvPr/>
        </p:nvCxnSpPr>
        <p:spPr>
          <a:xfrm rot="16200000" flipV="1">
            <a:off x="3676214" y="2690318"/>
            <a:ext cx="629522" cy="590550"/>
          </a:xfrm>
          <a:prstGeom prst="bentConnector4">
            <a:avLst>
              <a:gd name="adj1" fmla="val 29195"/>
              <a:gd name="adj2" fmla="val 138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2" idx="1"/>
          </p:cNvCxnSpPr>
          <p:nvPr/>
        </p:nvCxnSpPr>
        <p:spPr>
          <a:xfrm>
            <a:off x="3309937" y="4362447"/>
            <a:ext cx="385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7" idx="1"/>
          </p:cNvCxnSpPr>
          <p:nvPr/>
        </p:nvCxnSpPr>
        <p:spPr>
          <a:xfrm>
            <a:off x="1743075" y="4362447"/>
            <a:ext cx="385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03575" y="2130024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803575" y="2782586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03575" y="3418931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03575" y="4090926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03575" y="4727271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" idx="2"/>
          </p:cNvCxnSpPr>
          <p:nvPr/>
        </p:nvCxnSpPr>
        <p:spPr>
          <a:xfrm flipH="1">
            <a:off x="10640278" y="972618"/>
            <a:ext cx="51662" cy="399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84" y="1790739"/>
            <a:ext cx="382815" cy="5064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90" y="5034629"/>
            <a:ext cx="382815" cy="506400"/>
          </a:xfrm>
          <a:prstGeom prst="rect">
            <a:avLst/>
          </a:prstGeom>
        </p:spPr>
      </p:pic>
      <p:cxnSp>
        <p:nvCxnSpPr>
          <p:cNvPr id="50" name="Elbow Connector 49"/>
          <p:cNvCxnSpPr>
            <a:stCxn id="15" idx="3"/>
            <a:endCxn id="40" idx="1"/>
          </p:cNvCxnSpPr>
          <p:nvPr/>
        </p:nvCxnSpPr>
        <p:spPr>
          <a:xfrm flipV="1">
            <a:off x="4876800" y="2043939"/>
            <a:ext cx="3257384" cy="626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" idx="3"/>
          </p:cNvCxnSpPr>
          <p:nvPr/>
        </p:nvCxnSpPr>
        <p:spPr>
          <a:xfrm>
            <a:off x="4876800" y="2670832"/>
            <a:ext cx="3229868" cy="94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6" idx="3"/>
          </p:cNvCxnSpPr>
          <p:nvPr/>
        </p:nvCxnSpPr>
        <p:spPr>
          <a:xfrm flipV="1">
            <a:off x="4876800" y="3332846"/>
            <a:ext cx="3298688" cy="2294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3"/>
          </p:cNvCxnSpPr>
          <p:nvPr/>
        </p:nvCxnSpPr>
        <p:spPr>
          <a:xfrm>
            <a:off x="4876800" y="3562292"/>
            <a:ext cx="3271172" cy="406899"/>
          </a:xfrm>
          <a:prstGeom prst="bentConnector3">
            <a:avLst>
              <a:gd name="adj1" fmla="val 50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" idx="3"/>
          </p:cNvCxnSpPr>
          <p:nvPr/>
        </p:nvCxnSpPr>
        <p:spPr>
          <a:xfrm>
            <a:off x="4876800" y="4362447"/>
            <a:ext cx="3239106" cy="289037"/>
          </a:xfrm>
          <a:prstGeom prst="bentConnector3">
            <a:avLst>
              <a:gd name="adj1" fmla="val 496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" idx="3"/>
            <a:endCxn id="44" idx="1"/>
          </p:cNvCxnSpPr>
          <p:nvPr/>
        </p:nvCxnSpPr>
        <p:spPr>
          <a:xfrm>
            <a:off x="4876800" y="4362447"/>
            <a:ext cx="3211590" cy="9253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82345" y="5522176"/>
            <a:ext cx="84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131581" y="2244765"/>
            <a:ext cx="84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8390642" y="1790739"/>
            <a:ext cx="361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365547" y="5044193"/>
            <a:ext cx="361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84" y="2427084"/>
            <a:ext cx="382815" cy="506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39" y="3090525"/>
            <a:ext cx="382815" cy="506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20" y="3715832"/>
            <a:ext cx="382815" cy="506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10" y="4401338"/>
            <a:ext cx="382815" cy="5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1151527" y="3958185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73463" y="3218329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38407" y="3881191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978207" y="3219515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376231" y="3220232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996371" y="3220232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ata 2"/>
          <p:cNvSpPr/>
          <p:nvPr/>
        </p:nvSpPr>
        <p:spPr>
          <a:xfrm>
            <a:off x="8625455" y="3292433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ata 86"/>
          <p:cNvSpPr/>
          <p:nvPr/>
        </p:nvSpPr>
        <p:spPr>
          <a:xfrm>
            <a:off x="9027690" y="3273978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ata 87"/>
          <p:cNvSpPr/>
          <p:nvPr/>
        </p:nvSpPr>
        <p:spPr>
          <a:xfrm>
            <a:off x="9409586" y="3277231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ata 88"/>
          <p:cNvSpPr/>
          <p:nvPr/>
        </p:nvSpPr>
        <p:spPr>
          <a:xfrm>
            <a:off x="10042156" y="3271586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884019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05362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904666" y="3729020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83695" y="3727609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092380" y="40381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99562" y="38924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867396" y="3810637"/>
            <a:ext cx="2071700" cy="234345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289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22861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192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9460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539870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363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687801" y="1868847"/>
            <a:ext cx="1568497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7248161" y="1850918"/>
            <a:ext cx="1388300" cy="2212279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8205778" y="1859883"/>
            <a:ext cx="678240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8769804" y="1850919"/>
            <a:ext cx="441430" cy="2258164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 flipH="1">
            <a:off x="9397797" y="1877811"/>
            <a:ext cx="185474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 flipH="1">
            <a:off x="9805191" y="1851217"/>
            <a:ext cx="315956" cy="2268387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422224" y="4558020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963169" y="4571316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4782" y="2125650"/>
            <a:ext cx="5272897" cy="204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389634" y="2824388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40929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955328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06623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521022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172317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08836" y="113338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298892" y="3057303"/>
            <a:ext cx="129396" cy="1293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64783" y="773837"/>
            <a:ext cx="5283680" cy="1189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64783" y="4342637"/>
            <a:ext cx="5283680" cy="1189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59149" y="1101214"/>
            <a:ext cx="1518968" cy="525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0800000">
            <a:off x="6262658" y="1189770"/>
            <a:ext cx="424324" cy="3535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PWR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10800000">
            <a:off x="7421833" y="1231879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10800000">
            <a:off x="6984856" y="1231879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10800000">
            <a:off x="7844526" y="1240845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7429" y="615936"/>
            <a:ext cx="5283680" cy="175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7542" y="413841"/>
            <a:ext cx="228287" cy="3101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9444" y="368122"/>
            <a:ext cx="30448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91580" y="511914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47481" y="248402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15468" y="516923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71369" y="253411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39356" y="516923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95257" y="253411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224443" y="119858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71829" y="133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61742" y="147701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75595" y="156088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75456" y="16015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53271" y="1609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475" y="15417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90595" y="144356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0594" y="132465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7353" y="123446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53270" y="11462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817742" y="113338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933349" y="119858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980735" y="133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970648" y="147701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884501" y="156088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784362" y="16015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62177" y="1609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567381" y="15417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99501" y="144356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499500" y="132465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566259" y="123446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662176" y="11462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707598" y="110529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823205" y="117049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870591" y="130295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860504" y="144892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74357" y="153279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4218" y="157347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52033" y="158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457237" y="15136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89357" y="141547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389356" y="129656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456115" y="120637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552032" y="111815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367701" y="1110864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483308" y="117606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530694" y="13085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520607" y="145449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434460" y="15383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34321" y="157904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12136" y="158661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117340" y="151921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049460" y="1421044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49459" y="1302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116218" y="12119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212135" y="11237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274832" y="109355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90439" y="115874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437825" y="129121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427738" y="143718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341591" y="152105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241452" y="156172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119267" y="156930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024471" y="150190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956591" y="140373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956590" y="12848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023349" y="11946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119266" y="110641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929081" y="109355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044688" y="115874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092074" y="129121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081987" y="143718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995840" y="152105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895701" y="156172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773516" y="156930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678720" y="150190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610840" y="140373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610839" y="12848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677598" y="11946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773515" y="110641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81365" y="3410984"/>
            <a:ext cx="5283680" cy="175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91478" y="3208889"/>
            <a:ext cx="228287" cy="3101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53380" y="3163170"/>
            <a:ext cx="30448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35516" y="3306962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91417" y="3043450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059404" y="3311971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215305" y="3048459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83292" y="3311971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839193" y="3048459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rot="5400000">
            <a:off x="2057738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 rot="5400000">
            <a:off x="1429793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 rot="5400000">
            <a:off x="3315198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 rot="5400000">
            <a:off x="2687253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 rot="5400000">
            <a:off x="4527669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 rot="5400000">
            <a:off x="3899724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/>
          <p:cNvSpPr/>
          <p:nvPr/>
        </p:nvSpPr>
        <p:spPr>
          <a:xfrm>
            <a:off x="1705736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1557907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 rot="5400000">
            <a:off x="1677371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/>
          <p:cNvSpPr/>
          <p:nvPr/>
        </p:nvSpPr>
        <p:spPr>
          <a:xfrm>
            <a:off x="2330109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2182280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 rot="5400000">
            <a:off x="2301744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/>
          <p:cNvSpPr/>
          <p:nvPr/>
        </p:nvSpPr>
        <p:spPr>
          <a:xfrm>
            <a:off x="2984431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2836602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 rot="5400000">
            <a:off x="2956066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2"/>
          <p:cNvSpPr/>
          <p:nvPr/>
        </p:nvSpPr>
        <p:spPr>
          <a:xfrm>
            <a:off x="3609783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3461954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 rot="5400000">
            <a:off x="3581418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>
            <a:off x="4196005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048176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 rot="5400000">
            <a:off x="4167640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8"/>
          <p:cNvSpPr/>
          <p:nvPr/>
        </p:nvSpPr>
        <p:spPr>
          <a:xfrm>
            <a:off x="4820081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ounded Rectangle 239"/>
          <p:cNvSpPr/>
          <p:nvPr/>
        </p:nvSpPr>
        <p:spPr>
          <a:xfrm>
            <a:off x="4672252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 rot="5400000">
            <a:off x="4791716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929955" y="2253747"/>
            <a:ext cx="2071700" cy="242043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26423" y="1665204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712824" y="3325904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98424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86045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991593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51320" y="2352359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61175" y="2353248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79858" y="2351117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77405" y="2347483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486775" y="2570877"/>
            <a:ext cx="693083" cy="951048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8910915" y="2575139"/>
            <a:ext cx="627535" cy="900036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9288755" y="2558160"/>
            <a:ext cx="667872" cy="940390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98424" y="2558159"/>
            <a:ext cx="977160" cy="917016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362507" y="2581535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783850" y="2581535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383154" y="2581535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62183" y="2580124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53009" y="3400062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448124" y="3395801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858253" y="3395800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775584" y="3389086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5622</TotalTime>
  <Words>524</Words>
  <Application>Microsoft Office PowerPoint</Application>
  <PresentationFormat>Widescreen</PresentationFormat>
  <Paragraphs>264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DEBUG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Reeves</dc:creator>
  <cp:lastModifiedBy>Evan Reeves</cp:lastModifiedBy>
  <cp:revision>67</cp:revision>
  <dcterms:created xsi:type="dcterms:W3CDTF">2019-05-05T23:32:15Z</dcterms:created>
  <dcterms:modified xsi:type="dcterms:W3CDTF">2019-07-30T07:11:46Z</dcterms:modified>
</cp:coreProperties>
</file>