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7" r:id="rId4"/>
    <p:sldId id="265" r:id="rId5"/>
    <p:sldId id="258" r:id="rId6"/>
    <p:sldId id="264" r:id="rId7"/>
    <p:sldId id="259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9" autoAdjust="0"/>
    <p:restoredTop sz="93146" autoAdjust="0"/>
  </p:normalViewPr>
  <p:slideViewPr>
    <p:cSldViewPr snapToGrid="0">
      <p:cViewPr varScale="1">
        <p:scale>
          <a:sx n="108" d="100"/>
          <a:sy n="108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8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5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7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8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8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4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8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8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7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2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E75E1-870E-4356-88E8-D47C7AD09D5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/>
          <p:cNvCxnSpPr/>
          <p:nvPr/>
        </p:nvCxnSpPr>
        <p:spPr>
          <a:xfrm>
            <a:off x="8017217" y="1166295"/>
            <a:ext cx="26342" cy="5077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131" y="1116805"/>
            <a:ext cx="790685" cy="3429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131" y="1983786"/>
            <a:ext cx="790685" cy="3429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470" y="2837974"/>
            <a:ext cx="790685" cy="34294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533" y="3704955"/>
            <a:ext cx="790685" cy="3429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533" y="4535257"/>
            <a:ext cx="790685" cy="3429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470" y="5413540"/>
            <a:ext cx="790685" cy="3429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96550" y="233362"/>
            <a:ext cx="1276350" cy="733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170V DC/DC Supply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91448" y="1028755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10HR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52475" y="253736"/>
            <a:ext cx="860412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32.768kHz Crystal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3779" y="1331459"/>
            <a:ext cx="1540788" cy="5232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SysTick</a:t>
            </a:r>
            <a:r>
              <a:rPr lang="en-US" sz="1000" dirty="0" smtClean="0">
                <a:solidFill>
                  <a:schemeClr val="tx1"/>
                </a:solidFill>
              </a:rPr>
              <a:t> 1Hz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tick=True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2"/>
            <a:endCxn id="17" idx="0"/>
          </p:cNvCxnSpPr>
          <p:nvPr/>
        </p:nvCxnSpPr>
        <p:spPr>
          <a:xfrm flipH="1">
            <a:off x="1564173" y="777611"/>
            <a:ext cx="18508" cy="553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5450" y="1863117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1HR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34500" y="2740954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10MIN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34500" y="3601265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1MIN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934500" y="4449539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10SEC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34500" y="5291159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1SEC Nixie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" idx="2"/>
            <a:endCxn id="36" idx="3"/>
          </p:cNvCxnSpPr>
          <p:nvPr/>
        </p:nvCxnSpPr>
        <p:spPr>
          <a:xfrm>
            <a:off x="10734725" y="966787"/>
            <a:ext cx="71430" cy="4618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352988" y="5297813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4375" y="5281522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8676962" y="5228867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5038725" y="181302"/>
            <a:ext cx="1171575" cy="4187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5V Supply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9249" y="990211"/>
            <a:ext cx="6185918" cy="56849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4777" y="5286335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F0</a:t>
            </a:r>
          </a:p>
          <a:p>
            <a:r>
              <a:rPr lang="en-US" sz="1000" dirty="0"/>
              <a:t>F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F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F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464383" y="1846717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</a:t>
            </a:r>
            <a:r>
              <a:rPr lang="en-US" sz="1000" dirty="0" smtClean="0"/>
              <a:t>0</a:t>
            </a:r>
          </a:p>
          <a:p>
            <a:r>
              <a:rPr lang="en-US" sz="1000" dirty="0"/>
              <a:t>B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B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B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6437178" y="2715186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0</a:t>
            </a:r>
          </a:p>
          <a:p>
            <a:r>
              <a:rPr lang="en-US" sz="1000" dirty="0"/>
              <a:t>C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C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C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6440260" y="3606078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</a:t>
            </a:r>
            <a:r>
              <a:rPr lang="en-US" sz="1000" dirty="0" smtClean="0"/>
              <a:t>0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6449671" y="4498545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E0</a:t>
            </a:r>
          </a:p>
          <a:p>
            <a:r>
              <a:rPr lang="en-US" sz="1000" dirty="0"/>
              <a:t>E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E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E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6477552" y="1005811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A0</a:t>
            </a:r>
          </a:p>
          <a:p>
            <a:r>
              <a:rPr lang="en-US" sz="1000" dirty="0" smtClean="0"/>
              <a:t>A1</a:t>
            </a:r>
          </a:p>
          <a:p>
            <a:r>
              <a:rPr lang="en-US" sz="1000" dirty="0" smtClean="0"/>
              <a:t>A2</a:t>
            </a:r>
          </a:p>
          <a:p>
            <a:r>
              <a:rPr lang="en-US" sz="1000" dirty="0" smtClean="0"/>
              <a:t>A3</a:t>
            </a:r>
          </a:p>
          <a:p>
            <a:endParaRPr 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7360110" y="4449539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31497" y="4433248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8684084" y="4380593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70" name="Rectangle 69"/>
          <p:cNvSpPr/>
          <p:nvPr/>
        </p:nvSpPr>
        <p:spPr>
          <a:xfrm>
            <a:off x="7385172" y="3601265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56559" y="3584974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8709146" y="3532319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75" name="Rectangle 74"/>
          <p:cNvSpPr/>
          <p:nvPr/>
        </p:nvSpPr>
        <p:spPr>
          <a:xfrm>
            <a:off x="7385172" y="2726664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56559" y="2710373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8709146" y="2657718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7381585" y="1849963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52972" y="1833672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8705559" y="1781017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7332847" y="1001689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004234" y="985398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8656821" y="932743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969" y="143853"/>
            <a:ext cx="418801" cy="307346"/>
          </a:xfrm>
          <a:prstGeom prst="rect">
            <a:avLst/>
          </a:prstGeom>
        </p:spPr>
      </p:pic>
      <p:sp>
        <p:nvSpPr>
          <p:cNvPr id="39" name="Isosceles Triangle 38"/>
          <p:cNvSpPr/>
          <p:nvPr/>
        </p:nvSpPr>
        <p:spPr>
          <a:xfrm rot="10800000">
            <a:off x="7886396" y="6120284"/>
            <a:ext cx="314325" cy="18012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035940" y="2144662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tick?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5" name="Curved Connector 134"/>
          <p:cNvCxnSpPr/>
          <p:nvPr/>
        </p:nvCxnSpPr>
        <p:spPr>
          <a:xfrm rot="10800000" flipV="1">
            <a:off x="2338359" y="2367218"/>
            <a:ext cx="184520" cy="92317"/>
          </a:xfrm>
          <a:prstGeom prst="curvedConnector3">
            <a:avLst>
              <a:gd name="adj1" fmla="val -3616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253128" y="2203846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2834005" y="1341101"/>
            <a:ext cx="1005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c</a:t>
            </a:r>
            <a:r>
              <a:rPr lang="en-US" sz="1000" dirty="0" err="1" smtClean="0"/>
              <a:t>urr_hr</a:t>
            </a:r>
            <a:endParaRPr lang="en-US" sz="1000" dirty="0" smtClean="0"/>
          </a:p>
          <a:p>
            <a:r>
              <a:rPr lang="en-US" sz="1000" dirty="0" err="1"/>
              <a:t>c</a:t>
            </a:r>
            <a:r>
              <a:rPr lang="en-US" sz="1000" dirty="0" err="1" smtClean="0"/>
              <a:t>urr_min</a:t>
            </a:r>
            <a:endParaRPr lang="en-US" sz="1000" dirty="0" smtClean="0"/>
          </a:p>
          <a:p>
            <a:r>
              <a:rPr lang="en-US" sz="1000" dirty="0" err="1"/>
              <a:t>c</a:t>
            </a:r>
            <a:r>
              <a:rPr lang="en-US" sz="1000" dirty="0" err="1" smtClean="0"/>
              <a:t>urr_sec</a:t>
            </a:r>
            <a:endParaRPr lang="en-US" sz="1000" dirty="0" smtClean="0"/>
          </a:p>
        </p:txBody>
      </p:sp>
      <p:sp>
        <p:nvSpPr>
          <p:cNvPr id="145" name="Rectangle 144"/>
          <p:cNvSpPr/>
          <p:nvPr/>
        </p:nvSpPr>
        <p:spPr>
          <a:xfrm>
            <a:off x="2505624" y="2830940"/>
            <a:ext cx="1258880" cy="90095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>
                <a:solidFill>
                  <a:schemeClr val="tx1"/>
                </a:solidFill>
              </a:rPr>
              <a:t>d</a:t>
            </a:r>
            <a:r>
              <a:rPr lang="en-US" sz="1000" dirty="0" err="1" smtClean="0">
                <a:solidFill>
                  <a:schemeClr val="tx1"/>
                </a:solidFill>
              </a:rPr>
              <a:t>ef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inc_sec</a:t>
            </a:r>
            <a:r>
              <a:rPr lang="en-US" sz="1000" dirty="0" smtClean="0">
                <a:solidFill>
                  <a:schemeClr val="tx1"/>
                </a:solidFill>
              </a:rPr>
              <a:t>(void){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If (</a:t>
            </a:r>
            <a:r>
              <a:rPr lang="en-US" sz="1000" dirty="0" err="1" smtClean="0">
                <a:solidFill>
                  <a:schemeClr val="tx1"/>
                </a:solidFill>
              </a:rPr>
              <a:t>curr_sec</a:t>
            </a:r>
            <a:r>
              <a:rPr lang="en-US" sz="1000" dirty="0" smtClean="0">
                <a:solidFill>
                  <a:schemeClr val="tx1"/>
                </a:solidFill>
              </a:rPr>
              <a:t>==59)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curr_sec</a:t>
            </a:r>
            <a:r>
              <a:rPr lang="en-US" sz="1000" dirty="0" smtClean="0">
                <a:solidFill>
                  <a:schemeClr val="tx1"/>
                </a:solidFill>
              </a:rPr>
              <a:t>=0;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inc_min</a:t>
            </a:r>
            <a:r>
              <a:rPr lang="en-US" sz="1000" dirty="0" smtClean="0">
                <a:solidFill>
                  <a:schemeClr val="tx1"/>
                </a:solidFill>
              </a:rPr>
              <a:t>();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lse </a:t>
            </a:r>
            <a:r>
              <a:rPr lang="en-US" sz="1000" dirty="0" err="1" smtClean="0">
                <a:solidFill>
                  <a:schemeClr val="tx1"/>
                </a:solidFill>
              </a:rPr>
              <a:t>curr_sec</a:t>
            </a:r>
            <a:r>
              <a:rPr lang="en-US" sz="1000" dirty="0" smtClean="0">
                <a:solidFill>
                  <a:schemeClr val="tx1"/>
                </a:solidFill>
              </a:rPr>
              <a:t>++}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2502021" y="4971752"/>
            <a:ext cx="1258880" cy="74858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>
                <a:solidFill>
                  <a:schemeClr val="tx1"/>
                </a:solidFill>
              </a:rPr>
              <a:t>d</a:t>
            </a:r>
            <a:r>
              <a:rPr lang="en-US" sz="1000" dirty="0" err="1" smtClean="0">
                <a:solidFill>
                  <a:schemeClr val="tx1"/>
                </a:solidFill>
              </a:rPr>
              <a:t>ef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inc_hr</a:t>
            </a:r>
            <a:r>
              <a:rPr lang="en-US" sz="1000" dirty="0" smtClean="0">
                <a:solidFill>
                  <a:schemeClr val="tx1"/>
                </a:solidFill>
              </a:rPr>
              <a:t>(void){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If (</a:t>
            </a:r>
            <a:r>
              <a:rPr lang="en-US" sz="1000" dirty="0" err="1" smtClean="0">
                <a:solidFill>
                  <a:schemeClr val="tx1"/>
                </a:solidFill>
              </a:rPr>
              <a:t>curr_hr</a:t>
            </a:r>
            <a:r>
              <a:rPr lang="en-US" sz="1000" dirty="0" smtClean="0">
                <a:solidFill>
                  <a:schemeClr val="tx1"/>
                </a:solidFill>
              </a:rPr>
              <a:t>==12)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curr_min</a:t>
            </a:r>
            <a:r>
              <a:rPr lang="en-US" sz="1000" dirty="0" smtClean="0">
                <a:solidFill>
                  <a:schemeClr val="tx1"/>
                </a:solidFill>
              </a:rPr>
              <a:t>=1;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lse </a:t>
            </a:r>
            <a:r>
              <a:rPr lang="en-US" sz="1000" dirty="0" err="1" smtClean="0">
                <a:solidFill>
                  <a:schemeClr val="tx1"/>
                </a:solidFill>
              </a:rPr>
              <a:t>curr_hr</a:t>
            </a:r>
            <a:r>
              <a:rPr lang="en-US" sz="1000" dirty="0" smtClean="0">
                <a:solidFill>
                  <a:schemeClr val="tx1"/>
                </a:solidFill>
              </a:rPr>
              <a:t>++}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2500573" y="3899847"/>
            <a:ext cx="1258880" cy="90095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>
                <a:solidFill>
                  <a:schemeClr val="tx1"/>
                </a:solidFill>
              </a:rPr>
              <a:t>d</a:t>
            </a:r>
            <a:r>
              <a:rPr lang="en-US" sz="1000" dirty="0" err="1" smtClean="0">
                <a:solidFill>
                  <a:schemeClr val="tx1"/>
                </a:solidFill>
              </a:rPr>
              <a:t>ef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inc_min</a:t>
            </a:r>
            <a:r>
              <a:rPr lang="en-US" sz="1000" dirty="0" smtClean="0">
                <a:solidFill>
                  <a:schemeClr val="tx1"/>
                </a:solidFill>
              </a:rPr>
              <a:t>(void){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If (</a:t>
            </a:r>
            <a:r>
              <a:rPr lang="en-US" sz="1000" dirty="0" err="1" smtClean="0">
                <a:solidFill>
                  <a:schemeClr val="tx1"/>
                </a:solidFill>
              </a:rPr>
              <a:t>curr_min</a:t>
            </a:r>
            <a:r>
              <a:rPr lang="en-US" sz="1000" dirty="0" smtClean="0">
                <a:solidFill>
                  <a:schemeClr val="tx1"/>
                </a:solidFill>
              </a:rPr>
              <a:t>==59)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curr_min</a:t>
            </a:r>
            <a:r>
              <a:rPr lang="en-US" sz="1000" dirty="0" smtClean="0">
                <a:solidFill>
                  <a:schemeClr val="tx1"/>
                </a:solidFill>
              </a:rPr>
              <a:t>=0;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inc_hr</a:t>
            </a:r>
            <a:r>
              <a:rPr lang="en-US" sz="1000" dirty="0" smtClean="0">
                <a:solidFill>
                  <a:schemeClr val="tx1"/>
                </a:solidFill>
              </a:rPr>
              <a:t>();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lse </a:t>
            </a:r>
            <a:r>
              <a:rPr lang="en-US" sz="1000" dirty="0" err="1" smtClean="0">
                <a:solidFill>
                  <a:schemeClr val="tx1"/>
                </a:solidFill>
              </a:rPr>
              <a:t>curr_min</a:t>
            </a:r>
            <a:r>
              <a:rPr lang="en-US" sz="1000" dirty="0" smtClean="0">
                <a:solidFill>
                  <a:schemeClr val="tx1"/>
                </a:solidFill>
              </a:rPr>
              <a:t>++;}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1035940" y="2995341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inc_sec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update_GPIO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54" name="Straight Arrow Connector 153"/>
          <p:cNvCxnSpPr>
            <a:stCxn id="91" idx="2"/>
            <a:endCxn id="152" idx="0"/>
          </p:cNvCxnSpPr>
          <p:nvPr/>
        </p:nvCxnSpPr>
        <p:spPr>
          <a:xfrm>
            <a:off x="1676526" y="2667910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638738" y="2634289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57" name="Rectangle 156"/>
          <p:cNvSpPr/>
          <p:nvPr/>
        </p:nvSpPr>
        <p:spPr>
          <a:xfrm>
            <a:off x="1042790" y="5023940"/>
            <a:ext cx="1281172" cy="6563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&lt;code to write </a:t>
            </a:r>
            <a:r>
              <a:rPr lang="en-US" sz="1200" dirty="0" err="1" smtClean="0">
                <a:solidFill>
                  <a:schemeClr val="tx1"/>
                </a:solidFill>
              </a:rPr>
              <a:t>curr</a:t>
            </a:r>
            <a:r>
              <a:rPr lang="en-US" sz="1200" dirty="0" smtClean="0">
                <a:solidFill>
                  <a:schemeClr val="tx1"/>
                </a:solidFill>
              </a:rPr>
              <a:t>_* from button states&gt;</a:t>
            </a:r>
          </a:p>
        </p:txBody>
      </p:sp>
      <p:cxnSp>
        <p:nvCxnSpPr>
          <p:cNvPr id="161" name="Curved Connector 160"/>
          <p:cNvCxnSpPr>
            <a:stCxn id="157" idx="2"/>
            <a:endCxn id="91" idx="1"/>
          </p:cNvCxnSpPr>
          <p:nvPr/>
        </p:nvCxnSpPr>
        <p:spPr>
          <a:xfrm rot="5400000" flipH="1">
            <a:off x="-277323" y="3719549"/>
            <a:ext cx="3273962" cy="647436"/>
          </a:xfrm>
          <a:prstGeom prst="curvedConnector4">
            <a:avLst>
              <a:gd name="adj1" fmla="val -6982"/>
              <a:gd name="adj2" fmla="val 1353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3974310" y="2970363"/>
            <a:ext cx="1946610" cy="268939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v</a:t>
            </a:r>
            <a:r>
              <a:rPr lang="en-US" sz="1000" dirty="0" smtClean="0">
                <a:solidFill>
                  <a:schemeClr val="tx1"/>
                </a:solidFill>
              </a:rPr>
              <a:t>oid int2bcd(</a:t>
            </a:r>
            <a:r>
              <a:rPr lang="en-US" sz="1000" dirty="0" err="1" smtClean="0">
                <a:solidFill>
                  <a:schemeClr val="tx1"/>
                </a:solidFill>
              </a:rPr>
              <a:t>int</a:t>
            </a:r>
            <a:r>
              <a:rPr lang="en-US" sz="1000" dirty="0" smtClean="0">
                <a:solidFill>
                  <a:schemeClr val="tx1"/>
                </a:solidFill>
              </a:rPr>
              <a:t>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return &lt;blah&gt;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err="1" smtClean="0">
                <a:solidFill>
                  <a:schemeClr val="tx1"/>
                </a:solidFill>
              </a:rPr>
              <a:t>update_GPIO</a:t>
            </a:r>
            <a:r>
              <a:rPr lang="en-US" sz="1000" dirty="0" smtClean="0">
                <a:solidFill>
                  <a:schemeClr val="tx1"/>
                </a:solidFill>
              </a:rPr>
              <a:t>(void)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= int2bcd(</a:t>
            </a:r>
            <a:r>
              <a:rPr lang="en-US" sz="1000" dirty="0" err="1" smtClean="0">
                <a:solidFill>
                  <a:schemeClr val="tx1"/>
                </a:solidFill>
              </a:rPr>
              <a:t>curr_sec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GPIOF0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0x1;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GPIOF1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0x2 &gt;&gt; 1;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GPIOF2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0x4 &gt;&gt; 2;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GPIOF3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0x8 &gt;&gt; 3;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GPIOE0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0x10 &gt;&gt; 4;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GPIOE1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0x20 &gt;&gt; 5;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GPIOE2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0x40 &gt;&gt; 6;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GPIOE3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0x80 &gt;&gt; 7;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&lt;repeat for GPIO A-D&gt;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1038380" y="3857345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Btn_event</a:t>
            </a:r>
            <a:r>
              <a:rPr lang="en-US" sz="1200" dirty="0" smtClean="0">
                <a:solidFill>
                  <a:schemeClr val="tx1"/>
                </a:solidFill>
              </a:rPr>
              <a:t>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>
            <a:off x="1646309" y="3529913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1672712" y="4533910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180" name="Straight Arrow Connector 179"/>
          <p:cNvCxnSpPr>
            <a:stCxn id="166" idx="2"/>
            <a:endCxn id="157" idx="0"/>
          </p:cNvCxnSpPr>
          <p:nvPr/>
        </p:nvCxnSpPr>
        <p:spPr>
          <a:xfrm>
            <a:off x="1678966" y="4380593"/>
            <a:ext cx="4410" cy="643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134768" y="4336853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188" name="Curved Connector 187"/>
          <p:cNvCxnSpPr>
            <a:stCxn id="166" idx="2"/>
            <a:endCxn id="91" idx="1"/>
          </p:cNvCxnSpPr>
          <p:nvPr/>
        </p:nvCxnSpPr>
        <p:spPr>
          <a:xfrm rot="5400000" flipH="1">
            <a:off x="370299" y="3071927"/>
            <a:ext cx="1974307" cy="643026"/>
          </a:xfrm>
          <a:prstGeom prst="curvedConnector4">
            <a:avLst>
              <a:gd name="adj1" fmla="val -11579"/>
              <a:gd name="adj2" fmla="val 1355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4565511" y="1257769"/>
            <a:ext cx="1540788" cy="88689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GPIO_Init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SysTick_Init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LSE_RCC_Init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4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201223" y="1254504"/>
            <a:ext cx="522260" cy="2265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52475" y="253736"/>
            <a:ext cx="860412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32.768kHz Crystal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3779" y="1331459"/>
            <a:ext cx="1540788" cy="5232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SysTick</a:t>
            </a:r>
            <a:r>
              <a:rPr lang="en-US" sz="1000" dirty="0" smtClean="0">
                <a:solidFill>
                  <a:schemeClr val="tx1"/>
                </a:solidFill>
              </a:rPr>
              <a:t> 1Hz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tick=True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2"/>
            <a:endCxn id="17" idx="0"/>
          </p:cNvCxnSpPr>
          <p:nvPr/>
        </p:nvCxnSpPr>
        <p:spPr>
          <a:xfrm flipH="1">
            <a:off x="1564173" y="777611"/>
            <a:ext cx="18508" cy="553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89248" y="990211"/>
            <a:ext cx="9928949" cy="56849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988" y="4059863"/>
            <a:ext cx="734191" cy="538802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677525" y="2195245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tick?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77525" y="3045924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tx1"/>
                </a:solidFill>
              </a:rPr>
              <a:t>inc_sec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 err="1" smtClean="0">
                <a:solidFill>
                  <a:schemeClr val="tx1"/>
                </a:solidFill>
              </a:rPr>
              <a:t>update_GPIO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>
                <a:solidFill>
                  <a:schemeClr val="tx1"/>
                </a:solidFill>
              </a:rPr>
              <a:t>u</a:t>
            </a:r>
            <a:r>
              <a:rPr lang="en-US" sz="1000" dirty="0" smtClean="0">
                <a:solidFill>
                  <a:schemeClr val="tx1"/>
                </a:solidFill>
              </a:rPr>
              <a:t>nset tick</a:t>
            </a:r>
          </a:p>
        </p:txBody>
      </p:sp>
      <p:cxnSp>
        <p:nvCxnSpPr>
          <p:cNvPr id="154" name="Straight Arrow Connector 153"/>
          <p:cNvCxnSpPr>
            <a:stCxn id="91" idx="2"/>
            <a:endCxn id="152" idx="0"/>
          </p:cNvCxnSpPr>
          <p:nvPr/>
        </p:nvCxnSpPr>
        <p:spPr>
          <a:xfrm>
            <a:off x="1318111" y="2718493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280323" y="2684872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8685981" y="302315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ADC Continuous Polling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692" y="2884796"/>
            <a:ext cx="501246" cy="833467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5991966" y="3912085"/>
            <a:ext cx="1127465" cy="5232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Interrupt when buffer is written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519616" y="3553743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660956" y="4795025"/>
            <a:ext cx="1469082" cy="3492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Set </a:t>
            </a:r>
            <a:r>
              <a:rPr lang="en-US" sz="1000" dirty="0" err="1" smtClean="0">
                <a:solidFill>
                  <a:schemeClr val="tx1"/>
                </a:solidFill>
              </a:rPr>
              <a:t>brightness_flag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685981" y="4052846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GPIO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153341" y="3022113"/>
            <a:ext cx="732550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buffer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4" idx="1"/>
            <a:endCxn id="95" idx="3"/>
          </p:cNvCxnSpPr>
          <p:nvPr/>
        </p:nvCxnSpPr>
        <p:spPr>
          <a:xfrm flipH="1" flipV="1">
            <a:off x="6885891" y="3283737"/>
            <a:ext cx="1800090" cy="1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07561" y="3041232"/>
            <a:ext cx="443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DMA</a:t>
            </a:r>
            <a:endParaRPr lang="en-US" sz="1000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6489452" y="4428266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9967152" y="3283737"/>
            <a:ext cx="731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9967152" y="4306148"/>
            <a:ext cx="731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101" idx="3"/>
          </p:cNvCxnSpPr>
          <p:nvPr/>
        </p:nvCxnSpPr>
        <p:spPr>
          <a:xfrm flipH="1">
            <a:off x="8217358" y="4330357"/>
            <a:ext cx="4619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7484808" y="4068733"/>
            <a:ext cx="732550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buffer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304198" y="4968168"/>
            <a:ext cx="1326729" cy="5232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Interrupt when buffer is written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7890277" y="5499235"/>
            <a:ext cx="0" cy="336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246609" y="4089804"/>
            <a:ext cx="443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DMA</a:t>
            </a:r>
            <a:endParaRPr lang="en-US" sz="1000" dirty="0"/>
          </a:p>
        </p:txBody>
      </p:sp>
      <p:sp>
        <p:nvSpPr>
          <p:cNvPr id="109" name="Rectangle 108"/>
          <p:cNvSpPr/>
          <p:nvPr/>
        </p:nvSpPr>
        <p:spPr>
          <a:xfrm>
            <a:off x="1152475" y="4307141"/>
            <a:ext cx="1225625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brightness_flag</a:t>
            </a:r>
            <a:r>
              <a:rPr lang="en-US" sz="1000" dirty="0" smtClean="0">
                <a:solidFill>
                  <a:schemeClr val="tx1"/>
                </a:solidFill>
              </a:rPr>
              <a:t>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013542" y="4307141"/>
            <a:ext cx="986970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Sec_flag</a:t>
            </a:r>
            <a:r>
              <a:rPr lang="en-US" sz="1000" dirty="0" smtClean="0">
                <a:solidFill>
                  <a:schemeClr val="tx1"/>
                </a:solidFill>
              </a:rPr>
              <a:t>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416118" y="5867603"/>
            <a:ext cx="105243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Set </a:t>
            </a:r>
            <a:r>
              <a:rPr lang="en-US" sz="1000" dirty="0" err="1" smtClean="0">
                <a:solidFill>
                  <a:schemeClr val="tx1"/>
                </a:solidFill>
              </a:rPr>
              <a:t>sec_flag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044092" y="5178316"/>
            <a:ext cx="1486934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Set </a:t>
            </a:r>
            <a:r>
              <a:rPr lang="en-US" sz="1000" dirty="0" err="1" smtClean="0">
                <a:solidFill>
                  <a:schemeClr val="tx1"/>
                </a:solidFill>
              </a:rPr>
              <a:t>pwm_rate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Unset </a:t>
            </a:r>
            <a:r>
              <a:rPr lang="en-US" sz="1000" dirty="0" err="1" smtClean="0">
                <a:solidFill>
                  <a:schemeClr val="tx1"/>
                </a:solidFill>
              </a:rPr>
              <a:t>brightness_flag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1756480" y="4840637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2898106" y="5248295"/>
            <a:ext cx="1407665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solidFill>
                  <a:schemeClr val="tx1"/>
                </a:solidFill>
              </a:rPr>
              <a:t>Debounce</a:t>
            </a:r>
            <a:r>
              <a:rPr lang="en-US" sz="1000" dirty="0" smtClean="0">
                <a:solidFill>
                  <a:schemeClr val="tx1"/>
                </a:solidFill>
              </a:rPr>
              <a:t> buffer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Increment 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Unset </a:t>
            </a:r>
            <a:r>
              <a:rPr lang="en-US" sz="1000" dirty="0" err="1" smtClean="0">
                <a:solidFill>
                  <a:schemeClr val="tx1"/>
                </a:solidFill>
              </a:rPr>
              <a:t>sec_flag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3501945" y="4845690"/>
            <a:ext cx="0" cy="381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125" idx="2"/>
            <a:endCxn id="91" idx="1"/>
          </p:cNvCxnSpPr>
          <p:nvPr/>
        </p:nvCxnSpPr>
        <p:spPr>
          <a:xfrm rot="5400000" flipH="1">
            <a:off x="482395" y="2651999"/>
            <a:ext cx="3314674" cy="2924414"/>
          </a:xfrm>
          <a:prstGeom prst="curvedConnector4">
            <a:avLst>
              <a:gd name="adj1" fmla="val -11986"/>
              <a:gd name="adj2" fmla="val 1078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endCxn id="109" idx="0"/>
          </p:cNvCxnSpPr>
          <p:nvPr/>
        </p:nvCxnSpPr>
        <p:spPr>
          <a:xfrm>
            <a:off x="1318111" y="3605888"/>
            <a:ext cx="447177" cy="701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712743" y="4862116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477293" y="4844316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181" name="Curved Connector 180"/>
          <p:cNvCxnSpPr>
            <a:stCxn id="91" idx="3"/>
          </p:cNvCxnSpPr>
          <p:nvPr/>
        </p:nvCxnSpPr>
        <p:spPr>
          <a:xfrm flipH="1">
            <a:off x="1883383" y="2456869"/>
            <a:ext cx="75314" cy="1850272"/>
          </a:xfrm>
          <a:prstGeom prst="curvedConnector4">
            <a:avLst>
              <a:gd name="adj1" fmla="val -350680"/>
              <a:gd name="adj2" fmla="val 868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1992128" y="2293366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192" name="Straight Arrow Connector 191"/>
          <p:cNvCxnSpPr>
            <a:stCxn id="109" idx="3"/>
            <a:endCxn id="110" idx="1"/>
          </p:cNvCxnSpPr>
          <p:nvPr/>
        </p:nvCxnSpPr>
        <p:spPr>
          <a:xfrm>
            <a:off x="2378100" y="4568765"/>
            <a:ext cx="6354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366457" y="4344718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198" name="Curved Connector 197"/>
          <p:cNvCxnSpPr>
            <a:stCxn id="123" idx="3"/>
            <a:endCxn id="110" idx="1"/>
          </p:cNvCxnSpPr>
          <p:nvPr/>
        </p:nvCxnSpPr>
        <p:spPr>
          <a:xfrm flipV="1">
            <a:off x="2531026" y="4568765"/>
            <a:ext cx="482516" cy="871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7867327" y="4591981"/>
            <a:ext cx="0" cy="336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426129" y="1960795"/>
            <a:ext cx="4417486" cy="447551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u="sng" dirty="0" smtClean="0">
                <a:solidFill>
                  <a:schemeClr val="tx1"/>
                </a:solidFill>
              </a:rPr>
              <a:t>Main loop</a:t>
            </a:r>
            <a:endParaRPr lang="en-US" sz="1000" b="1" u="sng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555432" y="231527"/>
            <a:ext cx="1068694" cy="5734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200V DC/DC Supply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1279249" y="602812"/>
            <a:ext cx="294680" cy="4044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1279249" y="1009362"/>
            <a:ext cx="294681" cy="12357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0235869" y="419099"/>
            <a:ext cx="265081" cy="42352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 rot="5400000">
            <a:off x="11090264" y="1760212"/>
            <a:ext cx="718597" cy="3297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/>
          <p:nvPr/>
        </p:nvCxnSpPr>
        <p:spPr>
          <a:xfrm>
            <a:off x="10651375" y="511428"/>
            <a:ext cx="634563" cy="543107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624126" y="518133"/>
            <a:ext cx="503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9967152" y="1939775"/>
            <a:ext cx="1314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679353" y="1731846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GPIO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Isosceles Triangle 72"/>
          <p:cNvSpPr/>
          <p:nvPr/>
        </p:nvSpPr>
        <p:spPr>
          <a:xfrm rot="10800000">
            <a:off x="11344977" y="2473855"/>
            <a:ext cx="207023" cy="1314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51" idx="3"/>
            <a:endCxn id="73" idx="3"/>
          </p:cNvCxnSpPr>
          <p:nvPr/>
        </p:nvCxnSpPr>
        <p:spPr>
          <a:xfrm flipH="1">
            <a:off x="11448488" y="2284396"/>
            <a:ext cx="1075" cy="1894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2303" y="791594"/>
            <a:ext cx="1701332" cy="4325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Cortex M4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5914" y="791594"/>
            <a:ext cx="1463335" cy="16941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HV Supply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5914" y="3233164"/>
            <a:ext cx="1463335" cy="1883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Nixie Tubes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GPIO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Potentiometers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 flipV="1">
            <a:off x="2939249" y="1633491"/>
            <a:ext cx="1393054" cy="518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39249" y="4169756"/>
            <a:ext cx="1393054" cy="518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32553"/>
              </p:ext>
            </p:extLst>
          </p:nvPr>
        </p:nvGraphicFramePr>
        <p:xfrm>
          <a:off x="6312023" y="2314981"/>
          <a:ext cx="5383814" cy="1853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6758"/>
                <a:gridCol w="3697056"/>
              </a:tblGrid>
              <a:tr h="37095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M4</a:t>
                      </a:r>
                      <a:r>
                        <a:rPr lang="en-US" sz="1100" baseline="0" dirty="0" smtClean="0"/>
                        <a:t> processor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LQFP64 package, STM32F405RGT6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5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89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5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5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25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84363" y="340270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GPIO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6864" y="2449462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PWM Level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84363" y="2449462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78523" y="2449462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0-5V Potentiometer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84363" y="4094330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GPIO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84363" y="4785952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GPIO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78523" y="340270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Hour Set Pushbutton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78523" y="4094330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Minute Set Pushbutton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78523" y="4785952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Seconds Set Pushbutton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96864" y="340270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Time Setting Increment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6864" y="4094330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Time Setting Increment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96864" y="4785952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Time Setting Increment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3" idx="3"/>
            <a:endCxn id="4" idx="1"/>
          </p:cNvCxnSpPr>
          <p:nvPr/>
        </p:nvCxnSpPr>
        <p:spPr>
          <a:xfrm>
            <a:off x="5678036" y="2711086"/>
            <a:ext cx="100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78036" y="3665243"/>
            <a:ext cx="100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78036" y="4321226"/>
            <a:ext cx="100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78036" y="5036843"/>
            <a:ext cx="100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3"/>
            <a:endCxn id="13" idx="1"/>
          </p:cNvCxnSpPr>
          <p:nvPr/>
        </p:nvCxnSpPr>
        <p:spPr>
          <a:xfrm>
            <a:off x="7965535" y="5047576"/>
            <a:ext cx="812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965535" y="4321226"/>
            <a:ext cx="812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965535" y="3633130"/>
            <a:ext cx="812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965535" y="2711086"/>
            <a:ext cx="812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0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8" y="1581729"/>
            <a:ext cx="790685" cy="3429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8" y="2256995"/>
            <a:ext cx="790685" cy="3429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8" y="2883812"/>
            <a:ext cx="790685" cy="34294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7" y="3522556"/>
            <a:ext cx="790685" cy="3429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6" y="4190973"/>
            <a:ext cx="790685" cy="3429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5" y="4755026"/>
            <a:ext cx="790685" cy="3429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95700" y="4100509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 B60 Counter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53765" y="239193"/>
            <a:ext cx="1276350" cy="733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170V DC/DC Supply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03575" y="1493679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10HR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5400" y="3447569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1975" y="4100509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32.768kHz Crystal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95700" y="2408894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HR B12 Counter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95700" y="3300354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MIN B60 Counter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28837" y="4100509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r>
              <a:rPr lang="en-US" sz="1200" baseline="30000" dirty="0" smtClean="0">
                <a:solidFill>
                  <a:schemeClr val="tx1"/>
                </a:solidFill>
              </a:rPr>
              <a:t>15</a:t>
            </a:r>
            <a:r>
              <a:rPr lang="en-US" sz="1200" dirty="0" smtClean="0">
                <a:solidFill>
                  <a:schemeClr val="tx1"/>
                </a:solidFill>
              </a:rPr>
              <a:t> Counter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2" idx="0"/>
            <a:endCxn id="16" idx="1"/>
          </p:cNvCxnSpPr>
          <p:nvPr/>
        </p:nvCxnSpPr>
        <p:spPr>
          <a:xfrm rot="16200000" flipV="1">
            <a:off x="3721867" y="3536126"/>
            <a:ext cx="538217" cy="590550"/>
          </a:xfrm>
          <a:prstGeom prst="bentConnector4">
            <a:avLst>
              <a:gd name="adj1" fmla="val 25666"/>
              <a:gd name="adj2" fmla="val 1387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0"/>
            <a:endCxn id="15" idx="1"/>
          </p:cNvCxnSpPr>
          <p:nvPr/>
        </p:nvCxnSpPr>
        <p:spPr>
          <a:xfrm rot="16200000" flipV="1">
            <a:off x="3676214" y="2690318"/>
            <a:ext cx="629522" cy="590550"/>
          </a:xfrm>
          <a:prstGeom prst="bentConnector4">
            <a:avLst>
              <a:gd name="adj1" fmla="val 29195"/>
              <a:gd name="adj2" fmla="val 1387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2" idx="1"/>
          </p:cNvCxnSpPr>
          <p:nvPr/>
        </p:nvCxnSpPr>
        <p:spPr>
          <a:xfrm>
            <a:off x="3309937" y="4362447"/>
            <a:ext cx="3857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17" idx="1"/>
          </p:cNvCxnSpPr>
          <p:nvPr/>
        </p:nvCxnSpPr>
        <p:spPr>
          <a:xfrm>
            <a:off x="1743075" y="4362447"/>
            <a:ext cx="3857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803575" y="2130024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1HR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803575" y="2782586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10MIN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803575" y="3418931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1MIN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803575" y="4090926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10SEC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03575" y="4727271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1SEC Nixie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" idx="2"/>
          </p:cNvCxnSpPr>
          <p:nvPr/>
        </p:nvCxnSpPr>
        <p:spPr>
          <a:xfrm flipH="1">
            <a:off x="10640278" y="972618"/>
            <a:ext cx="51662" cy="3998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184" y="1790739"/>
            <a:ext cx="382815" cy="5064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390" y="5034629"/>
            <a:ext cx="382815" cy="506400"/>
          </a:xfrm>
          <a:prstGeom prst="rect">
            <a:avLst/>
          </a:prstGeom>
        </p:spPr>
      </p:pic>
      <p:cxnSp>
        <p:nvCxnSpPr>
          <p:cNvPr id="50" name="Elbow Connector 49"/>
          <p:cNvCxnSpPr>
            <a:stCxn id="15" idx="3"/>
            <a:endCxn id="40" idx="1"/>
          </p:cNvCxnSpPr>
          <p:nvPr/>
        </p:nvCxnSpPr>
        <p:spPr>
          <a:xfrm flipV="1">
            <a:off x="4876800" y="2043939"/>
            <a:ext cx="3257384" cy="6268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5" idx="3"/>
          </p:cNvCxnSpPr>
          <p:nvPr/>
        </p:nvCxnSpPr>
        <p:spPr>
          <a:xfrm>
            <a:off x="4876800" y="2670832"/>
            <a:ext cx="3229868" cy="94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6" idx="3"/>
          </p:cNvCxnSpPr>
          <p:nvPr/>
        </p:nvCxnSpPr>
        <p:spPr>
          <a:xfrm flipV="1">
            <a:off x="4876800" y="3332846"/>
            <a:ext cx="3298688" cy="2294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3"/>
          </p:cNvCxnSpPr>
          <p:nvPr/>
        </p:nvCxnSpPr>
        <p:spPr>
          <a:xfrm>
            <a:off x="4876800" y="3562292"/>
            <a:ext cx="3271172" cy="406899"/>
          </a:xfrm>
          <a:prstGeom prst="bentConnector3">
            <a:avLst>
              <a:gd name="adj1" fmla="val 503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" idx="3"/>
          </p:cNvCxnSpPr>
          <p:nvPr/>
        </p:nvCxnSpPr>
        <p:spPr>
          <a:xfrm>
            <a:off x="4876800" y="4362447"/>
            <a:ext cx="3239106" cy="289037"/>
          </a:xfrm>
          <a:prstGeom prst="bentConnector3">
            <a:avLst>
              <a:gd name="adj1" fmla="val 496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2" idx="3"/>
            <a:endCxn id="44" idx="1"/>
          </p:cNvCxnSpPr>
          <p:nvPr/>
        </p:nvCxnSpPr>
        <p:spPr>
          <a:xfrm>
            <a:off x="4876800" y="4362447"/>
            <a:ext cx="3211590" cy="9253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082345" y="5522176"/>
            <a:ext cx="84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GND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131581" y="2244765"/>
            <a:ext cx="84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GND</a:t>
            </a:r>
            <a:endParaRPr lang="en-US" sz="12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8390642" y="1790739"/>
            <a:ext cx="361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365547" y="5044193"/>
            <a:ext cx="361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184" y="2427084"/>
            <a:ext cx="382815" cy="5064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139" y="3090525"/>
            <a:ext cx="382815" cy="506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920" y="3715832"/>
            <a:ext cx="382815" cy="5064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10" y="4401338"/>
            <a:ext cx="382815" cy="5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ata 8"/>
          <p:cNvSpPr/>
          <p:nvPr/>
        </p:nvSpPr>
        <p:spPr>
          <a:xfrm>
            <a:off x="5217458" y="4141693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63556" y="1398488"/>
            <a:ext cx="5011267" cy="2743206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1151527" y="3958185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573463" y="3218329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 rot="16200000" flipV="1">
            <a:off x="4128247" y="2496666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5238407" y="3881191"/>
            <a:ext cx="6248400" cy="676829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/>
          <p:nvPr/>
        </p:nvSpPr>
        <p:spPr>
          <a:xfrm rot="16200000" flipV="1">
            <a:off x="9139516" y="2496667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5217459" y="1398492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63554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63553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7291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37290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938250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38249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511987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11986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305363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305362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9879100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879099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2655" y="1186557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8940" y="1331262"/>
            <a:ext cx="3922059" cy="1753867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818968" y="139848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24574" y="277009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6468" y="138504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2074" y="275665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95168" y="147346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00774" y="284506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2668" y="146002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8274" y="283162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42523" y="3641272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895168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95168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2179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2179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41406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062135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7268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87997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52033" y="1531734"/>
            <a:ext cx="1610474" cy="821513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1610" y="2158592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1682" y="1597248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978207" y="3219515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376231" y="3220232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996371" y="3220232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ata 2"/>
          <p:cNvSpPr/>
          <p:nvPr/>
        </p:nvSpPr>
        <p:spPr>
          <a:xfrm>
            <a:off x="8625455" y="3292433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ata 86"/>
          <p:cNvSpPr/>
          <p:nvPr/>
        </p:nvSpPr>
        <p:spPr>
          <a:xfrm>
            <a:off x="9027690" y="3273978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Data 87"/>
          <p:cNvSpPr/>
          <p:nvPr/>
        </p:nvSpPr>
        <p:spPr>
          <a:xfrm>
            <a:off x="9409586" y="3277231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Data 88"/>
          <p:cNvSpPr/>
          <p:nvPr/>
        </p:nvSpPr>
        <p:spPr>
          <a:xfrm>
            <a:off x="10042156" y="3271586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884019" y="3729020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305362" y="3729020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904666" y="3729020"/>
            <a:ext cx="277909" cy="17229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83695" y="3727609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092380" y="4038181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499562" y="3892481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Data 67"/>
          <p:cNvSpPr/>
          <p:nvPr/>
        </p:nvSpPr>
        <p:spPr>
          <a:xfrm>
            <a:off x="5867396" y="3810637"/>
            <a:ext cx="2071700" cy="234345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628998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222861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019298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946007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539870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336307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687801" y="1868847"/>
            <a:ext cx="1568497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7248161" y="1850918"/>
            <a:ext cx="1388300" cy="2212279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8205778" y="1859883"/>
            <a:ext cx="678240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8769804" y="1850919"/>
            <a:ext cx="441430" cy="2258164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6" name="Freeform 105"/>
          <p:cNvSpPr/>
          <p:nvPr/>
        </p:nvSpPr>
        <p:spPr>
          <a:xfrm flipH="1">
            <a:off x="9397797" y="1877811"/>
            <a:ext cx="185474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7" name="Freeform 106"/>
          <p:cNvSpPr/>
          <p:nvPr/>
        </p:nvSpPr>
        <p:spPr>
          <a:xfrm flipH="1">
            <a:off x="9805191" y="1851217"/>
            <a:ext cx="315956" cy="2268387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422224" y="4558020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9963169" y="4571316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4782" y="2125650"/>
            <a:ext cx="5272897" cy="204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389634" y="2824388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40929" y="2824387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955328" y="2824387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606623" y="2824387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521022" y="2824387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172317" y="2824387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08836" y="113338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298892" y="3057303"/>
            <a:ext cx="129396" cy="1293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64783" y="773837"/>
            <a:ext cx="5283680" cy="1189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64783" y="4342637"/>
            <a:ext cx="5283680" cy="1189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59149" y="1101214"/>
            <a:ext cx="1518968" cy="525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10800000">
            <a:off x="6262658" y="1189770"/>
            <a:ext cx="424324" cy="3535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PWR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rot="10800000">
            <a:off x="7421833" y="1231879"/>
            <a:ext cx="327277" cy="263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rot="10800000">
            <a:off x="6984856" y="1231879"/>
            <a:ext cx="327277" cy="263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rot="10800000">
            <a:off x="7844526" y="1240845"/>
            <a:ext cx="327277" cy="263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7429" y="615936"/>
            <a:ext cx="5283680" cy="1759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7542" y="413841"/>
            <a:ext cx="228287" cy="3101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9444" y="368122"/>
            <a:ext cx="30448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91580" y="511914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647481" y="248402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15468" y="516923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71369" y="253411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739356" y="516923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95257" y="253411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224443" y="119858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271829" y="133104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261742" y="147701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75595" y="156088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75456" y="160156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53271" y="160913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58475" y="154173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90595" y="144356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90594" y="132465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57353" y="123446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53270" y="114624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817742" y="113338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933349" y="119858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980735" y="133104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970648" y="147701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884501" y="156088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784362" y="160156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662177" y="160913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567381" y="154173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99501" y="144356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499500" y="132465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566259" y="123446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662176" y="114624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707598" y="110529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823205" y="117049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870591" y="130295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860504" y="144892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774357" y="153279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674218" y="157347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552033" y="158104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457237" y="151364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389357" y="141547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389356" y="129656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456115" y="120637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552032" y="111815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367701" y="1110864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483308" y="117606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530694" y="1308523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520607" y="1454493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434460" y="153836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334321" y="157904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212136" y="1586613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117340" y="151921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049460" y="1421044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49459" y="130213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116218" y="121193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212135" y="112372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4274832" y="109355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90439" y="115874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437825" y="129121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427738" y="143718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4341591" y="152105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241452" y="156172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119267" y="156930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024471" y="150190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956591" y="140373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3956590" y="1284823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023349" y="119462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119266" y="110641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4929081" y="109355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5044688" y="115874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092074" y="129121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081987" y="143718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4995840" y="152105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895701" y="156172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4773516" y="156930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4678720" y="150190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4610840" y="140373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4610839" y="1284823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677598" y="119462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773515" y="110641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81365" y="3410984"/>
            <a:ext cx="5283680" cy="1759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91478" y="3208889"/>
            <a:ext cx="228287" cy="3101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553380" y="3163170"/>
            <a:ext cx="30448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35516" y="3306962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591417" y="3043450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059404" y="3311971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3215305" y="3048459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3683292" y="3311971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839193" y="3048459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 rot="5400000">
            <a:off x="2057738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 rot="5400000">
            <a:off x="1429793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 rot="5400000">
            <a:off x="3315198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 rot="5400000">
            <a:off x="2687253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 rot="5400000">
            <a:off x="4527669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 rot="5400000">
            <a:off x="3899724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2"/>
          <p:cNvSpPr/>
          <p:nvPr/>
        </p:nvSpPr>
        <p:spPr>
          <a:xfrm>
            <a:off x="1705736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ounded Rectangle 224"/>
          <p:cNvSpPr/>
          <p:nvPr/>
        </p:nvSpPr>
        <p:spPr>
          <a:xfrm>
            <a:off x="1557907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 rot="5400000">
            <a:off x="1677371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6"/>
          <p:cNvSpPr/>
          <p:nvPr/>
        </p:nvSpPr>
        <p:spPr>
          <a:xfrm>
            <a:off x="2330109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ounded Rectangle 227"/>
          <p:cNvSpPr/>
          <p:nvPr/>
        </p:nvSpPr>
        <p:spPr>
          <a:xfrm>
            <a:off x="2182280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 rot="5400000">
            <a:off x="2301744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29"/>
          <p:cNvSpPr/>
          <p:nvPr/>
        </p:nvSpPr>
        <p:spPr>
          <a:xfrm>
            <a:off x="2984431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230"/>
          <p:cNvSpPr/>
          <p:nvPr/>
        </p:nvSpPr>
        <p:spPr>
          <a:xfrm>
            <a:off x="2836602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 rot="5400000">
            <a:off x="2956066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reeform 232"/>
          <p:cNvSpPr/>
          <p:nvPr/>
        </p:nvSpPr>
        <p:spPr>
          <a:xfrm>
            <a:off x="3609783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233"/>
          <p:cNvSpPr/>
          <p:nvPr/>
        </p:nvSpPr>
        <p:spPr>
          <a:xfrm>
            <a:off x="3461954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 rot="5400000">
            <a:off x="3581418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5"/>
          <p:cNvSpPr/>
          <p:nvPr/>
        </p:nvSpPr>
        <p:spPr>
          <a:xfrm>
            <a:off x="4196005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ounded Rectangle 236"/>
          <p:cNvSpPr/>
          <p:nvPr/>
        </p:nvSpPr>
        <p:spPr>
          <a:xfrm>
            <a:off x="4048176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 rot="5400000">
            <a:off x="4167640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reeform 238"/>
          <p:cNvSpPr/>
          <p:nvPr/>
        </p:nvSpPr>
        <p:spPr>
          <a:xfrm>
            <a:off x="4820081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ounded Rectangle 239"/>
          <p:cNvSpPr/>
          <p:nvPr/>
        </p:nvSpPr>
        <p:spPr>
          <a:xfrm>
            <a:off x="4672252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 rot="5400000">
            <a:off x="4791716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63556" y="1398488"/>
            <a:ext cx="5011267" cy="2743206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 rot="16200000" flipV="1">
            <a:off x="4128247" y="2496666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Data 67"/>
          <p:cNvSpPr/>
          <p:nvPr/>
        </p:nvSpPr>
        <p:spPr>
          <a:xfrm>
            <a:off x="5929955" y="2253747"/>
            <a:ext cx="2071700" cy="242043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/>
          <p:cNvSpPr/>
          <p:nvPr/>
        </p:nvSpPr>
        <p:spPr>
          <a:xfrm>
            <a:off x="5217458" y="4141693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5226423" y="1665204"/>
            <a:ext cx="6248400" cy="676829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/>
          <p:nvPr/>
        </p:nvSpPr>
        <p:spPr>
          <a:xfrm rot="16200000" flipV="1">
            <a:off x="9139516" y="2496667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5217459" y="1398492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63554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63553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7291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37290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938250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38249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511987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11986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305363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305362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9879100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879099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712824" y="3325904"/>
            <a:ext cx="286870" cy="268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798424" y="3337112"/>
            <a:ext cx="286870" cy="268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386045" y="3337112"/>
            <a:ext cx="286870" cy="268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991593" y="3337112"/>
            <a:ext cx="286870" cy="268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351320" y="2352359"/>
            <a:ext cx="277909" cy="21067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761175" y="2353248"/>
            <a:ext cx="277909" cy="21067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79858" y="2351117"/>
            <a:ext cx="277909" cy="21067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677405" y="2347483"/>
            <a:ext cx="277909" cy="21067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486775" y="2570877"/>
            <a:ext cx="693083" cy="951048"/>
          </a:xfrm>
          <a:custGeom>
            <a:avLst/>
            <a:gdLst>
              <a:gd name="connsiteX0" fmla="*/ 0 w 1051560"/>
              <a:gd name="connsiteY0" fmla="*/ 0 h 940390"/>
              <a:gd name="connsiteX1" fmla="*/ 640080 w 1051560"/>
              <a:gd name="connsiteY1" fmla="*/ 281940 h 940390"/>
              <a:gd name="connsiteX2" fmla="*/ 662940 w 1051560"/>
              <a:gd name="connsiteY2" fmla="*/ 845820 h 940390"/>
              <a:gd name="connsiteX3" fmla="*/ 1051560 w 1051560"/>
              <a:gd name="connsiteY3" fmla="*/ 929640 h 94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940390">
                <a:moveTo>
                  <a:pt x="0" y="0"/>
                </a:moveTo>
                <a:cubicBezTo>
                  <a:pt x="264795" y="70485"/>
                  <a:pt x="529590" y="140970"/>
                  <a:pt x="640080" y="281940"/>
                </a:cubicBezTo>
                <a:cubicBezTo>
                  <a:pt x="750570" y="422910"/>
                  <a:pt x="594360" y="737870"/>
                  <a:pt x="662940" y="845820"/>
                </a:cubicBezTo>
                <a:cubicBezTo>
                  <a:pt x="731520" y="953770"/>
                  <a:pt x="991870" y="948690"/>
                  <a:pt x="1051560" y="92964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8910915" y="2575139"/>
            <a:ext cx="627535" cy="900036"/>
          </a:xfrm>
          <a:custGeom>
            <a:avLst/>
            <a:gdLst>
              <a:gd name="connsiteX0" fmla="*/ 0 w 1051560"/>
              <a:gd name="connsiteY0" fmla="*/ 0 h 940390"/>
              <a:gd name="connsiteX1" fmla="*/ 640080 w 1051560"/>
              <a:gd name="connsiteY1" fmla="*/ 281940 h 940390"/>
              <a:gd name="connsiteX2" fmla="*/ 662940 w 1051560"/>
              <a:gd name="connsiteY2" fmla="*/ 845820 h 940390"/>
              <a:gd name="connsiteX3" fmla="*/ 1051560 w 1051560"/>
              <a:gd name="connsiteY3" fmla="*/ 929640 h 94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940390">
                <a:moveTo>
                  <a:pt x="0" y="0"/>
                </a:moveTo>
                <a:cubicBezTo>
                  <a:pt x="264795" y="70485"/>
                  <a:pt x="529590" y="140970"/>
                  <a:pt x="640080" y="281940"/>
                </a:cubicBezTo>
                <a:cubicBezTo>
                  <a:pt x="750570" y="422910"/>
                  <a:pt x="594360" y="737870"/>
                  <a:pt x="662940" y="845820"/>
                </a:cubicBezTo>
                <a:cubicBezTo>
                  <a:pt x="731520" y="953770"/>
                  <a:pt x="991870" y="948690"/>
                  <a:pt x="1051560" y="92964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9288755" y="2558160"/>
            <a:ext cx="667872" cy="940390"/>
          </a:xfrm>
          <a:custGeom>
            <a:avLst/>
            <a:gdLst>
              <a:gd name="connsiteX0" fmla="*/ 0 w 1051560"/>
              <a:gd name="connsiteY0" fmla="*/ 0 h 940390"/>
              <a:gd name="connsiteX1" fmla="*/ 640080 w 1051560"/>
              <a:gd name="connsiteY1" fmla="*/ 281940 h 940390"/>
              <a:gd name="connsiteX2" fmla="*/ 662940 w 1051560"/>
              <a:gd name="connsiteY2" fmla="*/ 845820 h 940390"/>
              <a:gd name="connsiteX3" fmla="*/ 1051560 w 1051560"/>
              <a:gd name="connsiteY3" fmla="*/ 929640 h 94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940390">
                <a:moveTo>
                  <a:pt x="0" y="0"/>
                </a:moveTo>
                <a:cubicBezTo>
                  <a:pt x="264795" y="70485"/>
                  <a:pt x="529590" y="140970"/>
                  <a:pt x="640080" y="281940"/>
                </a:cubicBezTo>
                <a:cubicBezTo>
                  <a:pt x="750570" y="422910"/>
                  <a:pt x="594360" y="737870"/>
                  <a:pt x="662940" y="845820"/>
                </a:cubicBezTo>
                <a:cubicBezTo>
                  <a:pt x="731520" y="953770"/>
                  <a:pt x="991870" y="948690"/>
                  <a:pt x="1051560" y="92964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9798424" y="2558159"/>
            <a:ext cx="977160" cy="917016"/>
          </a:xfrm>
          <a:custGeom>
            <a:avLst/>
            <a:gdLst>
              <a:gd name="connsiteX0" fmla="*/ 0 w 1051560"/>
              <a:gd name="connsiteY0" fmla="*/ 0 h 940390"/>
              <a:gd name="connsiteX1" fmla="*/ 640080 w 1051560"/>
              <a:gd name="connsiteY1" fmla="*/ 281940 h 940390"/>
              <a:gd name="connsiteX2" fmla="*/ 662940 w 1051560"/>
              <a:gd name="connsiteY2" fmla="*/ 845820 h 940390"/>
              <a:gd name="connsiteX3" fmla="*/ 1051560 w 1051560"/>
              <a:gd name="connsiteY3" fmla="*/ 929640 h 94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940390">
                <a:moveTo>
                  <a:pt x="0" y="0"/>
                </a:moveTo>
                <a:cubicBezTo>
                  <a:pt x="264795" y="70485"/>
                  <a:pt x="529590" y="140970"/>
                  <a:pt x="640080" y="281940"/>
                </a:cubicBezTo>
                <a:cubicBezTo>
                  <a:pt x="750570" y="422910"/>
                  <a:pt x="594360" y="737870"/>
                  <a:pt x="662940" y="845820"/>
                </a:cubicBezTo>
                <a:cubicBezTo>
                  <a:pt x="731520" y="953770"/>
                  <a:pt x="991870" y="948690"/>
                  <a:pt x="1051560" y="92964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2655" y="1186557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8940" y="1331262"/>
            <a:ext cx="3922059" cy="1753867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818968" y="139848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24574" y="277009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6468" y="138504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2074" y="275665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95168" y="147346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00774" y="284506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2668" y="146002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8274" y="283162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42523" y="3641272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895168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95168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2179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2179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41406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062135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7268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87997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362507" y="2581535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783850" y="2581535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383154" y="2581535"/>
            <a:ext cx="277909" cy="17229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52033" y="1531734"/>
            <a:ext cx="1610474" cy="821513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962183" y="2580124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1610" y="2158592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1682" y="1597248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053009" y="3400062"/>
            <a:ext cx="162707" cy="1587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448124" y="3395801"/>
            <a:ext cx="162707" cy="1587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858253" y="3395800"/>
            <a:ext cx="162707" cy="1587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0775584" y="3389086"/>
            <a:ext cx="162707" cy="1587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ata 8"/>
          <p:cNvSpPr/>
          <p:nvPr/>
        </p:nvSpPr>
        <p:spPr>
          <a:xfrm>
            <a:off x="5217458" y="4141693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63556" y="1398488"/>
            <a:ext cx="5011267" cy="2743206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1151527" y="3958185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592669" y="3607235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 rot="16200000" flipV="1">
            <a:off x="4128247" y="2496666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5238407" y="3881191"/>
            <a:ext cx="6248400" cy="676829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/>
          <p:nvPr/>
        </p:nvSpPr>
        <p:spPr>
          <a:xfrm rot="16200000" flipV="1">
            <a:off x="9139516" y="2496667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5217459" y="1398492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63554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63553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7291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37290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938250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38249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511987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11986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305363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305362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9879100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879099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2655" y="1186557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8940" y="1331262"/>
            <a:ext cx="3922059" cy="1753867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818968" y="139848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24574" y="277009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6468" y="138504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2074" y="275665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95168" y="147346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00774" y="284506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2668" y="146002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8274" y="283162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42523" y="3641272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895168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95168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2179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2179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41406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062135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7268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87997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52033" y="1531734"/>
            <a:ext cx="1610474" cy="821513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1610" y="2158592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1682" y="1597248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997413" y="3608421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395437" y="3609138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0015577" y="3609138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ata 2"/>
          <p:cNvSpPr/>
          <p:nvPr/>
        </p:nvSpPr>
        <p:spPr>
          <a:xfrm>
            <a:off x="8644661" y="3681339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ata 86"/>
          <p:cNvSpPr/>
          <p:nvPr/>
        </p:nvSpPr>
        <p:spPr>
          <a:xfrm>
            <a:off x="9046896" y="3662884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Data 87"/>
          <p:cNvSpPr/>
          <p:nvPr/>
        </p:nvSpPr>
        <p:spPr>
          <a:xfrm>
            <a:off x="9428792" y="3666137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Data 88"/>
          <p:cNvSpPr/>
          <p:nvPr/>
        </p:nvSpPr>
        <p:spPr>
          <a:xfrm>
            <a:off x="10061362" y="3660492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884019" y="3729020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305362" y="3729020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904666" y="3729020"/>
            <a:ext cx="277909" cy="17229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83695" y="3727609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092380" y="4038181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499562" y="3892481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Data 67"/>
          <p:cNvSpPr/>
          <p:nvPr/>
        </p:nvSpPr>
        <p:spPr>
          <a:xfrm>
            <a:off x="5867396" y="3810637"/>
            <a:ext cx="2071700" cy="234345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628998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222861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019298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946007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539870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336307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687801" y="1868847"/>
            <a:ext cx="1568497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7248161" y="1850918"/>
            <a:ext cx="1388300" cy="2212279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8205778" y="1859883"/>
            <a:ext cx="678240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8769804" y="1850919"/>
            <a:ext cx="441430" cy="2258164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6" name="Freeform 105"/>
          <p:cNvSpPr/>
          <p:nvPr/>
        </p:nvSpPr>
        <p:spPr>
          <a:xfrm flipH="1">
            <a:off x="9397797" y="1877811"/>
            <a:ext cx="185474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7" name="Freeform 106"/>
          <p:cNvSpPr/>
          <p:nvPr/>
        </p:nvSpPr>
        <p:spPr>
          <a:xfrm flipH="1">
            <a:off x="9805191" y="1851217"/>
            <a:ext cx="315956" cy="2268387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422224" y="4558020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9963169" y="4571316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6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439</Words>
  <Application>Microsoft Office PowerPoint</Application>
  <PresentationFormat>Widescreen</PresentationFormat>
  <Paragraphs>227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Reeves</dc:creator>
  <cp:lastModifiedBy>Evan Reeves</cp:lastModifiedBy>
  <cp:revision>56</cp:revision>
  <dcterms:created xsi:type="dcterms:W3CDTF">2019-05-05T23:32:15Z</dcterms:created>
  <dcterms:modified xsi:type="dcterms:W3CDTF">2019-05-29T05:06:23Z</dcterms:modified>
</cp:coreProperties>
</file>