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7" r:id="rId5"/>
    <p:sldId id="265" r:id="rId6"/>
    <p:sldId id="258" r:id="rId7"/>
    <p:sldId id="264" r:id="rId8"/>
    <p:sldId id="259" r:id="rId9"/>
    <p:sldId id="261" r:id="rId10"/>
    <p:sldId id="263" r:id="rId11"/>
    <p:sldId id="270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3146" autoAdjust="0"/>
  </p:normalViewPr>
  <p:slideViewPr>
    <p:cSldViewPr snapToGrid="0">
      <p:cViewPr varScale="1">
        <p:scale>
          <a:sx n="113" d="100"/>
          <a:sy n="113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uoneclipse.com/2016/10/17/tutorial-using-single-wire-output-swo-with-arm-cortex-m-and-eclip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92669" y="360723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97413" y="3608421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9543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01557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44661" y="3681339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46896" y="3662884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28792" y="3666137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61362" y="3660492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Backplane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168" y="3640008"/>
            <a:ext cx="5291165" cy="2141032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952288" y="3714804"/>
            <a:ext cx="2588462" cy="1371345"/>
            <a:chOff x="752033" y="1531734"/>
            <a:chExt cx="1610474" cy="821513"/>
          </a:xfrm>
        </p:grpSpPr>
        <p:sp>
          <p:nvSpPr>
            <p:cNvPr id="15" name="Rectangle 14"/>
            <p:cNvSpPr/>
            <p:nvPr/>
          </p:nvSpPr>
          <p:spPr>
            <a:xfrm>
              <a:off x="752033" y="1531734"/>
              <a:ext cx="1610474" cy="82151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STM32-DISCO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1610" y="2158592"/>
              <a:ext cx="1298850" cy="131409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1682" y="1597248"/>
              <a:ext cx="1298850" cy="131409"/>
            </a:xfrm>
            <a:prstGeom prst="rect">
              <a:avLst/>
            </a:prstGeom>
            <a:solidFill>
              <a:schemeClr val="bg1">
                <a:lumMod val="5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7682754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82753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312674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12673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954019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54018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625844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625843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0255764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255763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897109" y="250431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897108" y="895884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16200000">
            <a:off x="2334940" y="2728755"/>
            <a:ext cx="304482" cy="355858"/>
            <a:chOff x="609444" y="368122"/>
            <a:chExt cx="304482" cy="355858"/>
          </a:xfrm>
        </p:grpSpPr>
        <p:sp>
          <p:nvSpPr>
            <p:cNvPr id="46" name="Rectangle 45"/>
            <p:cNvSpPr/>
            <p:nvPr/>
          </p:nvSpPr>
          <p:spPr>
            <a:xfrm>
              <a:off x="647542" y="413841"/>
              <a:ext cx="228287" cy="3101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444" y="368122"/>
              <a:ext cx="30448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rot="16200000">
            <a:off x="1998519" y="5166048"/>
            <a:ext cx="433579" cy="475578"/>
            <a:chOff x="2491580" y="248402"/>
            <a:chExt cx="433579" cy="475578"/>
          </a:xfrm>
        </p:grpSpPr>
        <p:sp>
          <p:nvSpPr>
            <p:cNvPr id="49" name="Rectangle 48"/>
            <p:cNvSpPr/>
            <p:nvPr/>
          </p:nvSpPr>
          <p:spPr>
            <a:xfrm>
              <a:off x="2491580" y="511914"/>
              <a:ext cx="433579" cy="2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47481" y="248402"/>
              <a:ext cx="121779" cy="26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0800000">
            <a:off x="2148703" y="3457579"/>
            <a:ext cx="304395" cy="433579"/>
            <a:chOff x="1781583" y="1931887"/>
            <a:chExt cx="304395" cy="433579"/>
          </a:xfrm>
        </p:grpSpPr>
        <p:sp>
          <p:nvSpPr>
            <p:cNvPr id="52" name="Rectangle 51"/>
            <p:cNvSpPr/>
            <p:nvPr/>
          </p:nvSpPr>
          <p:spPr>
            <a:xfrm rot="16200000">
              <a:off x="1670826" y="2042644"/>
              <a:ext cx="433579" cy="2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1971884" y="2105230"/>
              <a:ext cx="135860" cy="92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2148702" y="3987684"/>
            <a:ext cx="304395" cy="433579"/>
            <a:chOff x="1781583" y="1931887"/>
            <a:chExt cx="304395" cy="433579"/>
          </a:xfrm>
        </p:grpSpPr>
        <p:sp>
          <p:nvSpPr>
            <p:cNvPr id="56" name="Rectangle 55"/>
            <p:cNvSpPr/>
            <p:nvPr/>
          </p:nvSpPr>
          <p:spPr>
            <a:xfrm rot="16200000">
              <a:off x="1670826" y="2042644"/>
              <a:ext cx="433579" cy="2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1971884" y="2105230"/>
              <a:ext cx="135860" cy="92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2154269" y="4517732"/>
            <a:ext cx="304395" cy="433579"/>
            <a:chOff x="1781583" y="1931887"/>
            <a:chExt cx="304395" cy="433579"/>
          </a:xfrm>
        </p:grpSpPr>
        <p:sp>
          <p:nvSpPr>
            <p:cNvPr id="59" name="Rectangle 58"/>
            <p:cNvSpPr/>
            <p:nvPr/>
          </p:nvSpPr>
          <p:spPr>
            <a:xfrm rot="16200000">
              <a:off x="1670826" y="2042644"/>
              <a:ext cx="433579" cy="2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1971884" y="2105230"/>
              <a:ext cx="135860" cy="92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835573" y="3687637"/>
            <a:ext cx="1270000" cy="1192021"/>
            <a:chOff x="4964657" y="1731515"/>
            <a:chExt cx="1270000" cy="1192021"/>
          </a:xfrm>
        </p:grpSpPr>
        <p:sp>
          <p:nvSpPr>
            <p:cNvPr id="21" name="Rectangle 20"/>
            <p:cNvSpPr/>
            <p:nvPr/>
          </p:nvSpPr>
          <p:spPr>
            <a:xfrm>
              <a:off x="4964657" y="1731515"/>
              <a:ext cx="1270000" cy="11920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r>
                <a:rPr lang="en-US" sz="1200" dirty="0" smtClean="0">
                  <a:sym typeface="Wingdings" panose="05000000000000000000" pitchFamily="2" charset="2"/>
                </a:rPr>
                <a:t></a:t>
              </a:r>
              <a:r>
                <a:rPr lang="en-US" dirty="0" smtClean="0"/>
                <a:t>200V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rot="16200000">
              <a:off x="5033701" y="1741402"/>
              <a:ext cx="304482" cy="355858"/>
              <a:chOff x="609444" y="368122"/>
              <a:chExt cx="304482" cy="35585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47542" y="413841"/>
                <a:ext cx="228287" cy="31013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9444" y="368122"/>
                <a:ext cx="304482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 rot="5400000">
              <a:off x="5915727" y="1842007"/>
              <a:ext cx="303169" cy="2242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 rot="5400000">
            <a:off x="8630012" y="2431121"/>
            <a:ext cx="667502" cy="28362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625555" y="3126366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180212" y="383749"/>
            <a:ext cx="357363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1" name="Right Brace 80"/>
          <p:cNvSpPr/>
          <p:nvPr/>
        </p:nvSpPr>
        <p:spPr>
          <a:xfrm>
            <a:off x="2655583" y="3500135"/>
            <a:ext cx="285750" cy="2120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Elbow Connector 81"/>
          <p:cNvCxnSpPr/>
          <p:nvPr/>
        </p:nvCxnSpPr>
        <p:spPr>
          <a:xfrm flipV="1">
            <a:off x="3030103" y="4547654"/>
            <a:ext cx="79513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06694" y="3463583"/>
            <a:ext cx="820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IO Headers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4008916" y="2764873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061292" y="1787952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561602" y="2656489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912788" y="2723981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172316" y="3172976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735380" y="1914221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988714" y="1914221"/>
            <a:ext cx="17868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556698" y="1662576"/>
            <a:ext cx="8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5V Headers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948908" y="2513228"/>
            <a:ext cx="8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5Vin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7914491" y="1559265"/>
            <a:ext cx="87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200Vin</a:t>
            </a:r>
            <a:endParaRPr lang="en-US" sz="1000" dirty="0"/>
          </a:p>
        </p:txBody>
      </p:sp>
      <p:cxnSp>
        <p:nvCxnSpPr>
          <p:cNvPr id="101" name="Straight Connector 100"/>
          <p:cNvCxnSpPr>
            <a:stCxn id="3" idx="0"/>
            <a:endCxn id="3" idx="2"/>
          </p:cNvCxnSpPr>
          <p:nvPr/>
        </p:nvCxnSpPr>
        <p:spPr>
          <a:xfrm>
            <a:off x="6540751" y="3640008"/>
            <a:ext cx="0" cy="21410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5400000">
            <a:off x="9177405" y="2443601"/>
            <a:ext cx="667502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flipV="1">
            <a:off x="2945063" y="2906682"/>
            <a:ext cx="795137" cy="1"/>
          </a:xfrm>
          <a:prstGeom prst="bentConnector3">
            <a:avLst>
              <a:gd name="adj1" fmla="val 47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983765" y="2197841"/>
            <a:ext cx="381075" cy="2836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FET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02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162175"/>
            <a:ext cx="1465264" cy="2845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STM32F4-DISCO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8732" y="183137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70" y="297713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0.1” HEADERS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5Vin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200Vin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5Vout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JTAG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20119"/>
              </p:ext>
            </p:extLst>
          </p:nvPr>
        </p:nvGraphicFramePr>
        <p:xfrm>
          <a:off x="6808186" y="4521733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X3 32.678kHz oscillator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47627" y="2638187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SN74147 Transistors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3203" y="183137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 PWM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01223" y="1254504"/>
            <a:ext cx="522260" cy="226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248" y="990211"/>
            <a:ext cx="9928949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88" y="4059863"/>
            <a:ext cx="734191" cy="53880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77525" y="21952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7525" y="304592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nset tick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318111" y="271849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80323" y="2684872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8685981" y="302315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 Continuous Polling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2" y="2884796"/>
            <a:ext cx="501246" cy="83346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991966" y="3912085"/>
            <a:ext cx="1127465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19616" y="355374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60956" y="4795025"/>
            <a:ext cx="1469082" cy="349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5981" y="4052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3341" y="302211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4" idx="1"/>
            <a:endCxn id="95" idx="3"/>
          </p:cNvCxnSpPr>
          <p:nvPr/>
        </p:nvCxnSpPr>
        <p:spPr>
          <a:xfrm flipH="1" flipV="1">
            <a:off x="6885891" y="3283737"/>
            <a:ext cx="180009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07561" y="3041232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489452" y="4428266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967152" y="3283737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967152" y="4306148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1" idx="3"/>
          </p:cNvCxnSpPr>
          <p:nvPr/>
        </p:nvCxnSpPr>
        <p:spPr>
          <a:xfrm flipH="1">
            <a:off x="8217358" y="4330357"/>
            <a:ext cx="46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484808" y="406873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04198" y="4968168"/>
            <a:ext cx="1326729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90277" y="5499235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46609" y="4089804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1152475" y="4307141"/>
            <a:ext cx="122562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3542" y="4307141"/>
            <a:ext cx="98697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416118" y="5867603"/>
            <a:ext cx="105243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4092" y="5178316"/>
            <a:ext cx="1486934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pwm_rate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756480" y="4840637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98106" y="5248295"/>
            <a:ext cx="140766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Debounce</a:t>
            </a:r>
            <a:r>
              <a:rPr lang="en-US" sz="1000" dirty="0" smtClean="0">
                <a:solidFill>
                  <a:schemeClr val="tx1"/>
                </a:solidFill>
              </a:rPr>
              <a:t>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Increment 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501945" y="4845690"/>
            <a:ext cx="0" cy="3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5" idx="2"/>
            <a:endCxn id="91" idx="1"/>
          </p:cNvCxnSpPr>
          <p:nvPr/>
        </p:nvCxnSpPr>
        <p:spPr>
          <a:xfrm rot="5400000" flipH="1">
            <a:off x="482395" y="2651999"/>
            <a:ext cx="3314674" cy="2924414"/>
          </a:xfrm>
          <a:prstGeom prst="curvedConnector4">
            <a:avLst>
              <a:gd name="adj1" fmla="val -11986"/>
              <a:gd name="adj2" fmla="val 1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09" idx="0"/>
          </p:cNvCxnSpPr>
          <p:nvPr/>
        </p:nvCxnSpPr>
        <p:spPr>
          <a:xfrm>
            <a:off x="1318111" y="3605888"/>
            <a:ext cx="447177" cy="70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12743" y="48621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77293" y="48443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1" name="Curved Connector 180"/>
          <p:cNvCxnSpPr>
            <a:stCxn id="91" idx="3"/>
          </p:cNvCxnSpPr>
          <p:nvPr/>
        </p:nvCxnSpPr>
        <p:spPr>
          <a:xfrm flipH="1">
            <a:off x="1883383" y="2456869"/>
            <a:ext cx="75314" cy="1850272"/>
          </a:xfrm>
          <a:prstGeom prst="curvedConnector4">
            <a:avLst>
              <a:gd name="adj1" fmla="val -350680"/>
              <a:gd name="adj2" fmla="val 8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992128" y="229336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2" name="Straight Arrow Connector 191"/>
          <p:cNvCxnSpPr>
            <a:stCxn id="109" idx="3"/>
            <a:endCxn id="110" idx="1"/>
          </p:cNvCxnSpPr>
          <p:nvPr/>
        </p:nvCxnSpPr>
        <p:spPr>
          <a:xfrm>
            <a:off x="2378100" y="4568765"/>
            <a:ext cx="63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6457" y="4344718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8" name="Curved Connector 197"/>
          <p:cNvCxnSpPr>
            <a:stCxn id="123" idx="3"/>
            <a:endCxn id="110" idx="1"/>
          </p:cNvCxnSpPr>
          <p:nvPr/>
        </p:nvCxnSpPr>
        <p:spPr>
          <a:xfrm flipV="1">
            <a:off x="2531026" y="4568765"/>
            <a:ext cx="482516" cy="871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67327" y="4591981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26129" y="1960795"/>
            <a:ext cx="4417486" cy="44755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tx1"/>
                </a:solidFill>
              </a:rPr>
              <a:t>Main loop</a:t>
            </a:r>
            <a:endParaRPr 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5432" y="231527"/>
            <a:ext cx="1068694" cy="573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9249" y="602812"/>
            <a:ext cx="294680" cy="40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279249" y="1009362"/>
            <a:ext cx="294681" cy="1235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35869" y="419099"/>
            <a:ext cx="265081" cy="4235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 rot="5400000">
            <a:off x="11090264" y="1760212"/>
            <a:ext cx="718597" cy="32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0651375" y="511428"/>
            <a:ext cx="634563" cy="54310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24126" y="518133"/>
            <a:ext cx="50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67152" y="1939775"/>
            <a:ext cx="1314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79353" y="1731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1344977" y="2473855"/>
            <a:ext cx="207023" cy="131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51" idx="3"/>
            <a:endCxn id="73" idx="3"/>
          </p:cNvCxnSpPr>
          <p:nvPr/>
        </p:nvCxnSpPr>
        <p:spPr>
          <a:xfrm flipH="1">
            <a:off x="11448488" y="2284396"/>
            <a:ext cx="1075" cy="18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SWD (Single Wire Debug)</a:t>
            </a:r>
          </a:p>
          <a:p>
            <a:r>
              <a:rPr lang="en-US" sz="2000" dirty="0" smtClean="0"/>
              <a:t>6 pins</a:t>
            </a:r>
          </a:p>
          <a:p>
            <a:pPr lvl="1"/>
            <a:r>
              <a:rPr lang="en-US" sz="1600" dirty="0" smtClean="0"/>
              <a:t>SWCLK (Clock)</a:t>
            </a:r>
            <a:br>
              <a:rPr lang="en-US" sz="1600" dirty="0" smtClean="0"/>
            </a:br>
            <a:r>
              <a:rPr lang="en-US" sz="1600" dirty="0" smtClean="0"/>
              <a:t>SWDIO (Data)</a:t>
            </a:r>
          </a:p>
          <a:p>
            <a:pPr lvl="1"/>
            <a:r>
              <a:rPr lang="en-US" sz="1600" dirty="0" smtClean="0"/>
              <a:t>NRST (Reset)</a:t>
            </a:r>
          </a:p>
          <a:p>
            <a:pPr lvl="1"/>
            <a:r>
              <a:rPr lang="en-US" sz="1600" dirty="0" smtClean="0"/>
              <a:t>SWO (Serial debug output)</a:t>
            </a:r>
          </a:p>
          <a:p>
            <a:pPr lvl="1"/>
            <a:r>
              <a:rPr lang="en-US" sz="1600" dirty="0" smtClean="0"/>
              <a:t>GND</a:t>
            </a:r>
          </a:p>
          <a:p>
            <a:pPr lvl="1"/>
            <a:r>
              <a:rPr lang="en-US" sz="1600" dirty="0" smtClean="0"/>
              <a:t>3.3V</a:t>
            </a:r>
          </a:p>
          <a:p>
            <a:r>
              <a:rPr lang="en-US" sz="2000" dirty="0" smtClean="0"/>
              <a:t>Example: </a:t>
            </a:r>
            <a:r>
              <a:rPr lang="en-US" sz="2000" dirty="0">
                <a:hlinkClick r:id="rId2"/>
              </a:rPr>
              <a:t>https://mcuoneclipse.com/2016/10/17/tutorial-using-single-wire-output-swo-with-arm-cortex-m-and-eclipse/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6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559" y="535562"/>
            <a:ext cx="1701332" cy="4325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Cortex M4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70" y="535562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70" y="297713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1939505" y="1377459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39505" y="3913724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1126"/>
              </p:ext>
            </p:extLst>
          </p:nvPr>
        </p:nvGraphicFramePr>
        <p:xfrm>
          <a:off x="6808186" y="4521733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19998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Tubes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5277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Transistors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Tubes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5033890" y="1876745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116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3664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PWM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116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32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Brightness Potentiometer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16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116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532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532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Minute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532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Seconds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3664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3664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664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3"/>
            <a:endCxn id="4" idx="1"/>
          </p:cNvCxnSpPr>
          <p:nvPr/>
        </p:nvCxnSpPr>
        <p:spPr>
          <a:xfrm>
            <a:off x="4204836" y="172462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04836" y="26787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4836" y="33347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4836" y="40503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3" idx="1"/>
          </p:cNvCxnSpPr>
          <p:nvPr/>
        </p:nvCxnSpPr>
        <p:spPr>
          <a:xfrm>
            <a:off x="6492335" y="406111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92335" y="333476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2335" y="264666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2335" y="172462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116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532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3664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04836" y="51810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4" idx="1"/>
          </p:cNvCxnSpPr>
          <p:nvPr/>
        </p:nvCxnSpPr>
        <p:spPr>
          <a:xfrm>
            <a:off x="6492335" y="5191795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3463" y="3218329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78207" y="321951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7623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99637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25455" y="3292433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27690" y="3273978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09586" y="3277231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42156" y="3271586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4782" y="2125650"/>
            <a:ext cx="5272897" cy="204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89634" y="2824388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40929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55328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6623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21022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2317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08836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8892" y="3057303"/>
            <a:ext cx="129396" cy="12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783" y="7738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4783" y="43426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9149" y="1101214"/>
            <a:ext cx="1518968" cy="52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6262658" y="1189770"/>
            <a:ext cx="424324" cy="35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PWR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421833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0800000">
            <a:off x="6984856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0800000">
            <a:off x="7844526" y="1240845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429" y="615936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9444" y="368122"/>
            <a:ext cx="304482" cy="355858"/>
            <a:chOff x="609444" y="368122"/>
            <a:chExt cx="304482" cy="355858"/>
          </a:xfrm>
        </p:grpSpPr>
        <p:sp>
          <p:nvSpPr>
            <p:cNvPr id="25" name="Rectangle 24"/>
            <p:cNvSpPr/>
            <p:nvPr/>
          </p:nvSpPr>
          <p:spPr>
            <a:xfrm>
              <a:off x="647542" y="413841"/>
              <a:ext cx="228287" cy="3101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444" y="368122"/>
              <a:ext cx="30448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1580" y="248402"/>
            <a:ext cx="433579" cy="475578"/>
            <a:chOff x="2491580" y="248402"/>
            <a:chExt cx="433579" cy="475578"/>
          </a:xfrm>
        </p:grpSpPr>
        <p:sp>
          <p:nvSpPr>
            <p:cNvPr id="27" name="Rectangle 26"/>
            <p:cNvSpPr/>
            <p:nvPr/>
          </p:nvSpPr>
          <p:spPr>
            <a:xfrm>
              <a:off x="2491580" y="511914"/>
              <a:ext cx="433579" cy="2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47481" y="248402"/>
              <a:ext cx="121779" cy="26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115468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1369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9356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5257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4443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71829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61742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5595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75456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3271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475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0595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0594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7353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3270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17742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33349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0735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70648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84501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84362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2177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7381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9501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99500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66259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2176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07598" y="110529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823205" y="117049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70591" y="130295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60504" y="144892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74357" y="153279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4218" y="157347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52033" y="158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57237" y="15136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89357" y="141547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356" y="129656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456115" y="120637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2032" y="111815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7701" y="111086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3308" y="117606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30694" y="13085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20607" y="145449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434460" y="15383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34321" y="157904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2136" y="158661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17340" y="151921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9460" y="142104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49459" y="1302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6218" y="12119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212135" y="11237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74832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90439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37825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27738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1591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41452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19267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24471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56591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956590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023349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9266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929081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44688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92074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81987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5840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95701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73516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678720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610840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610839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77598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773515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1365" y="3410984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91478" y="3208889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3380" y="3163170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35516" y="3306962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91417" y="3043450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59404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5305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83292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39193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5400000">
            <a:off x="205773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rot="5400000">
            <a:off x="142979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5400000">
            <a:off x="331519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268725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5400000">
            <a:off x="4527669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5400000">
            <a:off x="3899724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705736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557907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5400000">
            <a:off x="1677371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330109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182280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5400000">
            <a:off x="2301744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98443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283660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5400000">
            <a:off x="295606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3609783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461954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5400000">
            <a:off x="3581418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4196005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048176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5400000">
            <a:off x="4167640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482008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467225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479171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929955" y="2253747"/>
            <a:ext cx="2071700" cy="24204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26423" y="1665204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12824" y="3325904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98424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86045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91593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51320" y="2352359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1175" y="2353248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79858" y="2351117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5" y="2347483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486775" y="2570877"/>
            <a:ext cx="693083" cy="951048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910915" y="2575139"/>
            <a:ext cx="627535" cy="90003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288755" y="2558160"/>
            <a:ext cx="667872" cy="940390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98424" y="2558159"/>
            <a:ext cx="977160" cy="91701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62507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850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83154" y="2581535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62183" y="2580124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3009" y="3400062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448124" y="3395801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58253" y="3395800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5584" y="3389086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511</Words>
  <Application>Microsoft Office PowerPoint</Application>
  <PresentationFormat>Widescreen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Backplane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71</cp:revision>
  <dcterms:created xsi:type="dcterms:W3CDTF">2019-05-05T23:32:15Z</dcterms:created>
  <dcterms:modified xsi:type="dcterms:W3CDTF">2019-07-09T05:54:10Z</dcterms:modified>
</cp:coreProperties>
</file>