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99053-4548-4502-A50A-D87E8EA9973D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92B85-DBE2-4DC6-9E06-FAED552F2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5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92B85-DBE2-4DC6-9E06-FAED552F21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0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C973-3B40-43F6-8FE2-99262A527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78874-F0BC-46F3-9523-36BA9969F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1FF41-44C6-4E49-A0E8-34F60692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6ED3-BF49-487D-87D6-2944F81E094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C900-6523-4F8E-A8CF-AC27E954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2A401-96CD-403A-AAA7-91EF2A78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53C-D8A2-4CD5-A424-AF0BE5B7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271B-E9DC-451B-A1C1-75CF5BF4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7CC3E-5CBB-4667-9741-39E12BA5F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705E-85C7-4219-8F0C-B3B2E988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6ED3-BF49-487D-87D6-2944F81E094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9714-6B47-42B0-B667-7F34324C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DB37-2FAA-4CE7-8E89-3DD8BC84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53C-D8A2-4CD5-A424-AF0BE5B7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BA5C7-9BF7-4C72-A0BE-92D6EB25D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69118-B2D5-42B0-BC24-1890F832B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B0FD-D987-40D9-B56B-0AE63F2F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6ED3-BF49-487D-87D6-2944F81E094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D644-ACBD-4DB7-AC66-A5DADF38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C4467-7A24-4AC4-AF94-500E27F8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53C-D8A2-4CD5-A424-AF0BE5B7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2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A333-FD54-42FA-ADB7-7579992D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B2D3F-41D8-4BB7-88E7-5C8B0D39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B73EB-1B6F-464F-8777-776DE466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6ED3-BF49-487D-87D6-2944F81E094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337BE-614C-467C-93D2-358FC81A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681E2-75C0-4C7F-BC60-9CF91976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53C-D8A2-4CD5-A424-AF0BE5B7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F325-BEF2-4608-BA37-2608C6C6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65915-A087-4811-A7BE-EF2C23E83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B50B6-BF12-4208-B565-E29BF098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6ED3-BF49-487D-87D6-2944F81E094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2385-ABA4-469B-8F48-43C5532B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11EFA-FD71-4928-96DB-B87C48B2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53C-D8A2-4CD5-A424-AF0BE5B7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9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52A7-E436-4B90-B7CB-2E123E1B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CC75-E9F9-48D4-8062-0B60F4C60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14AF2-A2F1-46B2-A91F-EE1612A69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D6CC5-9153-44F7-8C87-D399D93A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6ED3-BF49-487D-87D6-2944F81E094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1C5F7-DF4F-4F68-A9C8-AE09F21B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A8888-23A5-468C-B2B9-3D8B41D7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53C-D8A2-4CD5-A424-AF0BE5B7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9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73D5-2F9E-4121-9D51-217ED881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33081-B037-42F5-89C7-EF2199613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B1DD1-F23F-478F-A3C9-65F4D1685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DC39F-7046-42EE-834F-F8F48AED3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88BD6-19D6-4C66-A9FD-BB9E3E2EC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8D387-4ADA-4865-89D8-A01905EE8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6ED3-BF49-487D-87D6-2944F81E094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9B996-CB1F-4F1A-B3F8-6981DBB9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F1FC9-7D3E-4E20-97BB-73958CE9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53C-D8A2-4CD5-A424-AF0BE5B7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83B9-5C30-47F4-98EB-350AF4F0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A0DC7-50F5-434C-8555-F4F9223F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6ED3-BF49-487D-87D6-2944F81E094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F2C7-8F00-4671-BB24-13DA0EBE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3D0DA-6CDF-4DC1-8714-6F5CFB09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53C-D8A2-4CD5-A424-AF0BE5B7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05D74-D502-47C2-9825-EDC094D9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6ED3-BF49-487D-87D6-2944F81E094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4C1FB-7474-4A7A-BC4A-B174782C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C6177-B221-468C-8880-5EA14994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53C-D8A2-4CD5-A424-AF0BE5B7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3D4C-A979-46E9-9F8B-68D40C02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B93F5-B1C7-40A0-8799-686D9B2C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32FD5-80DD-4C68-AE11-0870507E7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3C83B-6755-46A4-8C34-31C38DF8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6ED3-BF49-487D-87D6-2944F81E094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726FF-4892-423C-AA0F-B16B85A9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814F6-56EE-4D53-8516-F73D8187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53C-D8A2-4CD5-A424-AF0BE5B7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F74A-B845-4779-B0F0-486C0C3A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C84BE-1245-41C5-9C93-467F40D51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EF90B-291A-47F9-B4FC-E7FDA7B10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8F447-90F0-4FF6-9CA3-2D721829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6ED3-BF49-487D-87D6-2944F81E094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2618-E87D-4ED0-AF72-2711F2FA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049AC-D3FC-485D-B20B-B0E97C8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53C-D8A2-4CD5-A424-AF0BE5B7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57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5C57B-7C68-4C1B-B4E3-2EFC0DB7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B62E-F994-49B3-9A20-FC91615AA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B9CB0-EF8E-4BE3-8889-202D106DD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6ED3-BF49-487D-87D6-2944F81E094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CEB1-E95F-48D4-AE01-1E475D7EC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0DC7-C005-4B6C-ACB4-C105599B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E53C-D8A2-4CD5-A424-AF0BE5B7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0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E15A7-BBCE-4EBE-A7BD-81601524D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24" t="16182" r="36795" b="21553"/>
          <a:stretch/>
        </p:blipFill>
        <p:spPr>
          <a:xfrm>
            <a:off x="727968" y="1074199"/>
            <a:ext cx="3533313" cy="4270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6B7FDF-E24C-4560-A894-64859ABAF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66" t="28027" r="71071" b="40273"/>
          <a:stretch/>
        </p:blipFill>
        <p:spPr>
          <a:xfrm>
            <a:off x="4261281" y="1035246"/>
            <a:ext cx="2360645" cy="217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9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E0B5EC-A357-4DD1-A4CE-2BED1B00A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36" t="37279" r="16886" b="20409"/>
          <a:stretch/>
        </p:blipFill>
        <p:spPr>
          <a:xfrm>
            <a:off x="1735494" y="2556588"/>
            <a:ext cx="8397551" cy="2901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E0C872-F928-4DF6-9E94-013A90790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88" t="28299" r="18112" b="59048"/>
          <a:stretch/>
        </p:blipFill>
        <p:spPr>
          <a:xfrm>
            <a:off x="2133600" y="1511558"/>
            <a:ext cx="7924800" cy="867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7995D-F003-44A6-93C4-9C956A7E046A}"/>
              </a:ext>
            </a:extLst>
          </p:cNvPr>
          <p:cNvSpPr txBox="1"/>
          <p:nvPr/>
        </p:nvSpPr>
        <p:spPr>
          <a:xfrm>
            <a:off x="994299" y="1242874"/>
            <a:ext cx="2601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Smith and Goldstein 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3FBAF-0240-435D-B6A3-BB59522DEDCF}"/>
              </a:ext>
            </a:extLst>
          </p:cNvPr>
          <p:cNvSpPr txBox="1"/>
          <p:nvPr/>
        </p:nvSpPr>
        <p:spPr>
          <a:xfrm>
            <a:off x="5131293" y="514905"/>
            <a:ext cx="534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that this is Ln([Ni] ppm)!</a:t>
            </a:r>
          </a:p>
        </p:txBody>
      </p:sp>
    </p:spTree>
    <p:extLst>
      <p:ext uri="{BB962C8B-B14F-4D97-AF65-F5344CB8AC3E}">
        <p14:creationId xmlns:p14="http://schemas.microsoft.com/office/powerpoint/2010/main" val="181047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A4170-1803-4496-A4D2-D6ED61B32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51" t="40906" r="16991" b="16764"/>
          <a:stretch/>
        </p:blipFill>
        <p:spPr>
          <a:xfrm>
            <a:off x="1518082" y="2805344"/>
            <a:ext cx="8602462" cy="29029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3131BA-0E55-4FC0-B27C-6FD23A8DD6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40" t="29496" r="13061" b="53877"/>
          <a:stretch/>
        </p:blipFill>
        <p:spPr>
          <a:xfrm>
            <a:off x="1326623" y="1483568"/>
            <a:ext cx="8985379" cy="11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0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277497-2C72-46D6-96C8-B8472AAF4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13" t="44762" r="16198" b="14013"/>
          <a:stretch/>
        </p:blipFill>
        <p:spPr>
          <a:xfrm>
            <a:off x="1903445" y="3069771"/>
            <a:ext cx="8313576" cy="2827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9207B-9FCC-4C14-A620-AAA0934911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60" t="35918" r="17576" b="57279"/>
          <a:stretch/>
        </p:blipFill>
        <p:spPr>
          <a:xfrm>
            <a:off x="2211356" y="2435290"/>
            <a:ext cx="8005665" cy="4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5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6DB7BB-54A1-4441-B623-3A9E7B027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46394" r="16046" b="11428"/>
          <a:stretch/>
        </p:blipFill>
        <p:spPr>
          <a:xfrm>
            <a:off x="1828800" y="3181738"/>
            <a:ext cx="8406882" cy="28924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7A06B2-81B2-4109-BE76-E768C38D5F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98" t="31973" r="14515" b="56735"/>
          <a:stretch/>
        </p:blipFill>
        <p:spPr>
          <a:xfrm>
            <a:off x="2341983" y="2267339"/>
            <a:ext cx="7996336" cy="77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0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B307B4-7332-4BB6-8AA4-B2CC5B560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26" t="20952" r="18878" b="10204"/>
          <a:stretch/>
        </p:blipFill>
        <p:spPr>
          <a:xfrm>
            <a:off x="2136710" y="1483567"/>
            <a:ext cx="7753739" cy="4721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205CFF-0C2F-4DD9-8643-8390415874B4}"/>
              </a:ext>
            </a:extLst>
          </p:cNvPr>
          <p:cNvSpPr txBox="1"/>
          <p:nvPr/>
        </p:nvSpPr>
        <p:spPr>
          <a:xfrm>
            <a:off x="6979298" y="653143"/>
            <a:ext cx="20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add </a:t>
            </a:r>
            <a:r>
              <a:rPr lang="en-US" dirty="0" err="1"/>
              <a:t>forams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733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Down 1">
            <a:extLst>
              <a:ext uri="{FF2B5EF4-FFF2-40B4-BE49-F238E27FC236}">
                <a16:creationId xmlns:a16="http://schemas.microsoft.com/office/drawing/2014/main" id="{3F6A1109-F232-40C6-9E3D-320DCF849BB5}"/>
              </a:ext>
            </a:extLst>
          </p:cNvPr>
          <p:cNvSpPr/>
          <p:nvPr/>
        </p:nvSpPr>
        <p:spPr>
          <a:xfrm>
            <a:off x="1775534" y="727970"/>
            <a:ext cx="1713390" cy="1884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D2E04AC-FA2F-45A5-8156-346578F5C70D}"/>
              </a:ext>
            </a:extLst>
          </p:cNvPr>
          <p:cNvSpPr/>
          <p:nvPr/>
        </p:nvSpPr>
        <p:spPr>
          <a:xfrm>
            <a:off x="3836634" y="727970"/>
            <a:ext cx="380260" cy="1884285"/>
          </a:xfrm>
          <a:prstGeom prst="downArrow">
            <a:avLst>
              <a:gd name="adj1" fmla="val 50000"/>
              <a:gd name="adj2" fmla="val 225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0D3B6A2-E847-48D2-A7E0-B763570D9DD4}"/>
              </a:ext>
            </a:extLst>
          </p:cNvPr>
          <p:cNvSpPr/>
          <p:nvPr/>
        </p:nvSpPr>
        <p:spPr>
          <a:xfrm>
            <a:off x="5400583" y="727970"/>
            <a:ext cx="380260" cy="1884285"/>
          </a:xfrm>
          <a:prstGeom prst="downArrow">
            <a:avLst>
              <a:gd name="adj1" fmla="val 50000"/>
              <a:gd name="adj2" fmla="val 2257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7883-FF98-474B-8C1F-A4F7BB6D64A2}"/>
              </a:ext>
            </a:extLst>
          </p:cNvPr>
          <p:cNvSpPr/>
          <p:nvPr/>
        </p:nvSpPr>
        <p:spPr>
          <a:xfrm>
            <a:off x="1091953" y="2974019"/>
            <a:ext cx="5939162" cy="1358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19</Words>
  <Application>Microsoft Office PowerPoint</Application>
  <PresentationFormat>Widescreen</PresentationFormat>
  <Paragraphs>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Juliet Baransky</dc:creator>
  <cp:lastModifiedBy>Eva Juliet Baransky</cp:lastModifiedBy>
  <cp:revision>10</cp:revision>
  <dcterms:created xsi:type="dcterms:W3CDTF">2021-03-09T17:48:01Z</dcterms:created>
  <dcterms:modified xsi:type="dcterms:W3CDTF">2021-09-11T00:00:42Z</dcterms:modified>
</cp:coreProperties>
</file>