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88B-E0EC-5A47-B4B3-B71BFC36E941}" type="datetimeFigureOut">
              <a:t>30.11.15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88B-E0EC-5A47-B4B3-B71BFC36E941}" type="datetimeFigureOut">
              <a:t>01.12.15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88B-E0EC-5A47-B4B3-B71BFC36E941}" type="datetimeFigureOut">
              <a:t>01.12.15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8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88B-E0EC-5A47-B4B3-B71BFC36E941}" type="datetimeFigureOut">
              <a:t>01.12.15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88B-E0EC-5A47-B4B3-B71BFC36E941}" type="datetimeFigureOut">
              <a:t>01.12.15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88B-E0EC-5A47-B4B3-B71BFC36E941}" type="datetimeFigureOut">
              <a:t>01.12.15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88B-E0EC-5A47-B4B3-B71BFC36E941}" type="datetimeFigureOut">
              <a:t>01.12.15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88B-E0EC-5A47-B4B3-B71BFC36E941}" type="datetimeFigureOut">
              <a:t>01.12.15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8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88B-E0EC-5A47-B4B3-B71BFC36E941}" type="datetimeFigureOut">
              <a:t>01.12.15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88B-E0EC-5A47-B4B3-B71BFC36E941}" type="datetimeFigureOut">
              <a:t>01.12.15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88B-E0EC-5A47-B4B3-B71BFC36E941}" type="datetimeFigureOut">
              <a:t>01.12.15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F88B-E0EC-5A47-B4B3-B71BFC36E941}" type="datetimeFigureOut">
              <a:t>30.11.15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4E24-D712-504F-AA01-9ABBC3CA4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5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5635" y="3651788"/>
            <a:ext cx="1670388" cy="800219"/>
            <a:chOff x="1173415" y="5128446"/>
            <a:chExt cx="1670388" cy="80021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173415" y="5128446"/>
              <a:ext cx="1670388" cy="800219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55560" y="5305516"/>
            <a:ext cx="2885218" cy="584776"/>
            <a:chOff x="1173414" y="5128446"/>
            <a:chExt cx="2201329" cy="74951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173414" y="5128446"/>
              <a:ext cx="2201329" cy="749510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Retrofit-Service-Interface</a:t>
              </a:r>
            </a:p>
            <a:p>
              <a:r>
                <a:rPr lang="en-US" sz="1400"/>
                <a:t>methodToLoadItems()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173415" y="5559438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1780829" y="4452007"/>
            <a:ext cx="0" cy="8535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0829" y="4771594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r>
              <a:rPr lang="en-US"/>
              <a:t>nvoke method</a:t>
            </a:r>
          </a:p>
        </p:txBody>
      </p:sp>
    </p:spTree>
    <p:extLst>
      <p:ext uri="{BB962C8B-B14F-4D97-AF65-F5344CB8AC3E}">
        <p14:creationId xmlns:p14="http://schemas.microsoft.com/office/powerpoint/2010/main" val="15879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5635" y="3651788"/>
            <a:ext cx="1670388" cy="800219"/>
            <a:chOff x="1173415" y="5128446"/>
            <a:chExt cx="1670388" cy="80021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173415" y="5128446"/>
              <a:ext cx="1670388" cy="800219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55560" y="5305516"/>
            <a:ext cx="2885218" cy="584776"/>
            <a:chOff x="1173414" y="5128446"/>
            <a:chExt cx="2201329" cy="74951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173414" y="5128446"/>
              <a:ext cx="2201329" cy="749510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DesignerNewsService </a:t>
              </a:r>
              <a:r>
                <a:rPr lang="en-US" sz="1200" b="1"/>
                <a:t>(Retrofit)</a:t>
              </a:r>
            </a:p>
            <a:p>
              <a:r>
                <a:rPr lang="en-US" sz="1400"/>
                <a:t>search()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173415" y="5559438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1780829" y="4452007"/>
            <a:ext cx="0" cy="8535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0829" y="4771594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r>
              <a:rPr lang="en-US"/>
              <a:t>nvoke method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83594" y="3667242"/>
            <a:ext cx="1670388" cy="800219"/>
            <a:chOff x="1173415" y="5128446"/>
            <a:chExt cx="1670388" cy="80021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1173415" y="5128446"/>
              <a:ext cx="1670388" cy="800219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83421" y="5305516"/>
            <a:ext cx="2346282" cy="584776"/>
            <a:chOff x="1173414" y="5128446"/>
            <a:chExt cx="2201329" cy="74951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1173414" y="5128446"/>
              <a:ext cx="2201329" cy="749510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DribbbleService </a:t>
              </a:r>
              <a:r>
                <a:rPr lang="en-US" sz="1200" b="1"/>
                <a:t>(Retrofit)</a:t>
              </a:r>
              <a:endParaRPr lang="en-US" sz="1200" b="1"/>
            </a:p>
            <a:p>
              <a:r>
                <a:rPr lang="en-US" sz="1400"/>
                <a:t>search()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173415" y="5559438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5218788" y="4467461"/>
            <a:ext cx="0" cy="8535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8788" y="4787048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r>
              <a:rPr lang="en-US"/>
              <a:t>nvoke method</a:t>
            </a:r>
          </a:p>
        </p:txBody>
      </p:sp>
    </p:spTree>
    <p:extLst>
      <p:ext uri="{BB962C8B-B14F-4D97-AF65-F5344CB8AC3E}">
        <p14:creationId xmlns:p14="http://schemas.microsoft.com/office/powerpoint/2010/main" val="241036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5635" y="3651788"/>
            <a:ext cx="1670388" cy="800219"/>
            <a:chOff x="1173415" y="5128446"/>
            <a:chExt cx="1670388" cy="80021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173415" y="5128446"/>
              <a:ext cx="1670388" cy="800219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55560" y="5305516"/>
            <a:ext cx="2885218" cy="584776"/>
            <a:chOff x="1173414" y="5128446"/>
            <a:chExt cx="2201329" cy="74951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173414" y="5128446"/>
              <a:ext cx="2201329" cy="749510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DesignerNewsService </a:t>
              </a:r>
              <a:r>
                <a:rPr lang="en-US" sz="1200" b="1"/>
                <a:t>(Retrofit)</a:t>
              </a:r>
            </a:p>
            <a:p>
              <a:r>
                <a:rPr lang="en-US" sz="1400"/>
                <a:t>search()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173415" y="5559438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1780829" y="4452007"/>
            <a:ext cx="0" cy="8535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0829" y="4771594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r>
              <a:rPr lang="en-US"/>
              <a:t>nvoke method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98087" y="3651788"/>
            <a:ext cx="1670388" cy="800219"/>
            <a:chOff x="1173415" y="5128446"/>
            <a:chExt cx="1670388" cy="80021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1173415" y="5128446"/>
              <a:ext cx="1670388" cy="800219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804646" y="5305516"/>
            <a:ext cx="2346282" cy="584776"/>
            <a:chOff x="1173414" y="5128446"/>
            <a:chExt cx="2201329" cy="74951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1173414" y="5128446"/>
              <a:ext cx="2201329" cy="749510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DribbbleService </a:t>
              </a:r>
              <a:r>
                <a:rPr lang="en-US" sz="1200" b="1"/>
                <a:t>(Retrofit)</a:t>
              </a:r>
              <a:endParaRPr lang="en-US" sz="1200" b="1"/>
            </a:p>
            <a:p>
              <a:r>
                <a:rPr lang="en-US" sz="1400"/>
                <a:t>search()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173415" y="5559438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>
            <a:off x="5867621" y="4452007"/>
            <a:ext cx="0" cy="8535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40013" y="4787048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r>
              <a:rPr lang="en-US"/>
              <a:t>nvoke method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2293" y="2324409"/>
            <a:ext cx="3527142" cy="646331"/>
            <a:chOff x="1173415" y="5128446"/>
            <a:chExt cx="1670388" cy="64633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TextBox 21"/>
            <p:cNvSpPr txBox="1"/>
            <p:nvPr/>
          </p:nvSpPr>
          <p:spPr>
            <a:xfrm>
              <a:off x="1173415" y="5128446"/>
              <a:ext cx="1670388" cy="646331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DesignerNewsSeachCallerFactory</a:t>
              </a:r>
            </a:p>
            <a:p>
              <a:r>
                <a:rPr lang="en-US"/>
                <a:t>getAllBackendCallers()</a:t>
              </a:r>
              <a:endParaRPr lang="en-US" b="1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1780829" y="2970740"/>
            <a:ext cx="0" cy="6380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33229" y="3096983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instantiates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57246" y="2296800"/>
            <a:ext cx="3036525" cy="646331"/>
            <a:chOff x="1173415" y="5128446"/>
            <a:chExt cx="1670388" cy="64633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8" name="TextBox 27"/>
            <p:cNvSpPr txBox="1"/>
            <p:nvPr/>
          </p:nvSpPr>
          <p:spPr>
            <a:xfrm>
              <a:off x="1173415" y="5128446"/>
              <a:ext cx="1670388" cy="646331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DribbbleSearchCallerFactory</a:t>
              </a:r>
            </a:p>
            <a:p>
              <a:r>
                <a:rPr lang="en-US"/>
                <a:t>getAllBackendCallers()</a:t>
              </a:r>
              <a:endParaRPr lang="en-US" b="1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>
            <a:off x="5854357" y="2970740"/>
            <a:ext cx="0" cy="6380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54357" y="3096983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instantiates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3952" y="2113789"/>
            <a:ext cx="1670388" cy="800219"/>
            <a:chOff x="1173415" y="5128446"/>
            <a:chExt cx="1670388" cy="80021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173415" y="5128446"/>
              <a:ext cx="1670388" cy="800219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03877" y="3767520"/>
            <a:ext cx="2885218" cy="1938993"/>
            <a:chOff x="1173414" y="5128446"/>
            <a:chExt cx="2201329" cy="2485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173414" y="5128446"/>
              <a:ext cx="2201329" cy="2485214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DesignerNewsService </a:t>
              </a:r>
              <a:r>
                <a:rPr lang="en-US" sz="1200" b="1"/>
                <a:t>(Retrofit)</a:t>
              </a:r>
            </a:p>
            <a:p>
              <a:r>
                <a:rPr lang="tr-TR" sz="1400"/>
                <a:t>getPopular</a:t>
              </a:r>
              <a:r>
                <a:rPr lang="en-US" sz="1400"/>
                <a:t>()</a:t>
              </a:r>
            </a:p>
            <a:p>
              <a:r>
                <a:rPr lang="nl-NL" sz="1400"/>
                <a:t>getRecent()</a:t>
              </a:r>
            </a:p>
            <a:p>
              <a:r>
                <a:rPr lang="nl-NL" sz="1400"/>
                <a:t>getDebuts()</a:t>
              </a:r>
            </a:p>
            <a:p>
              <a:r>
                <a:rPr lang="en-US" sz="1400"/>
                <a:t>getAnimated()</a:t>
              </a:r>
            </a:p>
            <a:p>
              <a:r>
                <a:rPr lang="en-US" sz="1400"/>
                <a:t>getFollowing()</a:t>
              </a:r>
            </a:p>
            <a:p>
              <a:r>
                <a:rPr lang="en-US" sz="1400"/>
                <a:t>getUserShots()</a:t>
              </a:r>
            </a:p>
            <a:p>
              <a:r>
                <a:rPr lang="en-US" sz="1400">
                  <a:effectLst/>
                </a:rPr>
                <a:t>getUserLikes()</a:t>
              </a:r>
              <a:endParaRPr lang="en-US" sz="140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173415" y="5559438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1829146" y="2914008"/>
            <a:ext cx="0" cy="8535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9146" y="3233595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r>
              <a:rPr lang="en-US"/>
              <a:t>nvoke method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0610" y="786410"/>
            <a:ext cx="3527142" cy="646331"/>
            <a:chOff x="1173415" y="5128446"/>
            <a:chExt cx="1670388" cy="64633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TextBox 21"/>
            <p:cNvSpPr txBox="1"/>
            <p:nvPr/>
          </p:nvSpPr>
          <p:spPr>
            <a:xfrm>
              <a:off x="1173415" y="5128446"/>
              <a:ext cx="1670388" cy="646331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HomeDribbbleCallerFactory</a:t>
              </a:r>
            </a:p>
            <a:p>
              <a:r>
                <a:rPr lang="en-US"/>
                <a:t>getAllBackendCallers()</a:t>
              </a:r>
              <a:endParaRPr lang="en-US" b="1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1829146" y="1432741"/>
            <a:ext cx="0" cy="6380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1546" y="1558984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instantiates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rot="5400000">
            <a:off x="1984077" y="2501481"/>
            <a:ext cx="2948084" cy="538388"/>
          </a:xfrm>
          <a:prstGeom prst="bentConnector3">
            <a:avLst>
              <a:gd name="adj1" fmla="val 100108"/>
            </a:avLst>
          </a:prstGeom>
          <a:ln>
            <a:solidFill>
              <a:schemeClr val="accent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"/>
          <p:cNvCxnSpPr/>
          <p:nvPr/>
        </p:nvCxnSpPr>
        <p:spPr>
          <a:xfrm rot="10800000">
            <a:off x="3185199" y="4415305"/>
            <a:ext cx="532034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"/>
          <p:cNvCxnSpPr/>
          <p:nvPr/>
        </p:nvCxnSpPr>
        <p:spPr>
          <a:xfrm rot="10800000">
            <a:off x="3185744" y="4567705"/>
            <a:ext cx="532034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"/>
          <p:cNvCxnSpPr/>
          <p:nvPr/>
        </p:nvCxnSpPr>
        <p:spPr>
          <a:xfrm rot="10800000">
            <a:off x="3185744" y="4733377"/>
            <a:ext cx="532034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"/>
          <p:cNvCxnSpPr/>
          <p:nvPr/>
        </p:nvCxnSpPr>
        <p:spPr>
          <a:xfrm rot="10800000">
            <a:off x="3186289" y="4899583"/>
            <a:ext cx="532034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"/>
          <p:cNvCxnSpPr/>
          <p:nvPr/>
        </p:nvCxnSpPr>
        <p:spPr>
          <a:xfrm rot="10800000">
            <a:off x="3200639" y="5065789"/>
            <a:ext cx="532034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2"/>
          <p:cNvCxnSpPr/>
          <p:nvPr/>
        </p:nvCxnSpPr>
        <p:spPr>
          <a:xfrm rot="10800000">
            <a:off x="3200639" y="5217655"/>
            <a:ext cx="532034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2"/>
          <p:cNvCxnSpPr/>
          <p:nvPr/>
        </p:nvCxnSpPr>
        <p:spPr>
          <a:xfrm rot="10800000">
            <a:off x="3200639" y="5383327"/>
            <a:ext cx="532034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41119" y="4272329"/>
            <a:ext cx="5359" cy="1138611"/>
          </a:xfrm>
          <a:prstGeom prst="line">
            <a:avLst/>
          </a:prstGeom>
          <a:ln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37752" y="2170009"/>
            <a:ext cx="234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creates an RouteCaller for each backend endpoint</a:t>
            </a:r>
          </a:p>
        </p:txBody>
      </p:sp>
    </p:spTree>
    <p:extLst>
      <p:ext uri="{BB962C8B-B14F-4D97-AF65-F5344CB8AC3E}">
        <p14:creationId xmlns:p14="http://schemas.microsoft.com/office/powerpoint/2010/main" val="12771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5635" y="4507760"/>
            <a:ext cx="1670388" cy="800219"/>
            <a:chOff x="1173415" y="5128446"/>
            <a:chExt cx="1670388" cy="80021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173415" y="5128446"/>
              <a:ext cx="1670388" cy="800219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55560" y="6161488"/>
            <a:ext cx="2885218" cy="584776"/>
            <a:chOff x="1173414" y="5128446"/>
            <a:chExt cx="2201329" cy="74951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173414" y="5128446"/>
              <a:ext cx="2201329" cy="749510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DesignerNewsService </a:t>
              </a:r>
              <a:r>
                <a:rPr lang="en-US" sz="1200" b="1"/>
                <a:t>(Retrofit)</a:t>
              </a:r>
            </a:p>
            <a:p>
              <a:r>
                <a:rPr lang="en-US" sz="1400"/>
                <a:t>search()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173415" y="5559438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1780829" y="5307979"/>
            <a:ext cx="0" cy="8535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0829" y="5627566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r>
              <a:rPr lang="en-US"/>
              <a:t>nvoke method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98087" y="4507760"/>
            <a:ext cx="1670388" cy="800219"/>
            <a:chOff x="1173415" y="5128446"/>
            <a:chExt cx="1670388" cy="80021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1173415" y="5128446"/>
              <a:ext cx="1670388" cy="800219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RouteCaller</a:t>
              </a:r>
            </a:p>
            <a:p>
              <a:r>
                <a:rPr lang="en-US" sz="1400"/>
                <a:t>getOlderWithRetry()</a:t>
              </a:r>
            </a:p>
            <a:p>
              <a:r>
                <a:rPr lang="en-US" sz="1400"/>
                <a:t>getFirst()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804646" y="6161488"/>
            <a:ext cx="2346282" cy="584776"/>
            <a:chOff x="1173414" y="5128446"/>
            <a:chExt cx="2201329" cy="74951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1173414" y="5128446"/>
              <a:ext cx="2201329" cy="749510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DribbbleService </a:t>
              </a:r>
              <a:r>
                <a:rPr lang="en-US" sz="1200" b="1"/>
                <a:t>(Retrofit)</a:t>
              </a:r>
              <a:endParaRPr lang="en-US" sz="1200" b="1"/>
            </a:p>
            <a:p>
              <a:r>
                <a:rPr lang="en-US" sz="1400"/>
                <a:t>search()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173415" y="5559438"/>
              <a:ext cx="2201328" cy="0"/>
            </a:xfrm>
            <a:prstGeom prst="line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>
            <a:off x="5867621" y="5307979"/>
            <a:ext cx="0" cy="8535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40013" y="5643020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</a:t>
            </a:r>
            <a:r>
              <a:rPr lang="en-US"/>
              <a:t>nvoke method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2293" y="3180381"/>
            <a:ext cx="3527142" cy="646331"/>
            <a:chOff x="1173415" y="5128446"/>
            <a:chExt cx="1670388" cy="64633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TextBox 21"/>
            <p:cNvSpPr txBox="1"/>
            <p:nvPr/>
          </p:nvSpPr>
          <p:spPr>
            <a:xfrm>
              <a:off x="1173415" y="5128446"/>
              <a:ext cx="1670388" cy="646331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DesignerNewsSeachCallerFactory</a:t>
              </a:r>
            </a:p>
            <a:p>
              <a:r>
                <a:rPr lang="en-US"/>
                <a:t>getAllBackendCallers()</a:t>
              </a:r>
              <a:endParaRPr lang="en-US" b="1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1780829" y="3826712"/>
            <a:ext cx="0" cy="6380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33229" y="3952955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instantiates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57246" y="3152772"/>
            <a:ext cx="3036525" cy="646331"/>
            <a:chOff x="1173415" y="5128446"/>
            <a:chExt cx="1670388" cy="64633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8" name="TextBox 27"/>
            <p:cNvSpPr txBox="1"/>
            <p:nvPr/>
          </p:nvSpPr>
          <p:spPr>
            <a:xfrm>
              <a:off x="1173415" y="5128446"/>
              <a:ext cx="1670388" cy="646331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/>
                <a:t>DribbbleSearchCallerFactory</a:t>
              </a:r>
            </a:p>
            <a:p>
              <a:r>
                <a:rPr lang="en-US"/>
                <a:t>getAllBackendCallers()</a:t>
              </a:r>
              <a:endParaRPr lang="en-US" b="1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173415" y="5453267"/>
              <a:ext cx="1670388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>
            <a:off x="5854357" y="3826712"/>
            <a:ext cx="0" cy="6380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54357" y="3952955"/>
            <a:ext cx="17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instantiates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95657" y="1977648"/>
            <a:ext cx="24710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02730" y="2346978"/>
            <a:ext cx="0" cy="78650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22332" y="2346980"/>
            <a:ext cx="0" cy="7865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0340" y="2346978"/>
            <a:ext cx="23197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</a:t>
            </a:r>
            <a:r>
              <a:rPr lang="en-US" sz="1600"/>
              <a:t>ollect all RouteCallers return from Factories</a:t>
            </a:r>
          </a:p>
        </p:txBody>
      </p:sp>
    </p:spTree>
    <p:extLst>
      <p:ext uri="{BB962C8B-B14F-4D97-AF65-F5344CB8AC3E}">
        <p14:creationId xmlns:p14="http://schemas.microsoft.com/office/powerpoint/2010/main" val="278209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186</Words>
  <Application>Microsoft Macintosh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</dc:creator>
  <cp:lastModifiedBy>Hannes</cp:lastModifiedBy>
  <cp:revision>9</cp:revision>
  <dcterms:created xsi:type="dcterms:W3CDTF">2015-11-30T18:39:24Z</dcterms:created>
  <dcterms:modified xsi:type="dcterms:W3CDTF">2015-12-01T20:20:42Z</dcterms:modified>
</cp:coreProperties>
</file>