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2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4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1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1D2A-37C6-6146-951F-40F06DE5860B}" type="datetimeFigureOut">
              <a:t>10.01.17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7E07-3041-A34B-83BE-4877AE128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1317" y="2573992"/>
            <a:ext cx="248863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View</a:t>
            </a:r>
          </a:p>
          <a:p>
            <a:pPr algn="ctr"/>
            <a:r>
              <a:rPr lang="en-US"/>
              <a:t>render(CounerModel)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998" y="749429"/>
            <a:ext cx="2836334" cy="155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776" y="1814815"/>
            <a:ext cx="1298222" cy="296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Increment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5664" y="1814815"/>
            <a:ext cx="1284112" cy="296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Decrement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998" y="862318"/>
            <a:ext cx="283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Counter: +5</a:t>
            </a:r>
            <a:br>
              <a:rPr lang="en-US" b="1"/>
            </a:br>
            <a:r>
              <a:rPr lang="en-US"/>
              <a:t>total clicks: 13</a:t>
            </a:r>
          </a:p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1832" y="172095"/>
            <a:ext cx="125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UI before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4075" y="731087"/>
            <a:ext cx="2836334" cy="1570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02853" y="1814815"/>
            <a:ext cx="1298222" cy="296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Increment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85741" y="1814815"/>
            <a:ext cx="1284112" cy="296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Decrement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4075" y="862318"/>
            <a:ext cx="283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Counter: +4</a:t>
            </a:r>
            <a:br>
              <a:rPr lang="en-US" b="1"/>
            </a:br>
            <a:r>
              <a:rPr lang="en-US"/>
              <a:t>total clicks: 14</a:t>
            </a:r>
          </a:p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37335" y="172095"/>
            <a:ext cx="112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UI after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1317" y="3601281"/>
            <a:ext cx="248863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Presenter</a:t>
            </a:r>
          </a:p>
          <a:p>
            <a:pPr algn="ctr"/>
            <a:r>
              <a:rPr lang="en-US"/>
              <a:t>incrementBy1()</a:t>
            </a:r>
          </a:p>
          <a:p>
            <a:pPr algn="ctr"/>
            <a:r>
              <a:rPr lang="en-US"/>
              <a:t>decrementBy1()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41317" y="4854347"/>
            <a:ext cx="248863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Counter (Business Logic)</a:t>
            </a:r>
          </a:p>
          <a:p>
            <a:pPr algn="ctr"/>
            <a:endParaRPr lang="en-US" b="1"/>
          </a:p>
          <a:p>
            <a:pPr algn="ctr"/>
            <a:r>
              <a:rPr lang="en-US"/>
              <a:t>increment()</a:t>
            </a:r>
          </a:p>
          <a:p>
            <a:pPr algn="ctr"/>
            <a:r>
              <a:rPr lang="en-US"/>
              <a:t>decrement()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85176" y="4741778"/>
            <a:ext cx="178766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/>
              <a:t>CounterModel</a:t>
            </a:r>
          </a:p>
          <a:p>
            <a:r>
              <a:rPr lang="en-US"/>
              <a:t>counterValue = 4</a:t>
            </a:r>
          </a:p>
          <a:p>
            <a:r>
              <a:rPr lang="en-US"/>
              <a:t>totalClicks = 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998" y="2418772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1. </a:t>
            </a:r>
            <a:r>
              <a:rPr lang="en-US" sz="1400"/>
              <a:t>U</a:t>
            </a:r>
            <a:r>
              <a:rPr lang="en-US" sz="1400"/>
              <a:t>ser clicks on Decrement Button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3999" y="3220323"/>
            <a:ext cx="2737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2. </a:t>
            </a:r>
            <a:r>
              <a:rPr lang="en-US" sz="1400"/>
              <a:t>C</a:t>
            </a:r>
            <a:r>
              <a:rPr lang="en-US" sz="1400"/>
              <a:t>all </a:t>
            </a:r>
            <a:r>
              <a:rPr lang="en-US" sz="1400" i="1"/>
              <a:t>presenter.decrementBy1()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3998" y="4542007"/>
            <a:ext cx="2737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3. </a:t>
            </a:r>
            <a:r>
              <a:rPr lang="de-DE" sz="1400"/>
              <a:t>Call </a:t>
            </a:r>
            <a:r>
              <a:rPr lang="de-DE" sz="1400" i="1"/>
              <a:t>counter.decrement</a:t>
            </a:r>
            <a:r>
              <a:rPr lang="en-US" sz="1400" i="1"/>
              <a:t>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2666" y="5203443"/>
            <a:ext cx="1518364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/>
              <a:t>C</a:t>
            </a:r>
            <a:r>
              <a:rPr lang="en-US" sz="1100" b="1"/>
              <a:t>urrent CounterModel</a:t>
            </a:r>
            <a:endParaRPr lang="en-US" sz="1100"/>
          </a:p>
        </p:txBody>
      </p:sp>
      <p:sp>
        <p:nvSpPr>
          <p:cNvPr id="24" name="TextBox 23"/>
          <p:cNvSpPr txBox="1"/>
          <p:nvPr/>
        </p:nvSpPr>
        <p:spPr>
          <a:xfrm>
            <a:off x="1749778" y="6053731"/>
            <a:ext cx="4780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4. </a:t>
            </a:r>
            <a:r>
              <a:rPr lang="en-US" sz="1400"/>
              <a:t>T</a:t>
            </a:r>
            <a:r>
              <a:rPr lang="de-DE" sz="1400"/>
              <a:t>ake the current CounterModel, create a new CounterModel (immutability) with the decremented value and stores that as the current one</a:t>
            </a:r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5263443" y="4157002"/>
            <a:ext cx="273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5. </a:t>
            </a:r>
            <a:r>
              <a:rPr lang="de-DE" sz="1400"/>
              <a:t>Notify Presenter (Obserer) about new CounterModel</a:t>
            </a:r>
            <a:endParaRPr lang="en-US" sz="1400" i="1"/>
          </a:p>
        </p:txBody>
      </p:sp>
      <p:sp>
        <p:nvSpPr>
          <p:cNvPr id="27" name="TextBox 26"/>
          <p:cNvSpPr txBox="1"/>
          <p:nvPr/>
        </p:nvSpPr>
        <p:spPr>
          <a:xfrm>
            <a:off x="5263443" y="3220323"/>
            <a:ext cx="354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6. </a:t>
            </a:r>
            <a:r>
              <a:rPr lang="en-US" sz="1400"/>
              <a:t>P</a:t>
            </a:r>
            <a:r>
              <a:rPr lang="en-US" sz="1400"/>
              <a:t>resenter calls view.render(newCounterModel)</a:t>
            </a:r>
            <a:endParaRPr lang="en-US" sz="1400" i="1"/>
          </a:p>
        </p:txBody>
      </p:sp>
      <p:sp>
        <p:nvSpPr>
          <p:cNvPr id="28" name="TextBox 27"/>
          <p:cNvSpPr txBox="1"/>
          <p:nvPr/>
        </p:nvSpPr>
        <p:spPr>
          <a:xfrm>
            <a:off x="5348110" y="2418772"/>
            <a:ext cx="3163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7. </a:t>
            </a:r>
            <a:r>
              <a:rPr lang="de-DE" sz="1400"/>
              <a:t>View displays new value</a:t>
            </a:r>
            <a:endParaRPr lang="en-US" sz="1400" i="1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9333" y="2418772"/>
            <a:ext cx="0" cy="340911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10601" y="2530231"/>
            <a:ext cx="0" cy="35235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1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</dc:creator>
  <cp:lastModifiedBy>Hannes</cp:lastModifiedBy>
  <cp:revision>4</cp:revision>
  <dcterms:created xsi:type="dcterms:W3CDTF">2017-01-10T15:19:12Z</dcterms:created>
  <dcterms:modified xsi:type="dcterms:W3CDTF">2017-01-10T15:53:10Z</dcterms:modified>
</cp:coreProperties>
</file>