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1" autoAdjust="0"/>
  </p:normalViewPr>
  <p:slideViewPr>
    <p:cSldViewPr snapToGrid="0" snapToObjects="1">
      <p:cViewPr>
        <p:scale>
          <a:sx n="94" d="100"/>
          <a:sy n="94" d="100"/>
        </p:scale>
        <p:origin x="-208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40CB-BCE1-B748-B128-44E96DDA71E1}" type="datetimeFigureOut">
              <a:t>07.12.15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342" y="6741129"/>
            <a:ext cx="1670388" cy="738664"/>
            <a:chOff x="1173415" y="5128446"/>
            <a:chExt cx="1670388" cy="73866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173415" y="5128446"/>
              <a:ext cx="1670388" cy="73866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08833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3267" y="8049711"/>
            <a:ext cx="2540098" cy="954107"/>
            <a:chOff x="1173414" y="5128446"/>
            <a:chExt cx="2201329" cy="122288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173414" y="5128446"/>
              <a:ext cx="2201329" cy="1222882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DesignerNewsService (Retrofit)</a:t>
              </a:r>
            </a:p>
            <a:p>
              <a:r>
                <a:rPr lang="en-US" sz="1400">
                  <a:effectLst/>
                </a:rPr>
                <a:t>getTopStories</a:t>
              </a:r>
              <a:r>
                <a:rPr lang="en-US" sz="1400"/>
                <a:t>()</a:t>
              </a:r>
            </a:p>
            <a:p>
              <a:r>
                <a:rPr lang="en-US" sz="1400"/>
                <a:t>getRecentStories()</a:t>
              </a:r>
            </a:p>
            <a:p>
              <a:r>
                <a:rPr lang="is-IS" sz="1400"/>
                <a:t>…</a:t>
              </a:r>
              <a:endParaRPr lang="en-US" sz="14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73415" y="5487322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1518536" y="7513576"/>
            <a:ext cx="0" cy="452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8536" y="7530369"/>
            <a:ext cx="173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Invokes method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4096" y="6741129"/>
            <a:ext cx="1670388" cy="738664"/>
            <a:chOff x="1173415" y="5128446"/>
            <a:chExt cx="1670388" cy="73866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1173415" y="5128446"/>
              <a:ext cx="1670388" cy="73866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173415" y="5400795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35099" y="8048421"/>
            <a:ext cx="2353314" cy="954107"/>
            <a:chOff x="944765" y="5152016"/>
            <a:chExt cx="2207928" cy="122288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951364" y="5152016"/>
              <a:ext cx="2201329" cy="1222882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DribbbleService (Retrofit)</a:t>
              </a:r>
            </a:p>
            <a:p>
              <a:r>
                <a:rPr lang="tr-TR" sz="1400"/>
                <a:t>getPopular</a:t>
              </a:r>
              <a:r>
                <a:rPr lang="en-US" sz="1400"/>
                <a:t>()</a:t>
              </a:r>
            </a:p>
            <a:p>
              <a:r>
                <a:rPr lang="nl-NL" sz="1400"/>
                <a:t>getRecent()</a:t>
              </a:r>
            </a:p>
            <a:p>
              <a:r>
                <a:rPr lang="nl-NL" sz="1400"/>
                <a:t> </a:t>
              </a:r>
              <a:r>
                <a:rPr lang="is-IS" sz="1400"/>
                <a:t>…</a:t>
              </a:r>
              <a:endParaRPr lang="en-US" sz="140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44765" y="5487323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4115252" y="7523736"/>
            <a:ext cx="22" cy="4426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1126" y="7550689"/>
            <a:ext cx="122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Invokes method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5785" y="5648452"/>
            <a:ext cx="2305502" cy="523220"/>
            <a:chOff x="1173415" y="5128446"/>
            <a:chExt cx="1670388" cy="52322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" name="TextBox 20"/>
            <p:cNvSpPr txBox="1"/>
            <p:nvPr/>
          </p:nvSpPr>
          <p:spPr>
            <a:xfrm>
              <a:off x="1173415" y="5128446"/>
              <a:ext cx="1670388" cy="52322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DesignerNewsCallerFactory</a:t>
              </a:r>
            </a:p>
            <a:p>
              <a:r>
                <a:rPr lang="en-US" sz="1400"/>
                <a:t>getAllBackendCallers()</a:t>
              </a:r>
              <a:endParaRPr lang="en-US" sz="1400" b="1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73415" y="5405039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1518536" y="6212312"/>
            <a:ext cx="0" cy="484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0936" y="6241548"/>
            <a:ext cx="173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instantiates</a:t>
            </a:r>
            <a:endParaRPr lang="en-US" sz="1200"/>
          </a:p>
        </p:txBody>
      </p:sp>
      <p:grpSp>
        <p:nvGrpSpPr>
          <p:cNvPr id="25" name="Group 24"/>
          <p:cNvGrpSpPr/>
          <p:nvPr/>
        </p:nvGrpSpPr>
        <p:grpSpPr>
          <a:xfrm>
            <a:off x="2898234" y="5648452"/>
            <a:ext cx="2316964" cy="523220"/>
            <a:chOff x="586335" y="5381494"/>
            <a:chExt cx="1671735" cy="52322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TextBox 25"/>
            <p:cNvSpPr txBox="1"/>
            <p:nvPr/>
          </p:nvSpPr>
          <p:spPr>
            <a:xfrm>
              <a:off x="586335" y="5381494"/>
              <a:ext cx="1670388" cy="52322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HomeDribbbleCallerFactory</a:t>
              </a:r>
            </a:p>
            <a:p>
              <a:r>
                <a:rPr lang="en-US" sz="1400"/>
                <a:t>getAllBackendCallers()</a:t>
              </a:r>
              <a:endParaRPr lang="en-US" sz="1400" b="1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87682" y="5647779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052947" y="6311543"/>
            <a:ext cx="173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instantiates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1833133" y="4680419"/>
            <a:ext cx="24710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27564" y="5049751"/>
            <a:ext cx="0" cy="5518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83951" y="5049751"/>
            <a:ext cx="0" cy="5518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71676" y="4988196"/>
            <a:ext cx="231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Collects all RouteCallers returned from Factories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27544" y="3917452"/>
            <a:ext cx="2471071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Page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3080" y="4255709"/>
            <a:ext cx="5589" cy="4145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9054" y="4195418"/>
            <a:ext cx="231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Executes RouteCallers</a:t>
            </a:r>
            <a:endParaRPr lang="en-US" sz="1200"/>
          </a:p>
        </p:txBody>
      </p:sp>
      <p:grpSp>
        <p:nvGrpSpPr>
          <p:cNvPr id="37" name="Group 36"/>
          <p:cNvGrpSpPr/>
          <p:nvPr/>
        </p:nvGrpSpPr>
        <p:grpSpPr>
          <a:xfrm>
            <a:off x="2288880" y="2865156"/>
            <a:ext cx="1560496" cy="738664"/>
            <a:chOff x="1173415" y="5128446"/>
            <a:chExt cx="1670388" cy="73866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8" name="TextBox 37"/>
            <p:cNvSpPr txBox="1"/>
            <p:nvPr/>
          </p:nvSpPr>
          <p:spPr>
            <a:xfrm>
              <a:off x="1173415" y="5128446"/>
              <a:ext cx="1670388" cy="7386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ItemsLoader</a:t>
              </a:r>
            </a:p>
            <a:p>
              <a:r>
                <a:rPr lang="en-US" sz="1400"/>
                <a:t>firstPage()</a:t>
              </a:r>
            </a:p>
            <a:p>
              <a:r>
                <a:rPr lang="en-US" sz="1400"/>
                <a:t>olderPage()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173415" y="5392757"/>
              <a:ext cx="1670388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40" name="Straight Arrow Connector 39"/>
          <p:cNvCxnSpPr>
            <a:stCxn id="38" idx="2"/>
            <a:endCxn id="34" idx="0"/>
          </p:cNvCxnSpPr>
          <p:nvPr/>
        </p:nvCxnSpPr>
        <p:spPr>
          <a:xfrm flipH="1">
            <a:off x="3063080" y="3603820"/>
            <a:ext cx="6048" cy="3136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62468" y="1970867"/>
            <a:ext cx="2223931" cy="3077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HomePresenter</a:t>
            </a:r>
          </a:p>
        </p:txBody>
      </p:sp>
      <p:cxnSp>
        <p:nvCxnSpPr>
          <p:cNvPr id="51" name="Straight Arrow Connector 50"/>
          <p:cNvCxnSpPr>
            <a:stCxn id="41" idx="2"/>
            <a:endCxn id="38" idx="0"/>
          </p:cNvCxnSpPr>
          <p:nvPr/>
        </p:nvCxnSpPr>
        <p:spPr>
          <a:xfrm flipH="1">
            <a:off x="3069128" y="2278644"/>
            <a:ext cx="5306" cy="58651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56825" y="2392428"/>
            <a:ext cx="27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</a:t>
            </a:r>
            <a:r>
              <a:rPr lang="de-DE" sz="1200"/>
              <a:t>ubscribes to Page via ItemsLoader</a:t>
            </a:r>
            <a:endParaRPr lang="en-US" sz="1200"/>
          </a:p>
        </p:txBody>
      </p:sp>
      <p:cxnSp>
        <p:nvCxnSpPr>
          <p:cNvPr id="57" name="Straight Arrow Connector 56"/>
          <p:cNvCxnSpPr>
            <a:stCxn id="41" idx="0"/>
            <a:endCxn id="60" idx="2"/>
          </p:cNvCxnSpPr>
          <p:nvPr/>
        </p:nvCxnSpPr>
        <p:spPr>
          <a:xfrm flipH="1" flipV="1">
            <a:off x="3063080" y="1363670"/>
            <a:ext cx="11354" cy="60719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51114" y="1055893"/>
            <a:ext cx="2223931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HomeView</a:t>
            </a:r>
          </a:p>
        </p:txBody>
      </p:sp>
      <p:sp>
        <p:nvSpPr>
          <p:cNvPr id="70" name="Right Brace 69"/>
          <p:cNvSpPr/>
          <p:nvPr/>
        </p:nvSpPr>
        <p:spPr>
          <a:xfrm>
            <a:off x="5182371" y="2274068"/>
            <a:ext cx="562625" cy="6802372"/>
          </a:xfrm>
          <a:prstGeom prst="rightBrace">
            <a:avLst>
              <a:gd name="adj1" fmla="val 8333"/>
              <a:gd name="adj2" fmla="val 36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5275088" y="4466049"/>
            <a:ext cx="11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RxJava</a:t>
            </a:r>
          </a:p>
        </p:txBody>
      </p:sp>
      <p:sp>
        <p:nvSpPr>
          <p:cNvPr id="72" name="Up Arrow 71"/>
          <p:cNvSpPr/>
          <p:nvPr/>
        </p:nvSpPr>
        <p:spPr>
          <a:xfrm>
            <a:off x="6269765" y="1420718"/>
            <a:ext cx="560517" cy="762984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5397014" y="7604287"/>
            <a:ext cx="2269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spc="200">
                <a:solidFill>
                  <a:schemeClr val="bg1"/>
                </a:solidFill>
              </a:rPr>
              <a:t>d</a:t>
            </a:r>
            <a:r>
              <a:rPr lang="en-US" sz="2400" b="1" spc="200">
                <a:solidFill>
                  <a:schemeClr val="bg1"/>
                </a:solidFill>
              </a:rPr>
              <a:t> a t a  f l o w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038216" y="6219938"/>
            <a:ext cx="0" cy="484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51114" y="388761"/>
            <a:ext cx="222393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HomeActivity</a:t>
            </a:r>
          </a:p>
        </p:txBody>
      </p:sp>
      <p:cxnSp>
        <p:nvCxnSpPr>
          <p:cNvPr id="87" name="Straight Arrow Connector 86"/>
          <p:cNvCxnSpPr>
            <a:stCxn id="85" idx="2"/>
            <a:endCxn id="60" idx="0"/>
          </p:cNvCxnSpPr>
          <p:nvPr/>
        </p:nvCxnSpPr>
        <p:spPr>
          <a:xfrm>
            <a:off x="3063080" y="696538"/>
            <a:ext cx="0" cy="35935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74434" y="696538"/>
            <a:ext cx="27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</a:t>
            </a:r>
            <a:r>
              <a:rPr lang="de-DE" sz="1200"/>
              <a:t>mplements interface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59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87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15</cp:revision>
  <dcterms:created xsi:type="dcterms:W3CDTF">2015-12-02T15:13:15Z</dcterms:created>
  <dcterms:modified xsi:type="dcterms:W3CDTF">2015-12-07T11:35:52Z</dcterms:modified>
</cp:coreProperties>
</file>