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988A-ADD4-0349-BA0F-428F67376F3A}" type="datetimeFigureOut">
              <a:t>19.01.17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444" y="1030110"/>
            <a:ext cx="1340556" cy="32032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2904065" y="1030110"/>
            <a:ext cx="3206045" cy="320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MviPresenter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86222" y="1030110"/>
            <a:ext cx="1543756" cy="32032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Business </a:t>
            </a:r>
          </a:p>
          <a:p>
            <a:pPr algn="ctr"/>
            <a:r>
              <a:rPr lang="en-US" sz="2400" b="1"/>
              <a:t>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4065" y="1213554"/>
            <a:ext cx="1890889" cy="4797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</a:t>
            </a:r>
            <a:r>
              <a:rPr lang="en-US" sz="1400">
                <a:solidFill>
                  <a:schemeClr val="tx1"/>
                </a:solidFill>
              </a:rPr>
              <a:t>ntent 1 PublishSubject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4065" y="1693333"/>
            <a:ext cx="1890889" cy="4797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>
                <a:solidFill>
                  <a:srgbClr val="000000"/>
                </a:solidFill>
              </a:rPr>
              <a:t>ntent 2 PublishSubject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6000" y="1213554"/>
            <a:ext cx="1143000" cy="479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>
                <a:solidFill>
                  <a:srgbClr val="000000"/>
                </a:solidFill>
              </a:rPr>
              <a:t>ntent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000" y="1693333"/>
            <a:ext cx="1143000" cy="479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>
                <a:solidFill>
                  <a:srgbClr val="000000"/>
                </a:solidFill>
              </a:rPr>
              <a:t>ntent 2</a:t>
            </a:r>
          </a:p>
        </p:txBody>
      </p:sp>
      <p:cxnSp>
        <p:nvCxnSpPr>
          <p:cNvPr id="13" name="Straight Arrow Connector 12"/>
          <p:cNvCxnSpPr>
            <a:stCxn id="10" idx="3"/>
            <a:endCxn id="7" idx="1"/>
          </p:cNvCxnSpPr>
          <p:nvPr/>
        </p:nvCxnSpPr>
        <p:spPr>
          <a:xfrm>
            <a:off x="2159000" y="1453444"/>
            <a:ext cx="745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59000" y="2000956"/>
            <a:ext cx="745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04065" y="3567288"/>
            <a:ext cx="1890889" cy="4797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rgbClr val="000000"/>
                </a:solidFill>
              </a:rPr>
              <a:t>BehaviorSubject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6000" y="3567289"/>
            <a:ext cx="1143000" cy="479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render()</a:t>
            </a:r>
          </a:p>
        </p:txBody>
      </p:sp>
      <p:cxnSp>
        <p:nvCxnSpPr>
          <p:cNvPr id="17" name="Straight Arrow Connector 16"/>
          <p:cNvCxnSpPr>
            <a:stCxn id="15" idx="1"/>
            <a:endCxn id="16" idx="3"/>
          </p:cNvCxnSpPr>
          <p:nvPr/>
        </p:nvCxnSpPr>
        <p:spPr>
          <a:xfrm flipH="1">
            <a:off x="2159000" y="3807178"/>
            <a:ext cx="74506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86778" y="1693333"/>
            <a:ext cx="1199444" cy="479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</p:cNvCxnSpPr>
          <p:nvPr/>
        </p:nvCxnSpPr>
        <p:spPr>
          <a:xfrm>
            <a:off x="4794954" y="1453444"/>
            <a:ext cx="8918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</p:cNvCxnSpPr>
          <p:nvPr/>
        </p:nvCxnSpPr>
        <p:spPr>
          <a:xfrm>
            <a:off x="4794954" y="1933223"/>
            <a:ext cx="8918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94954" y="3400778"/>
            <a:ext cx="2091268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86778" y="1453445"/>
            <a:ext cx="0" cy="479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86222" y="3193029"/>
            <a:ext cx="12276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U</a:t>
            </a:r>
            <a:r>
              <a:rPr lang="en-US" sz="1050"/>
              <a:t>pdates Model</a:t>
            </a:r>
          </a:p>
          <a:p>
            <a:r>
              <a:rPr lang="en-US" sz="1050"/>
              <a:t>a.k.a. ViewState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59000" y="2046154"/>
            <a:ext cx="1227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Input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59000" y="1495820"/>
            <a:ext cx="1227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Input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59000" y="3874955"/>
            <a:ext cx="1227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9856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</dc:creator>
  <cp:lastModifiedBy>Hannes</cp:lastModifiedBy>
  <cp:revision>3</cp:revision>
  <dcterms:created xsi:type="dcterms:W3CDTF">2017-01-19T15:23:26Z</dcterms:created>
  <dcterms:modified xsi:type="dcterms:W3CDTF">2017-01-19T15:41:30Z</dcterms:modified>
</cp:coreProperties>
</file>