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Barrera-Osorio et al, 2011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Dimitrios &amp; Eva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2023-02-25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 Descriptive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Are these results plausible?</a:t>
            </a:r>
          </a:p>
          <a:p>
            <a:pPr lvl="0"/>
            <a:r>
              <a:rPr/>
              <a:t>How robust are the results to changing the sample?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Replication of a research paper: How do results compare to results of research paper?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1 R Markdown</a:t>
            </a:r>
          </a:p>
          <a:p>
            <a:pPr lvl="0"/>
            <a:r>
              <a:rPr>
                <a:hlinkClick r:id="rId3" action="ppaction://hlinksldjump"/>
              </a:rPr>
              <a:t>2 Slide with Bullets</a:t>
            </a:r>
          </a:p>
          <a:p>
            <a:pPr lvl="0"/>
            <a:r>
              <a:rPr>
                <a:hlinkClick r:id="rId4" action="ppaction://hlinksldjump"/>
              </a:rPr>
              <a:t>3 Slide with R Output</a:t>
            </a:r>
          </a:p>
          <a:p>
            <a:pPr lvl="0"/>
            <a:r>
              <a:rPr>
                <a:hlinkClick r:id="rId5" action="ppaction://hlinksldjump"/>
              </a:rPr>
              <a:t>4 Slide with Plot</a:t>
            </a:r>
          </a:p>
          <a:p>
            <a:pPr lvl="0"/>
            <a:r>
              <a:rPr>
                <a:hlinkClick r:id="rId6" action="ppaction://hlinksldjump"/>
              </a:rPr>
              <a:t>5 Motivation</a:t>
            </a:r>
          </a:p>
          <a:p>
            <a:pPr lvl="0"/>
            <a:r>
              <a:rPr>
                <a:hlinkClick r:id="rId7" action="ppaction://hlinksldjump"/>
              </a:rPr>
              <a:t>6 Data sources</a:t>
            </a:r>
          </a:p>
          <a:p>
            <a:pPr lvl="0"/>
            <a:r>
              <a:rPr>
                <a:hlinkClick r:id="rId8" action="ppaction://hlinksldjump"/>
              </a:rPr>
              <a:t>7 Method</a:t>
            </a:r>
          </a:p>
          <a:p>
            <a:pPr lvl="0"/>
            <a:r>
              <a:rPr>
                <a:hlinkClick r:id="rId9" action="ppaction://hlinksldjump"/>
              </a:rPr>
              <a:t>8 Descriptive statistics</a:t>
            </a:r>
          </a:p>
          <a:p>
            <a:pPr lvl="0"/>
            <a:r>
              <a:rPr>
                <a:hlinkClick r:id="rId10" action="ppaction://hlinksldjump"/>
              </a:rPr>
              <a:t>9 Results</a:t>
            </a:r>
          </a:p>
          <a:p>
            <a:pPr lvl="0"/>
            <a:r>
              <a:rPr>
                <a:hlinkClick r:id="rId11" action="ppaction://hlinksldjump"/>
              </a:rPr>
              <a:t>10 Conclusion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Slide with Plot</a:t>
            </a:r>
          </a:p>
        </p:txBody>
      </p:sp>
      <p:pic>
        <p:nvPicPr>
          <p:cNvPr descr="report_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Why is this research question relevant?</a:t>
            </a:r>
          </a:p>
          <a:p>
            <a:pPr lvl="0"/>
            <a:r>
              <a:rPr/>
              <a:t>What are the main hypotheses?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does the data come from (country, time period, source)?</a:t>
            </a:r>
          </a:p>
          <a:p>
            <a:pPr lvl="0"/>
            <a:r>
              <a:rPr/>
              <a:t>What are the key variables?</a:t>
            </a:r>
          </a:p>
          <a:p>
            <a:pPr lvl="0"/>
            <a:r>
              <a:rPr/>
              <a:t>How are these measured?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the assumptions of the method?</a:t>
            </a:r>
          </a:p>
          <a:p>
            <a:pPr lvl="0"/>
            <a:r>
              <a:rPr/>
              <a:t>Are these assumptions plausible in this example?</a:t>
            </a:r>
          </a:p>
          <a:p>
            <a:pPr lvl="0"/>
            <a:r>
              <a:rPr/>
              <a:t>Maybe: regression equation.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Barrera-Osorio et al, 2011</dc:title>
  <dc:creator>Dimitrios &amp; Eva</dc:creator>
  <cp:keywords/>
  <dcterms:created xsi:type="dcterms:W3CDTF">2023-02-25T15:58:18Z</dcterms:created>
  <dcterms:modified xsi:type="dcterms:W3CDTF">2023-02-25T15:58:18Z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2023-02-25</vt:lpwstr>
  </property>
  <property fmtid="{D5CDD505-2E9C-101B-9397-08002B2CF9AE}" pid="3" name="output">
    <vt:lpwstr/>
  </property>
</Properties>
</file>