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6" r:id="rId10"/>
    <p:sldId id="267" r:id="rId11"/>
    <p:sldId id="268" r:id="rId12"/>
    <p:sldId id="269" r:id="rId13"/>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CBBC5C-EDCE-4F69-B400-9236A4B312C2}" v="18" dt="2023-03-07T14:13:23.7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9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mitrios P." userId="f3c39c5f7e507be1" providerId="LiveId" clId="{C0CBBC5C-EDCE-4F69-B400-9236A4B312C2}"/>
    <pc:docChg chg="undo custSel addSld delSld modSld sldOrd">
      <pc:chgData name="Dimitrios P." userId="f3c39c5f7e507be1" providerId="LiveId" clId="{C0CBBC5C-EDCE-4F69-B400-9236A4B312C2}" dt="2023-03-08T09:53:40.255" v="3306" actId="1076"/>
      <pc:docMkLst>
        <pc:docMk/>
      </pc:docMkLst>
      <pc:sldChg chg="addSp delSp modSp new mod">
        <pc:chgData name="Dimitrios P." userId="f3c39c5f7e507be1" providerId="LiveId" clId="{C0CBBC5C-EDCE-4F69-B400-9236A4B312C2}" dt="2023-03-06T11:19:13.488" v="133" actId="1076"/>
        <pc:sldMkLst>
          <pc:docMk/>
          <pc:sldMk cId="1860275476" sldId="256"/>
        </pc:sldMkLst>
        <pc:spChg chg="del">
          <ac:chgData name="Dimitrios P." userId="f3c39c5f7e507be1" providerId="LiveId" clId="{C0CBBC5C-EDCE-4F69-B400-9236A4B312C2}" dt="2023-03-06T11:13:31.041" v="1" actId="478"/>
          <ac:spMkLst>
            <pc:docMk/>
            <pc:sldMk cId="1860275476" sldId="256"/>
            <ac:spMk id="2" creationId="{E43AE8AC-D8FB-C880-C139-CAB097F72270}"/>
          </ac:spMkLst>
        </pc:spChg>
        <pc:spChg chg="del">
          <ac:chgData name="Dimitrios P." userId="f3c39c5f7e507be1" providerId="LiveId" clId="{C0CBBC5C-EDCE-4F69-B400-9236A4B312C2}" dt="2023-03-06T11:13:32.448" v="2" actId="478"/>
          <ac:spMkLst>
            <pc:docMk/>
            <pc:sldMk cId="1860275476" sldId="256"/>
            <ac:spMk id="3" creationId="{39A53102-8232-1CD2-290F-A5A8FD301FF8}"/>
          </ac:spMkLst>
        </pc:spChg>
        <pc:spChg chg="add mod">
          <ac:chgData name="Dimitrios P." userId="f3c39c5f7e507be1" providerId="LiveId" clId="{C0CBBC5C-EDCE-4F69-B400-9236A4B312C2}" dt="2023-03-06T11:15:04.021" v="46" actId="1076"/>
          <ac:spMkLst>
            <pc:docMk/>
            <pc:sldMk cId="1860275476" sldId="256"/>
            <ac:spMk id="6" creationId="{1434BE84-406F-EC52-0358-88AF9ACDD732}"/>
          </ac:spMkLst>
        </pc:spChg>
        <pc:spChg chg="add mod">
          <ac:chgData name="Dimitrios P." userId="f3c39c5f7e507be1" providerId="LiveId" clId="{C0CBBC5C-EDCE-4F69-B400-9236A4B312C2}" dt="2023-03-06T11:17:59.764" v="89" actId="20577"/>
          <ac:spMkLst>
            <pc:docMk/>
            <pc:sldMk cId="1860275476" sldId="256"/>
            <ac:spMk id="8" creationId="{AD302061-B144-6977-3512-67DB815C0612}"/>
          </ac:spMkLst>
        </pc:spChg>
        <pc:spChg chg="add mod">
          <ac:chgData name="Dimitrios P." userId="f3c39c5f7e507be1" providerId="LiveId" clId="{C0CBBC5C-EDCE-4F69-B400-9236A4B312C2}" dt="2023-03-06T11:19:13.488" v="133" actId="1076"/>
          <ac:spMkLst>
            <pc:docMk/>
            <pc:sldMk cId="1860275476" sldId="256"/>
            <ac:spMk id="9" creationId="{751D3C9F-AE5E-9B86-87CF-FEE00CDBDBDD}"/>
          </ac:spMkLst>
        </pc:spChg>
        <pc:picChg chg="add mod">
          <ac:chgData name="Dimitrios P." userId="f3c39c5f7e507be1" providerId="LiveId" clId="{C0CBBC5C-EDCE-4F69-B400-9236A4B312C2}" dt="2023-03-06T11:13:48.743" v="6" actId="1076"/>
          <ac:picMkLst>
            <pc:docMk/>
            <pc:sldMk cId="1860275476" sldId="256"/>
            <ac:picMk id="5" creationId="{ADAA168C-A5C3-C850-D35E-A57BA8919BC2}"/>
          </ac:picMkLst>
        </pc:picChg>
      </pc:sldChg>
      <pc:sldChg chg="addSp delSp modSp add mod">
        <pc:chgData name="Dimitrios P." userId="f3c39c5f7e507be1" providerId="LiveId" clId="{C0CBBC5C-EDCE-4F69-B400-9236A4B312C2}" dt="2023-03-07T12:06:39.218" v="2221" actId="20577"/>
        <pc:sldMkLst>
          <pc:docMk/>
          <pc:sldMk cId="3753148444" sldId="257"/>
        </pc:sldMkLst>
        <pc:spChg chg="add mod">
          <ac:chgData name="Dimitrios P." userId="f3c39c5f7e507be1" providerId="LiveId" clId="{C0CBBC5C-EDCE-4F69-B400-9236A4B312C2}" dt="2023-03-06T11:30:41.815" v="208" actId="14100"/>
          <ac:spMkLst>
            <pc:docMk/>
            <pc:sldMk cId="3753148444" sldId="257"/>
            <ac:spMk id="2" creationId="{80A8D922-DBBC-71FC-4865-9DB65100848A}"/>
          </ac:spMkLst>
        </pc:spChg>
        <pc:spChg chg="add mod">
          <ac:chgData name="Dimitrios P." userId="f3c39c5f7e507be1" providerId="LiveId" clId="{C0CBBC5C-EDCE-4F69-B400-9236A4B312C2}" dt="2023-03-07T12:06:39.218" v="2221" actId="20577"/>
          <ac:spMkLst>
            <pc:docMk/>
            <pc:sldMk cId="3753148444" sldId="257"/>
            <ac:spMk id="3" creationId="{2DB4E96F-44E0-88B6-C50B-F25E7B586C99}"/>
          </ac:spMkLst>
        </pc:spChg>
        <pc:spChg chg="del">
          <ac:chgData name="Dimitrios P." userId="f3c39c5f7e507be1" providerId="LiveId" clId="{C0CBBC5C-EDCE-4F69-B400-9236A4B312C2}" dt="2023-03-06T11:19:41.400" v="135" actId="478"/>
          <ac:spMkLst>
            <pc:docMk/>
            <pc:sldMk cId="3753148444" sldId="257"/>
            <ac:spMk id="6" creationId="{1434BE84-406F-EC52-0358-88AF9ACDD732}"/>
          </ac:spMkLst>
        </pc:spChg>
        <pc:spChg chg="del">
          <ac:chgData name="Dimitrios P." userId="f3c39c5f7e507be1" providerId="LiveId" clId="{C0CBBC5C-EDCE-4F69-B400-9236A4B312C2}" dt="2023-03-06T11:19:41.400" v="135" actId="478"/>
          <ac:spMkLst>
            <pc:docMk/>
            <pc:sldMk cId="3753148444" sldId="257"/>
            <ac:spMk id="8" creationId="{AD302061-B144-6977-3512-67DB815C0612}"/>
          </ac:spMkLst>
        </pc:spChg>
        <pc:spChg chg="del">
          <ac:chgData name="Dimitrios P." userId="f3c39c5f7e507be1" providerId="LiveId" clId="{C0CBBC5C-EDCE-4F69-B400-9236A4B312C2}" dt="2023-03-06T11:19:41.400" v="135" actId="478"/>
          <ac:spMkLst>
            <pc:docMk/>
            <pc:sldMk cId="3753148444" sldId="257"/>
            <ac:spMk id="9" creationId="{751D3C9F-AE5E-9B86-87CF-FEE00CDBDBDD}"/>
          </ac:spMkLst>
        </pc:spChg>
      </pc:sldChg>
      <pc:sldChg chg="addSp delSp modSp new del mod">
        <pc:chgData name="Dimitrios P." userId="f3c39c5f7e507be1" providerId="LiveId" clId="{C0CBBC5C-EDCE-4F69-B400-9236A4B312C2}" dt="2023-03-07T10:20:23.874" v="508" actId="47"/>
        <pc:sldMkLst>
          <pc:docMk/>
          <pc:sldMk cId="2666544392" sldId="258"/>
        </pc:sldMkLst>
        <pc:spChg chg="del">
          <ac:chgData name="Dimitrios P." userId="f3c39c5f7e507be1" providerId="LiveId" clId="{C0CBBC5C-EDCE-4F69-B400-9236A4B312C2}" dt="2023-03-07T10:14:33.183" v="210" actId="478"/>
          <ac:spMkLst>
            <pc:docMk/>
            <pc:sldMk cId="2666544392" sldId="258"/>
            <ac:spMk id="2" creationId="{B7AC143B-0B54-7DA9-CC67-C15797A4A4F8}"/>
          </ac:spMkLst>
        </pc:spChg>
        <pc:spChg chg="del">
          <ac:chgData name="Dimitrios P." userId="f3c39c5f7e507be1" providerId="LiveId" clId="{C0CBBC5C-EDCE-4F69-B400-9236A4B312C2}" dt="2023-03-07T10:14:35.277" v="211" actId="478"/>
          <ac:spMkLst>
            <pc:docMk/>
            <pc:sldMk cId="2666544392" sldId="258"/>
            <ac:spMk id="3" creationId="{6BD02E46-47BE-B0F1-DB3F-7FB14FBE0B1C}"/>
          </ac:spMkLst>
        </pc:spChg>
        <pc:spChg chg="add mod">
          <ac:chgData name="Dimitrios P." userId="f3c39c5f7e507be1" providerId="LiveId" clId="{C0CBBC5C-EDCE-4F69-B400-9236A4B312C2}" dt="2023-03-07T10:17:05.171" v="484" actId="14100"/>
          <ac:spMkLst>
            <pc:docMk/>
            <pc:sldMk cId="2666544392" sldId="258"/>
            <ac:spMk id="4" creationId="{D8363D78-999C-7214-A712-BA017EC40B80}"/>
          </ac:spMkLst>
        </pc:spChg>
      </pc:sldChg>
      <pc:sldChg chg="addSp delSp modSp add mod">
        <pc:chgData name="Dimitrios P." userId="f3c39c5f7e507be1" providerId="LiveId" clId="{C0CBBC5C-EDCE-4F69-B400-9236A4B312C2}" dt="2023-03-07T10:53:12.859" v="1124" actId="108"/>
        <pc:sldMkLst>
          <pc:docMk/>
          <pc:sldMk cId="3502021543" sldId="258"/>
        </pc:sldMkLst>
        <pc:spChg chg="mod">
          <ac:chgData name="Dimitrios P." userId="f3c39c5f7e507be1" providerId="LiveId" clId="{C0CBBC5C-EDCE-4F69-B400-9236A4B312C2}" dt="2023-03-07T10:43:21.636" v="881" actId="113"/>
          <ac:spMkLst>
            <pc:docMk/>
            <pc:sldMk cId="3502021543" sldId="258"/>
            <ac:spMk id="2" creationId="{80A8D922-DBBC-71FC-4865-9DB65100848A}"/>
          </ac:spMkLst>
        </pc:spChg>
        <pc:spChg chg="del">
          <ac:chgData name="Dimitrios P." userId="f3c39c5f7e507be1" providerId="LiveId" clId="{C0CBBC5C-EDCE-4F69-B400-9236A4B312C2}" dt="2023-03-07T10:22:54.296" v="617" actId="478"/>
          <ac:spMkLst>
            <pc:docMk/>
            <pc:sldMk cId="3502021543" sldId="258"/>
            <ac:spMk id="3" creationId="{2DB4E96F-44E0-88B6-C50B-F25E7B586C99}"/>
          </ac:spMkLst>
        </pc:spChg>
        <pc:spChg chg="add mod">
          <ac:chgData name="Dimitrios P." userId="f3c39c5f7e507be1" providerId="LiveId" clId="{C0CBBC5C-EDCE-4F69-B400-9236A4B312C2}" dt="2023-03-07T10:53:12.859" v="1124" actId="108"/>
          <ac:spMkLst>
            <pc:docMk/>
            <pc:sldMk cId="3502021543" sldId="258"/>
            <ac:spMk id="7" creationId="{C4424FE3-45D2-B75D-A5CE-99758BC7A1D5}"/>
          </ac:spMkLst>
        </pc:spChg>
        <pc:picChg chg="add mod">
          <ac:chgData name="Dimitrios P." userId="f3c39c5f7e507be1" providerId="LiveId" clId="{C0CBBC5C-EDCE-4F69-B400-9236A4B312C2}" dt="2023-03-07T10:50:31.384" v="883" actId="1076"/>
          <ac:picMkLst>
            <pc:docMk/>
            <pc:sldMk cId="3502021543" sldId="258"/>
            <ac:picMk id="6" creationId="{4965906E-3A69-0897-B7BF-53FD17C3F1FD}"/>
          </ac:picMkLst>
        </pc:picChg>
      </pc:sldChg>
      <pc:sldChg chg="addSp delSp modSp add mod">
        <pc:chgData name="Dimitrios P." userId="f3c39c5f7e507be1" providerId="LiveId" clId="{C0CBBC5C-EDCE-4F69-B400-9236A4B312C2}" dt="2023-03-08T09:53:40.255" v="3306" actId="1076"/>
        <pc:sldMkLst>
          <pc:docMk/>
          <pc:sldMk cId="859646434" sldId="259"/>
        </pc:sldMkLst>
        <pc:spChg chg="mod">
          <ac:chgData name="Dimitrios P." userId="f3c39c5f7e507be1" providerId="LiveId" clId="{C0CBBC5C-EDCE-4F69-B400-9236A4B312C2}" dt="2023-03-07T11:07:35.269" v="1322" actId="20577"/>
          <ac:spMkLst>
            <pc:docMk/>
            <pc:sldMk cId="859646434" sldId="259"/>
            <ac:spMk id="2" creationId="{80A8D922-DBBC-71FC-4865-9DB65100848A}"/>
          </ac:spMkLst>
        </pc:spChg>
        <pc:spChg chg="mod">
          <ac:chgData name="Dimitrios P." userId="f3c39c5f7e507be1" providerId="LiveId" clId="{C0CBBC5C-EDCE-4F69-B400-9236A4B312C2}" dt="2023-03-07T11:13:13.189" v="1527" actId="5793"/>
          <ac:spMkLst>
            <pc:docMk/>
            <pc:sldMk cId="859646434" sldId="259"/>
            <ac:spMk id="7" creationId="{C4424FE3-45D2-B75D-A5CE-99758BC7A1D5}"/>
          </ac:spMkLst>
        </pc:spChg>
        <pc:picChg chg="add del mod">
          <ac:chgData name="Dimitrios P." userId="f3c39c5f7e507be1" providerId="LiveId" clId="{C0CBBC5C-EDCE-4F69-B400-9236A4B312C2}" dt="2023-03-08T09:53:15.537" v="3301" actId="478"/>
          <ac:picMkLst>
            <pc:docMk/>
            <pc:sldMk cId="859646434" sldId="259"/>
            <ac:picMk id="4" creationId="{EB31A470-E65B-D147-0F9D-6B5FD2A41CAC}"/>
          </ac:picMkLst>
        </pc:picChg>
        <pc:picChg chg="del">
          <ac:chgData name="Dimitrios P." userId="f3c39c5f7e507be1" providerId="LiveId" clId="{C0CBBC5C-EDCE-4F69-B400-9236A4B312C2}" dt="2023-03-07T10:53:56.484" v="1126" actId="478"/>
          <ac:picMkLst>
            <pc:docMk/>
            <pc:sldMk cId="859646434" sldId="259"/>
            <ac:picMk id="6" creationId="{4965906E-3A69-0897-B7BF-53FD17C3F1FD}"/>
          </ac:picMkLst>
        </pc:picChg>
        <pc:picChg chg="add mod">
          <ac:chgData name="Dimitrios P." userId="f3c39c5f7e507be1" providerId="LiveId" clId="{C0CBBC5C-EDCE-4F69-B400-9236A4B312C2}" dt="2023-03-08T09:53:40.255" v="3306" actId="1076"/>
          <ac:picMkLst>
            <pc:docMk/>
            <pc:sldMk cId="859646434" sldId="259"/>
            <ac:picMk id="6" creationId="{7861F69F-ABC0-F192-D02D-BA53CC9FFEFD}"/>
          </ac:picMkLst>
        </pc:picChg>
        <pc:picChg chg="add del mod">
          <ac:chgData name="Dimitrios P." userId="f3c39c5f7e507be1" providerId="LiveId" clId="{C0CBBC5C-EDCE-4F69-B400-9236A4B312C2}" dt="2023-03-07T11:03:55.824" v="1248" actId="478"/>
          <ac:picMkLst>
            <pc:docMk/>
            <pc:sldMk cId="859646434" sldId="259"/>
            <ac:picMk id="9" creationId="{94C47FB6-5500-318F-1A20-5B2E002A3387}"/>
          </ac:picMkLst>
        </pc:picChg>
        <pc:picChg chg="add mod">
          <ac:chgData name="Dimitrios P." userId="f3c39c5f7e507be1" providerId="LiveId" clId="{C0CBBC5C-EDCE-4F69-B400-9236A4B312C2}" dt="2023-03-07T11:04:05.916" v="1251" actId="14100"/>
          <ac:picMkLst>
            <pc:docMk/>
            <pc:sldMk cId="859646434" sldId="259"/>
            <ac:picMk id="11" creationId="{13619F77-2B33-4E97-D568-E98DE1CC0373}"/>
          </ac:picMkLst>
        </pc:picChg>
        <pc:picChg chg="add mod">
          <ac:chgData name="Dimitrios P." userId="f3c39c5f7e507be1" providerId="LiveId" clId="{C0CBBC5C-EDCE-4F69-B400-9236A4B312C2}" dt="2023-03-07T11:05:30.559" v="1263" actId="1076"/>
          <ac:picMkLst>
            <pc:docMk/>
            <pc:sldMk cId="859646434" sldId="259"/>
            <ac:picMk id="13" creationId="{F4F096A7-E062-1F67-3668-E49154B45016}"/>
          </ac:picMkLst>
        </pc:picChg>
        <pc:cxnChg chg="add mod">
          <ac:chgData name="Dimitrios P." userId="f3c39c5f7e507be1" providerId="LiveId" clId="{C0CBBC5C-EDCE-4F69-B400-9236A4B312C2}" dt="2023-03-07T11:05:24.278" v="1261" actId="1076"/>
          <ac:cxnSpMkLst>
            <pc:docMk/>
            <pc:sldMk cId="859646434" sldId="259"/>
            <ac:cxnSpMk id="15" creationId="{2E3BB21C-C55A-448B-867E-47D80DA47063}"/>
          </ac:cxnSpMkLst>
        </pc:cxnChg>
      </pc:sldChg>
      <pc:sldChg chg="modSp add del mod">
        <pc:chgData name="Dimitrios P." userId="f3c39c5f7e507be1" providerId="LiveId" clId="{C0CBBC5C-EDCE-4F69-B400-9236A4B312C2}" dt="2023-03-07T10:20:22.603" v="507" actId="47"/>
        <pc:sldMkLst>
          <pc:docMk/>
          <pc:sldMk cId="4167766865" sldId="259"/>
        </pc:sldMkLst>
        <pc:spChg chg="mod">
          <ac:chgData name="Dimitrios P." userId="f3c39c5f7e507be1" providerId="LiveId" clId="{C0CBBC5C-EDCE-4F69-B400-9236A4B312C2}" dt="2023-03-07T10:17:24.762" v="486"/>
          <ac:spMkLst>
            <pc:docMk/>
            <pc:sldMk cId="4167766865" sldId="259"/>
            <ac:spMk id="2" creationId="{80A8D922-DBBC-71FC-4865-9DB65100848A}"/>
          </ac:spMkLst>
        </pc:spChg>
      </pc:sldChg>
      <pc:sldChg chg="addSp delSp modSp add mod">
        <pc:chgData name="Dimitrios P." userId="f3c39c5f7e507be1" providerId="LiveId" clId="{C0CBBC5C-EDCE-4F69-B400-9236A4B312C2}" dt="2023-03-07T12:09:19.773" v="2226" actId="6549"/>
        <pc:sldMkLst>
          <pc:docMk/>
          <pc:sldMk cId="2230153226" sldId="260"/>
        </pc:sldMkLst>
        <pc:spChg chg="mod">
          <ac:chgData name="Dimitrios P." userId="f3c39c5f7e507be1" providerId="LiveId" clId="{C0CBBC5C-EDCE-4F69-B400-9236A4B312C2}" dt="2023-03-07T11:26:08.925" v="1905" actId="20577"/>
          <ac:spMkLst>
            <pc:docMk/>
            <pc:sldMk cId="2230153226" sldId="260"/>
            <ac:spMk id="2" creationId="{80A8D922-DBBC-71FC-4865-9DB65100848A}"/>
          </ac:spMkLst>
        </pc:spChg>
        <pc:spChg chg="add del mod">
          <ac:chgData name="Dimitrios P." userId="f3c39c5f7e507be1" providerId="LiveId" clId="{C0CBBC5C-EDCE-4F69-B400-9236A4B312C2}" dt="2023-03-07T11:41:44.544" v="1948" actId="1076"/>
          <ac:spMkLst>
            <pc:docMk/>
            <pc:sldMk cId="2230153226" sldId="260"/>
            <ac:spMk id="7" creationId="{C4424FE3-45D2-B75D-A5CE-99758BC7A1D5}"/>
          </ac:spMkLst>
        </pc:spChg>
        <pc:spChg chg="add mod">
          <ac:chgData name="Dimitrios P." userId="f3c39c5f7e507be1" providerId="LiveId" clId="{C0CBBC5C-EDCE-4F69-B400-9236A4B312C2}" dt="2023-03-07T12:09:19.773" v="2226" actId="6549"/>
          <ac:spMkLst>
            <pc:docMk/>
            <pc:sldMk cId="2230153226" sldId="260"/>
            <ac:spMk id="10" creationId="{4CC8ADFD-948D-B319-30C1-AD7D5F48CBE2}"/>
          </ac:spMkLst>
        </pc:spChg>
        <pc:spChg chg="add mod">
          <ac:chgData name="Dimitrios P." userId="f3c39c5f7e507be1" providerId="LiveId" clId="{C0CBBC5C-EDCE-4F69-B400-9236A4B312C2}" dt="2023-03-07T11:42:25.967" v="1960" actId="20577"/>
          <ac:spMkLst>
            <pc:docMk/>
            <pc:sldMk cId="2230153226" sldId="260"/>
            <ac:spMk id="16" creationId="{0ED3E703-8157-9044-875F-229DBE361713}"/>
          </ac:spMkLst>
        </pc:spChg>
        <pc:picChg chg="del">
          <ac:chgData name="Dimitrios P." userId="f3c39c5f7e507be1" providerId="LiveId" clId="{C0CBBC5C-EDCE-4F69-B400-9236A4B312C2}" dt="2023-03-07T11:25:23.216" v="1745" actId="478"/>
          <ac:picMkLst>
            <pc:docMk/>
            <pc:sldMk cId="2230153226" sldId="260"/>
            <ac:picMk id="4" creationId="{EB31A470-E65B-D147-0F9D-6B5FD2A41CAC}"/>
          </ac:picMkLst>
        </pc:picChg>
        <pc:picChg chg="add del mod">
          <ac:chgData name="Dimitrios P." userId="f3c39c5f7e507be1" providerId="LiveId" clId="{C0CBBC5C-EDCE-4F69-B400-9236A4B312C2}" dt="2023-03-07T11:45:24.015" v="1995" actId="21"/>
          <ac:picMkLst>
            <pc:docMk/>
            <pc:sldMk cId="2230153226" sldId="260"/>
            <ac:picMk id="6" creationId="{AF5ACD7B-391D-ACA5-55B0-4071E03E4260}"/>
          </ac:picMkLst>
        </pc:picChg>
        <pc:picChg chg="add mod">
          <ac:chgData name="Dimitrios P." userId="f3c39c5f7e507be1" providerId="LiveId" clId="{C0CBBC5C-EDCE-4F69-B400-9236A4B312C2}" dt="2023-03-07T11:40:29.511" v="1942" actId="1076"/>
          <ac:picMkLst>
            <pc:docMk/>
            <pc:sldMk cId="2230153226" sldId="260"/>
            <ac:picMk id="9" creationId="{E79AA24E-0B3C-2117-45BA-862BF6FE0A99}"/>
          </ac:picMkLst>
        </pc:picChg>
        <pc:picChg chg="add del mod">
          <ac:chgData name="Dimitrios P." userId="f3c39c5f7e507be1" providerId="LiveId" clId="{C0CBBC5C-EDCE-4F69-B400-9236A4B312C2}" dt="2023-03-07T11:43:31.272" v="1962" actId="478"/>
          <ac:picMkLst>
            <pc:docMk/>
            <pc:sldMk cId="2230153226" sldId="260"/>
            <ac:picMk id="11" creationId="{13619F77-2B33-4E97-D568-E98DE1CC0373}"/>
          </ac:picMkLst>
        </pc:picChg>
        <pc:picChg chg="del">
          <ac:chgData name="Dimitrios P." userId="f3c39c5f7e507be1" providerId="LiveId" clId="{C0CBBC5C-EDCE-4F69-B400-9236A4B312C2}" dt="2023-03-07T11:20:05.826" v="1593" actId="478"/>
          <ac:picMkLst>
            <pc:docMk/>
            <pc:sldMk cId="2230153226" sldId="260"/>
            <ac:picMk id="13" creationId="{F4F096A7-E062-1F67-3668-E49154B45016}"/>
          </ac:picMkLst>
        </pc:picChg>
        <pc:picChg chg="add mod">
          <ac:chgData name="Dimitrios P." userId="f3c39c5f7e507be1" providerId="LiveId" clId="{C0CBBC5C-EDCE-4F69-B400-9236A4B312C2}" dt="2023-03-07T11:42:33.983" v="1961" actId="1076"/>
          <ac:picMkLst>
            <pc:docMk/>
            <pc:sldMk cId="2230153226" sldId="260"/>
            <ac:picMk id="14" creationId="{E10F052B-01F6-404B-5BD3-CE5B3795FB9D}"/>
          </ac:picMkLst>
        </pc:picChg>
        <pc:picChg chg="add del mod">
          <ac:chgData name="Dimitrios P." userId="f3c39c5f7e507be1" providerId="LiveId" clId="{C0CBBC5C-EDCE-4F69-B400-9236A4B312C2}" dt="2023-03-07T11:43:37.378" v="1965" actId="478"/>
          <ac:picMkLst>
            <pc:docMk/>
            <pc:sldMk cId="2230153226" sldId="260"/>
            <ac:picMk id="18" creationId="{71891ECD-25DB-AF2E-D3D4-C0138B65570B}"/>
          </ac:picMkLst>
        </pc:picChg>
        <pc:cxnChg chg="add del mod">
          <ac:chgData name="Dimitrios P." userId="f3c39c5f7e507be1" providerId="LiveId" clId="{C0CBBC5C-EDCE-4F69-B400-9236A4B312C2}" dt="2023-03-07T11:45:21.580" v="1994" actId="478"/>
          <ac:cxnSpMkLst>
            <pc:docMk/>
            <pc:sldMk cId="2230153226" sldId="260"/>
            <ac:cxnSpMk id="15" creationId="{2E3BB21C-C55A-448B-867E-47D80DA47063}"/>
          </ac:cxnSpMkLst>
        </pc:cxnChg>
      </pc:sldChg>
      <pc:sldChg chg="addSp delSp modSp add mod ord">
        <pc:chgData name="Dimitrios P." userId="f3c39c5f7e507be1" providerId="LiveId" clId="{C0CBBC5C-EDCE-4F69-B400-9236A4B312C2}" dt="2023-03-07T11:49:30.269" v="2071" actId="20577"/>
        <pc:sldMkLst>
          <pc:docMk/>
          <pc:sldMk cId="1939358107" sldId="261"/>
        </pc:sldMkLst>
        <pc:spChg chg="mod">
          <ac:chgData name="Dimitrios P." userId="f3c39c5f7e507be1" providerId="LiveId" clId="{C0CBBC5C-EDCE-4F69-B400-9236A4B312C2}" dt="2023-03-07T11:44:44.671" v="1987" actId="113"/>
          <ac:spMkLst>
            <pc:docMk/>
            <pc:sldMk cId="1939358107" sldId="261"/>
            <ac:spMk id="2" creationId="{80A8D922-DBBC-71FC-4865-9DB65100848A}"/>
          </ac:spMkLst>
        </pc:spChg>
        <pc:spChg chg="mod">
          <ac:chgData name="Dimitrios P." userId="f3c39c5f7e507be1" providerId="LiveId" clId="{C0CBBC5C-EDCE-4F69-B400-9236A4B312C2}" dt="2023-03-07T11:49:30.269" v="2071" actId="20577"/>
          <ac:spMkLst>
            <pc:docMk/>
            <pc:sldMk cId="1939358107" sldId="261"/>
            <ac:spMk id="7" creationId="{C4424FE3-45D2-B75D-A5CE-99758BC7A1D5}"/>
          </ac:spMkLst>
        </pc:spChg>
        <pc:picChg chg="del">
          <ac:chgData name="Dimitrios P." userId="f3c39c5f7e507be1" providerId="LiveId" clId="{C0CBBC5C-EDCE-4F69-B400-9236A4B312C2}" dt="2023-03-07T11:44:46.848" v="1988" actId="478"/>
          <ac:picMkLst>
            <pc:docMk/>
            <pc:sldMk cId="1939358107" sldId="261"/>
            <ac:picMk id="4" creationId="{EB31A470-E65B-D147-0F9D-6B5FD2A41CAC}"/>
          </ac:picMkLst>
        </pc:picChg>
        <pc:picChg chg="add mod">
          <ac:chgData name="Dimitrios P." userId="f3c39c5f7e507be1" providerId="LiveId" clId="{C0CBBC5C-EDCE-4F69-B400-9236A4B312C2}" dt="2023-03-07T11:45:15.082" v="1993" actId="1076"/>
          <ac:picMkLst>
            <pc:docMk/>
            <pc:sldMk cId="1939358107" sldId="261"/>
            <ac:picMk id="6" creationId="{E99C5B04-646F-3994-1E6C-80CAB66B35F2}"/>
          </ac:picMkLst>
        </pc:picChg>
        <pc:picChg chg="add mod">
          <ac:chgData name="Dimitrios P." userId="f3c39c5f7e507be1" providerId="LiveId" clId="{C0CBBC5C-EDCE-4F69-B400-9236A4B312C2}" dt="2023-03-07T11:45:39.596" v="1998" actId="1076"/>
          <ac:picMkLst>
            <pc:docMk/>
            <pc:sldMk cId="1939358107" sldId="261"/>
            <ac:picMk id="8" creationId="{704F2366-B945-62D3-CE9A-1FA13646BFA1}"/>
          </ac:picMkLst>
        </pc:picChg>
        <pc:picChg chg="del">
          <ac:chgData name="Dimitrios P." userId="f3c39c5f7e507be1" providerId="LiveId" clId="{C0CBBC5C-EDCE-4F69-B400-9236A4B312C2}" dt="2023-03-07T11:44:47.756" v="1989" actId="478"/>
          <ac:picMkLst>
            <pc:docMk/>
            <pc:sldMk cId="1939358107" sldId="261"/>
            <ac:picMk id="11" creationId="{13619F77-2B33-4E97-D568-E98DE1CC0373}"/>
          </ac:picMkLst>
        </pc:picChg>
        <pc:picChg chg="del">
          <ac:chgData name="Dimitrios P." userId="f3c39c5f7e507be1" providerId="LiveId" clId="{C0CBBC5C-EDCE-4F69-B400-9236A4B312C2}" dt="2023-03-07T11:44:48.944" v="1990" actId="478"/>
          <ac:picMkLst>
            <pc:docMk/>
            <pc:sldMk cId="1939358107" sldId="261"/>
            <ac:picMk id="13" creationId="{F4F096A7-E062-1F67-3668-E49154B45016}"/>
          </ac:picMkLst>
        </pc:picChg>
        <pc:cxnChg chg="mod">
          <ac:chgData name="Dimitrios P." userId="f3c39c5f7e507be1" providerId="LiveId" clId="{C0CBBC5C-EDCE-4F69-B400-9236A4B312C2}" dt="2023-03-07T11:46:41.525" v="2002" actId="14100"/>
          <ac:cxnSpMkLst>
            <pc:docMk/>
            <pc:sldMk cId="1939358107" sldId="261"/>
            <ac:cxnSpMk id="15" creationId="{2E3BB21C-C55A-448B-867E-47D80DA47063}"/>
          </ac:cxnSpMkLst>
        </pc:cxnChg>
      </pc:sldChg>
      <pc:sldChg chg="add del">
        <pc:chgData name="Dimitrios P." userId="f3c39c5f7e507be1" providerId="LiveId" clId="{C0CBBC5C-EDCE-4F69-B400-9236A4B312C2}" dt="2023-03-07T11:54:40.816" v="2073" actId="47"/>
        <pc:sldMkLst>
          <pc:docMk/>
          <pc:sldMk cId="1651268105" sldId="262"/>
        </pc:sldMkLst>
      </pc:sldChg>
      <pc:sldChg chg="addSp delSp modSp add mod ord">
        <pc:chgData name="Dimitrios P." userId="f3c39c5f7e507be1" providerId="LiveId" clId="{C0CBBC5C-EDCE-4F69-B400-9236A4B312C2}" dt="2023-03-07T12:11:51.571" v="2246" actId="478"/>
        <pc:sldMkLst>
          <pc:docMk/>
          <pc:sldMk cId="4145889935" sldId="262"/>
        </pc:sldMkLst>
        <pc:spChg chg="mod">
          <ac:chgData name="Dimitrios P." userId="f3c39c5f7e507be1" providerId="LiveId" clId="{C0CBBC5C-EDCE-4F69-B400-9236A4B312C2}" dt="2023-03-07T12:02:07.459" v="2213" actId="20577"/>
          <ac:spMkLst>
            <pc:docMk/>
            <pc:sldMk cId="4145889935" sldId="262"/>
            <ac:spMk id="2" creationId="{80A8D922-DBBC-71FC-4865-9DB65100848A}"/>
          </ac:spMkLst>
        </pc:spChg>
        <pc:spChg chg="del">
          <ac:chgData name="Dimitrios P." userId="f3c39c5f7e507be1" providerId="LiveId" clId="{C0CBBC5C-EDCE-4F69-B400-9236A4B312C2}" dt="2023-03-07T12:11:51.571" v="2246" actId="478"/>
          <ac:spMkLst>
            <pc:docMk/>
            <pc:sldMk cId="4145889935" sldId="262"/>
            <ac:spMk id="7" creationId="{C4424FE3-45D2-B75D-A5CE-99758BC7A1D5}"/>
          </ac:spMkLst>
        </pc:spChg>
        <pc:spChg chg="add mod">
          <ac:chgData name="Dimitrios P." userId="f3c39c5f7e507be1" providerId="LiveId" clId="{C0CBBC5C-EDCE-4F69-B400-9236A4B312C2}" dt="2023-03-07T12:09:45.197" v="2241" actId="20577"/>
          <ac:spMkLst>
            <pc:docMk/>
            <pc:sldMk cId="4145889935" sldId="262"/>
            <ac:spMk id="10" creationId="{94F1102B-7CA1-2304-D995-B70E2A2C7466}"/>
          </ac:spMkLst>
        </pc:spChg>
        <pc:spChg chg="add mod">
          <ac:chgData name="Dimitrios P." userId="f3c39c5f7e507be1" providerId="LiveId" clId="{C0CBBC5C-EDCE-4F69-B400-9236A4B312C2}" dt="2023-03-07T12:10:04.805" v="2244" actId="1076"/>
          <ac:spMkLst>
            <pc:docMk/>
            <pc:sldMk cId="4145889935" sldId="262"/>
            <ac:spMk id="12" creationId="{2CAC143B-A96E-CCFF-13EB-FC880A7420F7}"/>
          </ac:spMkLst>
        </pc:spChg>
        <pc:picChg chg="del">
          <ac:chgData name="Dimitrios P." userId="f3c39c5f7e507be1" providerId="LiveId" clId="{C0CBBC5C-EDCE-4F69-B400-9236A4B312C2}" dt="2023-03-07T11:56:03.974" v="2183" actId="478"/>
          <ac:picMkLst>
            <pc:docMk/>
            <pc:sldMk cId="4145889935" sldId="262"/>
            <ac:picMk id="4" creationId="{EB31A470-E65B-D147-0F9D-6B5FD2A41CAC}"/>
          </ac:picMkLst>
        </pc:picChg>
        <pc:picChg chg="add mod">
          <ac:chgData name="Dimitrios P." userId="f3c39c5f7e507be1" providerId="LiveId" clId="{C0CBBC5C-EDCE-4F69-B400-9236A4B312C2}" dt="2023-03-07T12:09:29.599" v="2228" actId="1076"/>
          <ac:picMkLst>
            <pc:docMk/>
            <pc:sldMk cId="4145889935" sldId="262"/>
            <ac:picMk id="6" creationId="{9822A598-7D74-306A-DCEA-D09A76E30DEE}"/>
          </ac:picMkLst>
        </pc:picChg>
        <pc:picChg chg="add mod">
          <ac:chgData name="Dimitrios P." userId="f3c39c5f7e507be1" providerId="LiveId" clId="{C0CBBC5C-EDCE-4F69-B400-9236A4B312C2}" dt="2023-03-07T12:10:09.316" v="2245" actId="1076"/>
          <ac:picMkLst>
            <pc:docMk/>
            <pc:sldMk cId="4145889935" sldId="262"/>
            <ac:picMk id="9" creationId="{3309B19D-42BD-DBFC-5DDE-041C5DAB6014}"/>
          </ac:picMkLst>
        </pc:picChg>
        <pc:picChg chg="del">
          <ac:chgData name="Dimitrios P." userId="f3c39c5f7e507be1" providerId="LiveId" clId="{C0CBBC5C-EDCE-4F69-B400-9236A4B312C2}" dt="2023-03-07T11:59:58.371" v="2198" actId="478"/>
          <ac:picMkLst>
            <pc:docMk/>
            <pc:sldMk cId="4145889935" sldId="262"/>
            <ac:picMk id="11" creationId="{13619F77-2B33-4E97-D568-E98DE1CC0373}"/>
          </ac:picMkLst>
        </pc:picChg>
        <pc:picChg chg="del mod">
          <ac:chgData name="Dimitrios P." userId="f3c39c5f7e507be1" providerId="LiveId" clId="{C0CBBC5C-EDCE-4F69-B400-9236A4B312C2}" dt="2023-03-07T12:00:00.350" v="2200" actId="478"/>
          <ac:picMkLst>
            <pc:docMk/>
            <pc:sldMk cId="4145889935" sldId="262"/>
            <ac:picMk id="13" creationId="{F4F096A7-E062-1F67-3668-E49154B45016}"/>
          </ac:picMkLst>
        </pc:picChg>
        <pc:cxnChg chg="del">
          <ac:chgData name="Dimitrios P." userId="f3c39c5f7e507be1" providerId="LiveId" clId="{C0CBBC5C-EDCE-4F69-B400-9236A4B312C2}" dt="2023-03-07T11:59:59.805" v="2199" actId="478"/>
          <ac:cxnSpMkLst>
            <pc:docMk/>
            <pc:sldMk cId="4145889935" sldId="262"/>
            <ac:cxnSpMk id="15" creationId="{2E3BB21C-C55A-448B-867E-47D80DA47063}"/>
          </ac:cxnSpMkLst>
        </pc:cxnChg>
      </pc:sldChg>
      <pc:sldChg chg="addSp delSp modSp add mod ord">
        <pc:chgData name="Dimitrios P." userId="f3c39c5f7e507be1" providerId="LiveId" clId="{C0CBBC5C-EDCE-4F69-B400-9236A4B312C2}" dt="2023-03-07T12:14:14.691" v="2261" actId="478"/>
        <pc:sldMkLst>
          <pc:docMk/>
          <pc:sldMk cId="1589192538" sldId="263"/>
        </pc:sldMkLst>
        <pc:spChg chg="mod">
          <ac:chgData name="Dimitrios P." userId="f3c39c5f7e507be1" providerId="LiveId" clId="{C0CBBC5C-EDCE-4F69-B400-9236A4B312C2}" dt="2023-03-07T12:12:09.533" v="2250" actId="20577"/>
          <ac:spMkLst>
            <pc:docMk/>
            <pc:sldMk cId="1589192538" sldId="263"/>
            <ac:spMk id="2" creationId="{80A8D922-DBBC-71FC-4865-9DB65100848A}"/>
          </ac:spMkLst>
        </pc:spChg>
        <pc:spChg chg="del mod">
          <ac:chgData name="Dimitrios P." userId="f3c39c5f7e507be1" providerId="LiveId" clId="{C0CBBC5C-EDCE-4F69-B400-9236A4B312C2}" dt="2023-03-07T12:14:14.691" v="2261" actId="478"/>
          <ac:spMkLst>
            <pc:docMk/>
            <pc:sldMk cId="1589192538" sldId="263"/>
            <ac:spMk id="7" creationId="{C4424FE3-45D2-B75D-A5CE-99758BC7A1D5}"/>
          </ac:spMkLst>
        </pc:spChg>
        <pc:picChg chg="add mod">
          <ac:chgData name="Dimitrios P." userId="f3c39c5f7e507be1" providerId="LiveId" clId="{C0CBBC5C-EDCE-4F69-B400-9236A4B312C2}" dt="2023-03-07T12:13:15.278" v="2254" actId="1076"/>
          <ac:picMkLst>
            <pc:docMk/>
            <pc:sldMk cId="1589192538" sldId="263"/>
            <ac:picMk id="4" creationId="{E1F69CFD-6497-A8DF-87F7-ED0F10E19222}"/>
          </ac:picMkLst>
        </pc:picChg>
        <pc:picChg chg="del">
          <ac:chgData name="Dimitrios P." userId="f3c39c5f7e507be1" providerId="LiveId" clId="{C0CBBC5C-EDCE-4F69-B400-9236A4B312C2}" dt="2023-03-07T12:13:09.004" v="2251" actId="478"/>
          <ac:picMkLst>
            <pc:docMk/>
            <pc:sldMk cId="1589192538" sldId="263"/>
            <ac:picMk id="6" creationId="{E99C5B04-646F-3994-1E6C-80CAB66B35F2}"/>
          </ac:picMkLst>
        </pc:picChg>
        <pc:picChg chg="del">
          <ac:chgData name="Dimitrios P." userId="f3c39c5f7e507be1" providerId="LiveId" clId="{C0CBBC5C-EDCE-4F69-B400-9236A4B312C2}" dt="2023-03-07T12:14:00.368" v="2257" actId="478"/>
          <ac:picMkLst>
            <pc:docMk/>
            <pc:sldMk cId="1589192538" sldId="263"/>
            <ac:picMk id="8" creationId="{704F2366-B945-62D3-CE9A-1FA13646BFA1}"/>
          </ac:picMkLst>
        </pc:picChg>
        <pc:picChg chg="add mod">
          <ac:chgData name="Dimitrios P." userId="f3c39c5f7e507be1" providerId="LiveId" clId="{C0CBBC5C-EDCE-4F69-B400-9236A4B312C2}" dt="2023-03-07T12:14:05.483" v="2260" actId="1076"/>
          <ac:picMkLst>
            <pc:docMk/>
            <pc:sldMk cId="1589192538" sldId="263"/>
            <ac:picMk id="11" creationId="{2D8F26CF-DFE0-04AA-EE63-7A875CF61086}"/>
          </ac:picMkLst>
        </pc:picChg>
        <pc:cxnChg chg="mod">
          <ac:chgData name="Dimitrios P." userId="f3c39c5f7e507be1" providerId="LiveId" clId="{C0CBBC5C-EDCE-4F69-B400-9236A4B312C2}" dt="2023-03-07T12:13:27.271" v="2256" actId="14100"/>
          <ac:cxnSpMkLst>
            <pc:docMk/>
            <pc:sldMk cId="1589192538" sldId="263"/>
            <ac:cxnSpMk id="15" creationId="{2E3BB21C-C55A-448B-867E-47D80DA47063}"/>
          </ac:cxnSpMkLst>
        </pc:cxnChg>
      </pc:sldChg>
      <pc:sldChg chg="addSp delSp modSp add del mod ord">
        <pc:chgData name="Dimitrios P." userId="f3c39c5f7e507be1" providerId="LiveId" clId="{C0CBBC5C-EDCE-4F69-B400-9236A4B312C2}" dt="2023-03-07T11:59:53.004" v="2197" actId="47"/>
        <pc:sldMkLst>
          <pc:docMk/>
          <pc:sldMk cId="4109522955" sldId="263"/>
        </pc:sldMkLst>
        <pc:spChg chg="mod">
          <ac:chgData name="Dimitrios P." userId="f3c39c5f7e507be1" providerId="LiveId" clId="{C0CBBC5C-EDCE-4F69-B400-9236A4B312C2}" dt="2023-03-07T11:59:41.599" v="2196" actId="20577"/>
          <ac:spMkLst>
            <pc:docMk/>
            <pc:sldMk cId="4109522955" sldId="263"/>
            <ac:spMk id="2" creationId="{80A8D922-DBBC-71FC-4865-9DB65100848A}"/>
          </ac:spMkLst>
        </pc:spChg>
        <pc:spChg chg="mod">
          <ac:chgData name="Dimitrios P." userId="f3c39c5f7e507be1" providerId="LiveId" clId="{C0CBBC5C-EDCE-4F69-B400-9236A4B312C2}" dt="2023-03-07T11:57:49.371" v="2193" actId="6549"/>
          <ac:spMkLst>
            <pc:docMk/>
            <pc:sldMk cId="4109522955" sldId="263"/>
            <ac:spMk id="10" creationId="{4CC8ADFD-948D-B319-30C1-AD7D5F48CBE2}"/>
          </ac:spMkLst>
        </pc:spChg>
        <pc:picChg chg="add mod">
          <ac:chgData name="Dimitrios P." userId="f3c39c5f7e507be1" providerId="LiveId" clId="{C0CBBC5C-EDCE-4F69-B400-9236A4B312C2}" dt="2023-03-07T11:57:47.368" v="2192" actId="1076"/>
          <ac:picMkLst>
            <pc:docMk/>
            <pc:sldMk cId="4109522955" sldId="263"/>
            <ac:picMk id="4" creationId="{05FAE9C5-1979-1320-E74D-ECCEED2B6E67}"/>
          </ac:picMkLst>
        </pc:picChg>
        <pc:picChg chg="del">
          <ac:chgData name="Dimitrios P." userId="f3c39c5f7e507be1" providerId="LiveId" clId="{C0CBBC5C-EDCE-4F69-B400-9236A4B312C2}" dt="2023-03-07T11:57:44.152" v="2191" actId="478"/>
          <ac:picMkLst>
            <pc:docMk/>
            <pc:sldMk cId="4109522955" sldId="263"/>
            <ac:picMk id="9" creationId="{E79AA24E-0B3C-2117-45BA-862BF6FE0A99}"/>
          </ac:picMkLst>
        </pc:picChg>
      </pc:sldChg>
      <pc:sldChg chg="new del">
        <pc:chgData name="Dimitrios P." userId="f3c39c5f7e507be1" providerId="LiveId" clId="{C0CBBC5C-EDCE-4F69-B400-9236A4B312C2}" dt="2023-03-07T13:20:09.905" v="2963" actId="47"/>
        <pc:sldMkLst>
          <pc:docMk/>
          <pc:sldMk cId="1719874711" sldId="264"/>
        </pc:sldMkLst>
      </pc:sldChg>
      <pc:sldChg chg="delSp modSp add del mod ord">
        <pc:chgData name="Dimitrios P." userId="f3c39c5f7e507be1" providerId="LiveId" clId="{C0CBBC5C-EDCE-4F69-B400-9236A4B312C2}" dt="2023-03-07T13:02:29.306" v="2464" actId="47"/>
        <pc:sldMkLst>
          <pc:docMk/>
          <pc:sldMk cId="2434993583" sldId="265"/>
        </pc:sldMkLst>
        <pc:spChg chg="mod">
          <ac:chgData name="Dimitrios P." userId="f3c39c5f7e507be1" providerId="LiveId" clId="{C0CBBC5C-EDCE-4F69-B400-9236A4B312C2}" dt="2023-03-07T12:47:37.703" v="2445" actId="20577"/>
          <ac:spMkLst>
            <pc:docMk/>
            <pc:sldMk cId="2434993583" sldId="265"/>
            <ac:spMk id="2" creationId="{80A8D922-DBBC-71FC-4865-9DB65100848A}"/>
          </ac:spMkLst>
        </pc:spChg>
        <pc:picChg chg="del mod">
          <ac:chgData name="Dimitrios P." userId="f3c39c5f7e507be1" providerId="LiveId" clId="{C0CBBC5C-EDCE-4F69-B400-9236A4B312C2}" dt="2023-03-07T12:47:44.034" v="2447" actId="478"/>
          <ac:picMkLst>
            <pc:docMk/>
            <pc:sldMk cId="2434993583" sldId="265"/>
            <ac:picMk id="4" creationId="{EB31A470-E65B-D147-0F9D-6B5FD2A41CAC}"/>
          </ac:picMkLst>
        </pc:picChg>
        <pc:picChg chg="del">
          <ac:chgData name="Dimitrios P." userId="f3c39c5f7e507be1" providerId="LiveId" clId="{C0CBBC5C-EDCE-4F69-B400-9236A4B312C2}" dt="2023-03-07T12:50:05.598" v="2448" actId="478"/>
          <ac:picMkLst>
            <pc:docMk/>
            <pc:sldMk cId="2434993583" sldId="265"/>
            <ac:picMk id="11" creationId="{13619F77-2B33-4E97-D568-E98DE1CC0373}"/>
          </ac:picMkLst>
        </pc:picChg>
        <pc:cxnChg chg="del">
          <ac:chgData name="Dimitrios P." userId="f3c39c5f7e507be1" providerId="LiveId" clId="{C0CBBC5C-EDCE-4F69-B400-9236A4B312C2}" dt="2023-03-07T12:50:07.163" v="2449" actId="478"/>
          <ac:cxnSpMkLst>
            <pc:docMk/>
            <pc:sldMk cId="2434993583" sldId="265"/>
            <ac:cxnSpMk id="15" creationId="{2E3BB21C-C55A-448B-867E-47D80DA47063}"/>
          </ac:cxnSpMkLst>
        </pc:cxnChg>
      </pc:sldChg>
      <pc:sldChg chg="addSp delSp modSp add mod ord">
        <pc:chgData name="Dimitrios P." userId="f3c39c5f7e507be1" providerId="LiveId" clId="{C0CBBC5C-EDCE-4F69-B400-9236A4B312C2}" dt="2023-03-07T14:15:01.756" v="3299" actId="478"/>
        <pc:sldMkLst>
          <pc:docMk/>
          <pc:sldMk cId="2012913270" sldId="266"/>
        </pc:sldMkLst>
        <pc:spChg chg="mod">
          <ac:chgData name="Dimitrios P." userId="f3c39c5f7e507be1" providerId="LiveId" clId="{C0CBBC5C-EDCE-4F69-B400-9236A4B312C2}" dt="2023-03-07T13:00:05.042" v="2453"/>
          <ac:spMkLst>
            <pc:docMk/>
            <pc:sldMk cId="2012913270" sldId="266"/>
            <ac:spMk id="2" creationId="{80A8D922-DBBC-71FC-4865-9DB65100848A}"/>
          </ac:spMkLst>
        </pc:spChg>
        <pc:spChg chg="del">
          <ac:chgData name="Dimitrios P." userId="f3c39c5f7e507be1" providerId="LiveId" clId="{C0CBBC5C-EDCE-4F69-B400-9236A4B312C2}" dt="2023-03-07T14:15:01.756" v="3299" actId="478"/>
          <ac:spMkLst>
            <pc:docMk/>
            <pc:sldMk cId="2012913270" sldId="266"/>
            <ac:spMk id="7" creationId="{C4424FE3-45D2-B75D-A5CE-99758BC7A1D5}"/>
          </ac:spMkLst>
        </pc:spChg>
        <pc:spChg chg="mod">
          <ac:chgData name="Dimitrios P." userId="f3c39c5f7e507be1" providerId="LiveId" clId="{C0CBBC5C-EDCE-4F69-B400-9236A4B312C2}" dt="2023-03-07T13:02:14.623" v="2462" actId="1076"/>
          <ac:spMkLst>
            <pc:docMk/>
            <pc:sldMk cId="2012913270" sldId="266"/>
            <ac:spMk id="16" creationId="{0ED3E703-8157-9044-875F-229DBE361713}"/>
          </ac:spMkLst>
        </pc:spChg>
        <pc:picChg chg="add mod">
          <ac:chgData name="Dimitrios P." userId="f3c39c5f7e507be1" providerId="LiveId" clId="{C0CBBC5C-EDCE-4F69-B400-9236A4B312C2}" dt="2023-03-07T13:00:44.252" v="2457" actId="1076"/>
          <ac:picMkLst>
            <pc:docMk/>
            <pc:sldMk cId="2012913270" sldId="266"/>
            <ac:picMk id="4" creationId="{2D7FDD49-2521-B850-CE05-5C17412A2F35}"/>
          </ac:picMkLst>
        </pc:picChg>
        <pc:picChg chg="add mod">
          <ac:chgData name="Dimitrios P." userId="f3c39c5f7e507be1" providerId="LiveId" clId="{C0CBBC5C-EDCE-4F69-B400-9236A4B312C2}" dt="2023-03-07T13:02:22.103" v="2463" actId="1076"/>
          <ac:picMkLst>
            <pc:docMk/>
            <pc:sldMk cId="2012913270" sldId="266"/>
            <ac:picMk id="8" creationId="{CE4427DA-0FAF-AA9F-C36B-94F7BB25C615}"/>
          </ac:picMkLst>
        </pc:picChg>
        <pc:picChg chg="del">
          <ac:chgData name="Dimitrios P." userId="f3c39c5f7e507be1" providerId="LiveId" clId="{C0CBBC5C-EDCE-4F69-B400-9236A4B312C2}" dt="2023-03-07T13:00:08.187" v="2454" actId="478"/>
          <ac:picMkLst>
            <pc:docMk/>
            <pc:sldMk cId="2012913270" sldId="266"/>
            <ac:picMk id="9" creationId="{E79AA24E-0B3C-2117-45BA-862BF6FE0A99}"/>
          </ac:picMkLst>
        </pc:picChg>
        <pc:picChg chg="add del mod">
          <ac:chgData name="Dimitrios P." userId="f3c39c5f7e507be1" providerId="LiveId" clId="{C0CBBC5C-EDCE-4F69-B400-9236A4B312C2}" dt="2023-03-07T13:03:32.161" v="2472" actId="478"/>
          <ac:picMkLst>
            <pc:docMk/>
            <pc:sldMk cId="2012913270" sldId="266"/>
            <ac:picMk id="11" creationId="{1D87B50D-18F4-D6BB-AE4E-2B1A618C8A7E}"/>
          </ac:picMkLst>
        </pc:picChg>
        <pc:picChg chg="add del mod">
          <ac:chgData name="Dimitrios P." userId="f3c39c5f7e507be1" providerId="LiveId" clId="{C0CBBC5C-EDCE-4F69-B400-9236A4B312C2}" dt="2023-03-07T13:03:34.140" v="2473" actId="478"/>
          <ac:picMkLst>
            <pc:docMk/>
            <pc:sldMk cId="2012913270" sldId="266"/>
            <ac:picMk id="12" creationId="{800EFE55-533C-E4D8-AFBB-65120449D27D}"/>
          </ac:picMkLst>
        </pc:picChg>
        <pc:picChg chg="del">
          <ac:chgData name="Dimitrios P." userId="f3c39c5f7e507be1" providerId="LiveId" clId="{C0CBBC5C-EDCE-4F69-B400-9236A4B312C2}" dt="2023-03-07T13:01:35.158" v="2458" actId="478"/>
          <ac:picMkLst>
            <pc:docMk/>
            <pc:sldMk cId="2012913270" sldId="266"/>
            <ac:picMk id="14" creationId="{E10F052B-01F6-404B-5BD3-CE5B3795FB9D}"/>
          </ac:picMkLst>
        </pc:picChg>
        <pc:picChg chg="add del mod">
          <ac:chgData name="Dimitrios P." userId="f3c39c5f7e507be1" providerId="LiveId" clId="{C0CBBC5C-EDCE-4F69-B400-9236A4B312C2}" dt="2023-03-07T13:05:42.822" v="2483" actId="478"/>
          <ac:picMkLst>
            <pc:docMk/>
            <pc:sldMk cId="2012913270" sldId="266"/>
            <ac:picMk id="17" creationId="{CD287147-5177-A554-3ED4-82505FC9EB0F}"/>
          </ac:picMkLst>
        </pc:picChg>
        <pc:picChg chg="add mod">
          <ac:chgData name="Dimitrios P." userId="f3c39c5f7e507be1" providerId="LiveId" clId="{C0CBBC5C-EDCE-4F69-B400-9236A4B312C2}" dt="2023-03-07T13:05:09.584" v="2482" actId="14100"/>
          <ac:picMkLst>
            <pc:docMk/>
            <pc:sldMk cId="2012913270" sldId="266"/>
            <ac:picMk id="19" creationId="{6609F486-1606-7BCE-2884-5F6A61D8E716}"/>
          </ac:picMkLst>
        </pc:picChg>
        <pc:picChg chg="add mod">
          <ac:chgData name="Dimitrios P." userId="f3c39c5f7e507be1" providerId="LiveId" clId="{C0CBBC5C-EDCE-4F69-B400-9236A4B312C2}" dt="2023-03-07T13:05:47.940" v="2486" actId="14100"/>
          <ac:picMkLst>
            <pc:docMk/>
            <pc:sldMk cId="2012913270" sldId="266"/>
            <ac:picMk id="21" creationId="{AB4D5428-CCFB-8FF6-93B7-333B03E1668D}"/>
          </ac:picMkLst>
        </pc:picChg>
        <pc:cxnChg chg="add mod">
          <ac:chgData name="Dimitrios P." userId="f3c39c5f7e507be1" providerId="LiveId" clId="{C0CBBC5C-EDCE-4F69-B400-9236A4B312C2}" dt="2023-03-07T13:03:19.677" v="2471" actId="1076"/>
          <ac:cxnSpMkLst>
            <pc:docMk/>
            <pc:sldMk cId="2012913270" sldId="266"/>
            <ac:cxnSpMk id="13" creationId="{E7B4990C-5464-1173-499E-7C557990D3D7}"/>
          </ac:cxnSpMkLst>
        </pc:cxnChg>
      </pc:sldChg>
      <pc:sldChg chg="addSp delSp modSp add mod">
        <pc:chgData name="Dimitrios P." userId="f3c39c5f7e507be1" providerId="LiveId" clId="{C0CBBC5C-EDCE-4F69-B400-9236A4B312C2}" dt="2023-03-07T14:14:57.515" v="3298" actId="478"/>
        <pc:sldMkLst>
          <pc:docMk/>
          <pc:sldMk cId="2709721714" sldId="267"/>
        </pc:sldMkLst>
        <pc:spChg chg="mod">
          <ac:chgData name="Dimitrios P." userId="f3c39c5f7e507be1" providerId="LiveId" clId="{C0CBBC5C-EDCE-4F69-B400-9236A4B312C2}" dt="2023-03-07T13:16:32.420" v="2924" actId="1076"/>
          <ac:spMkLst>
            <pc:docMk/>
            <pc:sldMk cId="2709721714" sldId="267"/>
            <ac:spMk id="2" creationId="{80A8D922-DBBC-71FC-4865-9DB65100848A}"/>
          </ac:spMkLst>
        </pc:spChg>
        <pc:spChg chg="del">
          <ac:chgData name="Dimitrios P." userId="f3c39c5f7e507be1" providerId="LiveId" clId="{C0CBBC5C-EDCE-4F69-B400-9236A4B312C2}" dt="2023-03-07T14:14:57.515" v="3298" actId="478"/>
          <ac:spMkLst>
            <pc:docMk/>
            <pc:sldMk cId="2709721714" sldId="267"/>
            <ac:spMk id="7" creationId="{C4424FE3-45D2-B75D-A5CE-99758BC7A1D5}"/>
          </ac:spMkLst>
        </pc:spChg>
        <pc:spChg chg="add mod">
          <ac:chgData name="Dimitrios P." userId="f3c39c5f7e507be1" providerId="LiveId" clId="{C0CBBC5C-EDCE-4F69-B400-9236A4B312C2}" dt="2023-03-07T13:23:04.520" v="3026" actId="20577"/>
          <ac:spMkLst>
            <pc:docMk/>
            <pc:sldMk cId="2709721714" sldId="267"/>
            <ac:spMk id="9" creationId="{ECE53FC9-C8FC-2F82-15DF-B3E200C07216}"/>
          </ac:spMkLst>
        </pc:spChg>
        <pc:spChg chg="mod">
          <ac:chgData name="Dimitrios P." userId="f3c39c5f7e507be1" providerId="LiveId" clId="{C0CBBC5C-EDCE-4F69-B400-9236A4B312C2}" dt="2023-03-07T13:18:01.132" v="2953" actId="20577"/>
          <ac:spMkLst>
            <pc:docMk/>
            <pc:sldMk cId="2709721714" sldId="267"/>
            <ac:spMk id="10" creationId="{4CC8ADFD-948D-B319-30C1-AD7D5F48CBE2}"/>
          </ac:spMkLst>
        </pc:spChg>
        <pc:spChg chg="del">
          <ac:chgData name="Dimitrios P." userId="f3c39c5f7e507be1" providerId="LiveId" clId="{C0CBBC5C-EDCE-4F69-B400-9236A4B312C2}" dt="2023-03-07T13:19:45.759" v="2956" actId="478"/>
          <ac:spMkLst>
            <pc:docMk/>
            <pc:sldMk cId="2709721714" sldId="267"/>
            <ac:spMk id="16" creationId="{0ED3E703-8157-9044-875F-229DBE361713}"/>
          </ac:spMkLst>
        </pc:spChg>
        <pc:picChg chg="del mod">
          <ac:chgData name="Dimitrios P." userId="f3c39c5f7e507be1" providerId="LiveId" clId="{C0CBBC5C-EDCE-4F69-B400-9236A4B312C2}" dt="2023-03-07T13:16:38.546" v="2926" actId="478"/>
          <ac:picMkLst>
            <pc:docMk/>
            <pc:sldMk cId="2709721714" sldId="267"/>
            <ac:picMk id="4" creationId="{2D7FDD49-2521-B850-CE05-5C17412A2F35}"/>
          </ac:picMkLst>
        </pc:picChg>
        <pc:picChg chg="add mod">
          <ac:chgData name="Dimitrios P." userId="f3c39c5f7e507be1" providerId="LiveId" clId="{C0CBBC5C-EDCE-4F69-B400-9236A4B312C2}" dt="2023-03-07T13:19:39.869" v="2955" actId="1076"/>
          <ac:picMkLst>
            <pc:docMk/>
            <pc:sldMk cId="2709721714" sldId="267"/>
            <ac:picMk id="6" creationId="{8CBA2BD1-93D1-65D5-120C-E1DC441D2BC0}"/>
          </ac:picMkLst>
        </pc:picChg>
        <pc:picChg chg="del mod">
          <ac:chgData name="Dimitrios P." userId="f3c39c5f7e507be1" providerId="LiveId" clId="{C0CBBC5C-EDCE-4F69-B400-9236A4B312C2}" dt="2023-03-07T13:16:40.388" v="2927" actId="478"/>
          <ac:picMkLst>
            <pc:docMk/>
            <pc:sldMk cId="2709721714" sldId="267"/>
            <ac:picMk id="8" creationId="{CE4427DA-0FAF-AA9F-C36B-94F7BB25C615}"/>
          </ac:picMkLst>
        </pc:picChg>
        <pc:picChg chg="add del mod">
          <ac:chgData name="Dimitrios P." userId="f3c39c5f7e507be1" providerId="LiveId" clId="{C0CBBC5C-EDCE-4F69-B400-9236A4B312C2}" dt="2023-03-07T14:08:32.506" v="3056" actId="478"/>
          <ac:picMkLst>
            <pc:docMk/>
            <pc:sldMk cId="2709721714" sldId="267"/>
            <ac:picMk id="12" creationId="{EB04A793-A35A-3150-A15E-1296BE01CEF5}"/>
          </ac:picMkLst>
        </pc:picChg>
        <pc:picChg chg="add del mod">
          <ac:chgData name="Dimitrios P." userId="f3c39c5f7e507be1" providerId="LiveId" clId="{C0CBBC5C-EDCE-4F69-B400-9236A4B312C2}" dt="2023-03-07T14:11:30.751" v="3059" actId="478"/>
          <ac:picMkLst>
            <pc:docMk/>
            <pc:sldMk cId="2709721714" sldId="267"/>
            <ac:picMk id="15" creationId="{7B9F0F53-442B-6750-7CF3-51898876449A}"/>
          </ac:picMkLst>
        </pc:picChg>
        <pc:picChg chg="add mod">
          <ac:chgData name="Dimitrios P." userId="f3c39c5f7e507be1" providerId="LiveId" clId="{C0CBBC5C-EDCE-4F69-B400-9236A4B312C2}" dt="2023-03-07T14:11:33.481" v="3061" actId="1076"/>
          <ac:picMkLst>
            <pc:docMk/>
            <pc:sldMk cId="2709721714" sldId="267"/>
            <ac:picMk id="18" creationId="{3B774778-BAFC-F84A-E2BB-C328399D0181}"/>
          </ac:picMkLst>
        </pc:picChg>
        <pc:picChg chg="del">
          <ac:chgData name="Dimitrios P." userId="f3c39c5f7e507be1" providerId="LiveId" clId="{C0CBBC5C-EDCE-4F69-B400-9236A4B312C2}" dt="2023-03-07T13:19:47.861" v="2958" actId="478"/>
          <ac:picMkLst>
            <pc:docMk/>
            <pc:sldMk cId="2709721714" sldId="267"/>
            <ac:picMk id="19" creationId="{6609F486-1606-7BCE-2884-5F6A61D8E716}"/>
          </ac:picMkLst>
        </pc:picChg>
        <pc:picChg chg="del">
          <ac:chgData name="Dimitrios P." userId="f3c39c5f7e507be1" providerId="LiveId" clId="{C0CBBC5C-EDCE-4F69-B400-9236A4B312C2}" dt="2023-03-07T13:19:46.969" v="2957" actId="478"/>
          <ac:picMkLst>
            <pc:docMk/>
            <pc:sldMk cId="2709721714" sldId="267"/>
            <ac:picMk id="21" creationId="{AB4D5428-CCFB-8FF6-93B7-333B03E1668D}"/>
          </ac:picMkLst>
        </pc:picChg>
        <pc:cxnChg chg="add del mod">
          <ac:chgData name="Dimitrios P." userId="f3c39c5f7e507be1" providerId="LiveId" clId="{C0CBBC5C-EDCE-4F69-B400-9236A4B312C2}" dt="2023-03-07T13:22:34.756" v="3006" actId="478"/>
          <ac:cxnSpMkLst>
            <pc:docMk/>
            <pc:sldMk cId="2709721714" sldId="267"/>
            <ac:cxnSpMk id="13" creationId="{E7B4990C-5464-1173-499E-7C557990D3D7}"/>
          </ac:cxnSpMkLst>
        </pc:cxnChg>
      </pc:sldChg>
      <pc:sldChg chg="addSp delSp modSp add mod">
        <pc:chgData name="Dimitrios P." userId="f3c39c5f7e507be1" providerId="LiveId" clId="{C0CBBC5C-EDCE-4F69-B400-9236A4B312C2}" dt="2023-03-07T14:15:24.397" v="3300" actId="14100"/>
        <pc:sldMkLst>
          <pc:docMk/>
          <pc:sldMk cId="1404819347" sldId="268"/>
        </pc:sldMkLst>
        <pc:spChg chg="mod">
          <ac:chgData name="Dimitrios P." userId="f3c39c5f7e507be1" providerId="LiveId" clId="{C0CBBC5C-EDCE-4F69-B400-9236A4B312C2}" dt="2023-03-07T13:52:35.358" v="3042" actId="313"/>
          <ac:spMkLst>
            <pc:docMk/>
            <pc:sldMk cId="1404819347" sldId="268"/>
            <ac:spMk id="2" creationId="{80A8D922-DBBC-71FC-4865-9DB65100848A}"/>
          </ac:spMkLst>
        </pc:spChg>
        <pc:spChg chg="del">
          <ac:chgData name="Dimitrios P." userId="f3c39c5f7e507be1" providerId="LiveId" clId="{C0CBBC5C-EDCE-4F69-B400-9236A4B312C2}" dt="2023-03-07T14:14:51.158" v="3297" actId="478"/>
          <ac:spMkLst>
            <pc:docMk/>
            <pc:sldMk cId="1404819347" sldId="268"/>
            <ac:spMk id="7" creationId="{C4424FE3-45D2-B75D-A5CE-99758BC7A1D5}"/>
          </ac:spMkLst>
        </pc:spChg>
        <pc:spChg chg="del">
          <ac:chgData name="Dimitrios P." userId="f3c39c5f7e507be1" providerId="LiveId" clId="{C0CBBC5C-EDCE-4F69-B400-9236A4B312C2}" dt="2023-03-07T13:22:26.048" v="3003" actId="478"/>
          <ac:spMkLst>
            <pc:docMk/>
            <pc:sldMk cId="1404819347" sldId="268"/>
            <ac:spMk id="10" creationId="{4CC8ADFD-948D-B319-30C1-AD7D5F48CBE2}"/>
          </ac:spMkLst>
        </pc:spChg>
        <pc:spChg chg="add del mod">
          <ac:chgData name="Dimitrios P." userId="f3c39c5f7e507be1" providerId="LiveId" clId="{C0CBBC5C-EDCE-4F69-B400-9236A4B312C2}" dt="2023-03-07T13:52:36.515" v="3044"/>
          <ac:spMkLst>
            <pc:docMk/>
            <pc:sldMk cId="1404819347" sldId="268"/>
            <ac:spMk id="12" creationId="{51B9D7A7-73AE-C4BA-2B1C-9174CC5F6B79}"/>
          </ac:spMkLst>
        </pc:spChg>
        <pc:spChg chg="add del mod">
          <ac:chgData name="Dimitrios P." userId="f3c39c5f7e507be1" providerId="LiveId" clId="{C0CBBC5C-EDCE-4F69-B400-9236A4B312C2}" dt="2023-03-07T13:52:59.545" v="3046" actId="767"/>
          <ac:spMkLst>
            <pc:docMk/>
            <pc:sldMk cId="1404819347" sldId="268"/>
            <ac:spMk id="14" creationId="{8F6B2C1D-774D-116F-6C6D-359B93F07F5B}"/>
          </ac:spMkLst>
        </pc:spChg>
        <pc:spChg chg="add del mod">
          <ac:chgData name="Dimitrios P." userId="f3c39c5f7e507be1" providerId="LiveId" clId="{C0CBBC5C-EDCE-4F69-B400-9236A4B312C2}" dt="2023-03-07T14:08:30.410" v="3055"/>
          <ac:spMkLst>
            <pc:docMk/>
            <pc:sldMk cId="1404819347" sldId="268"/>
            <ac:spMk id="15" creationId="{F52DC1A5-B806-69C8-CA38-2B403C82223D}"/>
          </ac:spMkLst>
        </pc:spChg>
        <pc:spChg chg="add mod">
          <ac:chgData name="Dimitrios P." userId="f3c39c5f7e507be1" providerId="LiveId" clId="{C0CBBC5C-EDCE-4F69-B400-9236A4B312C2}" dt="2023-03-07T14:15:24.397" v="3300" actId="14100"/>
          <ac:spMkLst>
            <pc:docMk/>
            <pc:sldMk cId="1404819347" sldId="268"/>
            <ac:spMk id="18" creationId="{1137A19C-9F92-5AFC-38EA-A85E6DB5FB88}"/>
          </ac:spMkLst>
        </pc:spChg>
        <pc:picChg chg="add del mod">
          <ac:chgData name="Dimitrios P." userId="f3c39c5f7e507be1" providerId="LiveId" clId="{C0CBBC5C-EDCE-4F69-B400-9236A4B312C2}" dt="2023-03-07T14:11:52.133" v="3062" actId="478"/>
          <ac:picMkLst>
            <pc:docMk/>
            <pc:sldMk cId="1404819347" sldId="268"/>
            <ac:picMk id="4" creationId="{FEB46605-73BB-790F-4D0D-11DB8E76FFF2}"/>
          </ac:picMkLst>
        </pc:picChg>
        <pc:picChg chg="del">
          <ac:chgData name="Dimitrios P." userId="f3c39c5f7e507be1" providerId="LiveId" clId="{C0CBBC5C-EDCE-4F69-B400-9236A4B312C2}" dt="2023-03-07T13:22:26.756" v="3004" actId="478"/>
          <ac:picMkLst>
            <pc:docMk/>
            <pc:sldMk cId="1404819347" sldId="268"/>
            <ac:picMk id="6" creationId="{8CBA2BD1-93D1-65D5-120C-E1DC441D2BC0}"/>
          </ac:picMkLst>
        </pc:picChg>
        <pc:picChg chg="add mod">
          <ac:chgData name="Dimitrios P." userId="f3c39c5f7e507be1" providerId="LiveId" clId="{C0CBBC5C-EDCE-4F69-B400-9236A4B312C2}" dt="2023-03-07T13:25:40.044" v="3040" actId="14100"/>
          <ac:picMkLst>
            <pc:docMk/>
            <pc:sldMk cId="1404819347" sldId="268"/>
            <ac:picMk id="11" creationId="{243E3D33-9097-9619-4BC5-799A742852DF}"/>
          </ac:picMkLst>
        </pc:picChg>
        <pc:picChg chg="add mod">
          <ac:chgData name="Dimitrios P." userId="f3c39c5f7e507be1" providerId="LiveId" clId="{C0CBBC5C-EDCE-4F69-B400-9236A4B312C2}" dt="2023-03-07T14:11:58.005" v="3065" actId="1076"/>
          <ac:picMkLst>
            <pc:docMk/>
            <pc:sldMk cId="1404819347" sldId="268"/>
            <ac:picMk id="17" creationId="{D0F5E39F-3A6C-4B2C-9DFC-0EF4B8C84A86}"/>
          </ac:picMkLst>
        </pc:picChg>
        <pc:cxnChg chg="add del mod">
          <ac:chgData name="Dimitrios P." userId="f3c39c5f7e507be1" providerId="LiveId" clId="{C0CBBC5C-EDCE-4F69-B400-9236A4B312C2}" dt="2023-03-07T13:24:38.747" v="3037" actId="14100"/>
          <ac:cxnSpMkLst>
            <pc:docMk/>
            <pc:sldMk cId="1404819347" sldId="268"/>
            <ac:cxnSpMk id="13" creationId="{E7B4990C-5464-1173-499E-7C557990D3D7}"/>
          </ac:cxnSpMkLst>
        </pc:cxnChg>
      </pc:sldChg>
      <pc:sldChg chg="delSp modSp add mod">
        <pc:chgData name="Dimitrios P." userId="f3c39c5f7e507be1" providerId="LiveId" clId="{C0CBBC5C-EDCE-4F69-B400-9236A4B312C2}" dt="2023-03-07T14:13:15.949" v="3087" actId="1076"/>
        <pc:sldMkLst>
          <pc:docMk/>
          <pc:sldMk cId="1398023180" sldId="269"/>
        </pc:sldMkLst>
        <pc:spChg chg="mod">
          <ac:chgData name="Dimitrios P." userId="f3c39c5f7e507be1" providerId="LiveId" clId="{C0CBBC5C-EDCE-4F69-B400-9236A4B312C2}" dt="2023-03-07T14:13:15.949" v="3087" actId="1076"/>
          <ac:spMkLst>
            <pc:docMk/>
            <pc:sldMk cId="1398023180" sldId="269"/>
            <ac:spMk id="2" creationId="{80A8D922-DBBC-71FC-4865-9DB65100848A}"/>
          </ac:spMkLst>
        </pc:spChg>
        <pc:picChg chg="del">
          <ac:chgData name="Dimitrios P." userId="f3c39c5f7e507be1" providerId="LiveId" clId="{C0CBBC5C-EDCE-4F69-B400-9236A4B312C2}" dt="2023-03-07T14:12:32.411" v="3067" actId="478"/>
          <ac:picMkLst>
            <pc:docMk/>
            <pc:sldMk cId="1398023180" sldId="269"/>
            <ac:picMk id="11" creationId="{243E3D33-9097-9619-4BC5-799A742852DF}"/>
          </ac:picMkLst>
        </pc:picChg>
        <pc:picChg chg="del">
          <ac:chgData name="Dimitrios P." userId="f3c39c5f7e507be1" providerId="LiveId" clId="{C0CBBC5C-EDCE-4F69-B400-9236A4B312C2}" dt="2023-03-07T14:12:32.411" v="3067" actId="478"/>
          <ac:picMkLst>
            <pc:docMk/>
            <pc:sldMk cId="1398023180" sldId="269"/>
            <ac:picMk id="17" creationId="{D0F5E39F-3A6C-4B2C-9DFC-0EF4B8C84A86}"/>
          </ac:picMkLst>
        </pc:picChg>
        <pc:cxnChg chg="del">
          <ac:chgData name="Dimitrios P." userId="f3c39c5f7e507be1" providerId="LiveId" clId="{C0CBBC5C-EDCE-4F69-B400-9236A4B312C2}" dt="2023-03-07T14:12:32.411" v="3067" actId="478"/>
          <ac:cxnSpMkLst>
            <pc:docMk/>
            <pc:sldMk cId="1398023180" sldId="269"/>
            <ac:cxnSpMk id="13" creationId="{E7B4990C-5464-1173-499E-7C557990D3D7}"/>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DDC26-1228-A9B8-3DC2-D5170E4C2E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H"/>
          </a:p>
        </p:txBody>
      </p:sp>
      <p:sp>
        <p:nvSpPr>
          <p:cNvPr id="3" name="Subtitle 2">
            <a:extLst>
              <a:ext uri="{FF2B5EF4-FFF2-40B4-BE49-F238E27FC236}">
                <a16:creationId xmlns:a16="http://schemas.microsoft.com/office/drawing/2014/main" id="{1D422397-A19F-F972-C97E-F889D67567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H"/>
          </a:p>
        </p:txBody>
      </p:sp>
      <p:sp>
        <p:nvSpPr>
          <p:cNvPr id="4" name="Date Placeholder 3">
            <a:extLst>
              <a:ext uri="{FF2B5EF4-FFF2-40B4-BE49-F238E27FC236}">
                <a16:creationId xmlns:a16="http://schemas.microsoft.com/office/drawing/2014/main" id="{213C0905-DC1D-2497-7D66-246C84E230EE}"/>
              </a:ext>
            </a:extLst>
          </p:cNvPr>
          <p:cNvSpPr>
            <a:spLocks noGrp="1"/>
          </p:cNvSpPr>
          <p:nvPr>
            <p:ph type="dt" sz="half" idx="10"/>
          </p:nvPr>
        </p:nvSpPr>
        <p:spPr/>
        <p:txBody>
          <a:bodyPr/>
          <a:lstStyle/>
          <a:p>
            <a:fld id="{F864BD17-EBC6-40E4-B136-51B6C2607AF7}" type="datetimeFigureOut">
              <a:rPr lang="en-CH" smtClean="0"/>
              <a:t>08/03/2023</a:t>
            </a:fld>
            <a:endParaRPr lang="en-CH"/>
          </a:p>
        </p:txBody>
      </p:sp>
      <p:sp>
        <p:nvSpPr>
          <p:cNvPr id="5" name="Footer Placeholder 4">
            <a:extLst>
              <a:ext uri="{FF2B5EF4-FFF2-40B4-BE49-F238E27FC236}">
                <a16:creationId xmlns:a16="http://schemas.microsoft.com/office/drawing/2014/main" id="{5153E980-F8B4-219B-05CE-D0F3F0AC09B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4A56905E-30E8-D72F-3362-A3AC8915AA35}"/>
              </a:ext>
            </a:extLst>
          </p:cNvPr>
          <p:cNvSpPr>
            <a:spLocks noGrp="1"/>
          </p:cNvSpPr>
          <p:nvPr>
            <p:ph type="sldNum" sz="quarter" idx="12"/>
          </p:nvPr>
        </p:nvSpPr>
        <p:spPr/>
        <p:txBody>
          <a:bodyPr/>
          <a:lstStyle/>
          <a:p>
            <a:fld id="{B7CFF2B6-A0A7-42C5-B30A-75F142FD1FEE}" type="slidenum">
              <a:rPr lang="en-CH" smtClean="0"/>
              <a:t>‹#›</a:t>
            </a:fld>
            <a:endParaRPr lang="en-CH"/>
          </a:p>
        </p:txBody>
      </p:sp>
    </p:spTree>
    <p:extLst>
      <p:ext uri="{BB962C8B-B14F-4D97-AF65-F5344CB8AC3E}">
        <p14:creationId xmlns:p14="http://schemas.microsoft.com/office/powerpoint/2010/main" val="3280036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A3E35-D0C0-367D-B471-363340F3E10E}"/>
              </a:ext>
            </a:extLst>
          </p:cNvPr>
          <p:cNvSpPr>
            <a:spLocks noGrp="1"/>
          </p:cNvSpPr>
          <p:nvPr>
            <p:ph type="title"/>
          </p:nvPr>
        </p:nvSpPr>
        <p:spPr/>
        <p:txBody>
          <a:bodyPr/>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F4800640-13C2-66F2-65B0-0A548C9A22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96E0596A-D3D4-2867-7740-AF86BD0BBE8D}"/>
              </a:ext>
            </a:extLst>
          </p:cNvPr>
          <p:cNvSpPr>
            <a:spLocks noGrp="1"/>
          </p:cNvSpPr>
          <p:nvPr>
            <p:ph type="dt" sz="half" idx="10"/>
          </p:nvPr>
        </p:nvSpPr>
        <p:spPr/>
        <p:txBody>
          <a:bodyPr/>
          <a:lstStyle/>
          <a:p>
            <a:fld id="{F864BD17-EBC6-40E4-B136-51B6C2607AF7}" type="datetimeFigureOut">
              <a:rPr lang="en-CH" smtClean="0"/>
              <a:t>08/03/2023</a:t>
            </a:fld>
            <a:endParaRPr lang="en-CH"/>
          </a:p>
        </p:txBody>
      </p:sp>
      <p:sp>
        <p:nvSpPr>
          <p:cNvPr id="5" name="Footer Placeholder 4">
            <a:extLst>
              <a:ext uri="{FF2B5EF4-FFF2-40B4-BE49-F238E27FC236}">
                <a16:creationId xmlns:a16="http://schemas.microsoft.com/office/drawing/2014/main" id="{C169D9C5-10EA-0FF7-612E-C9CC0679822B}"/>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4170104-FB39-0EFE-A875-A3585CDF69F4}"/>
              </a:ext>
            </a:extLst>
          </p:cNvPr>
          <p:cNvSpPr>
            <a:spLocks noGrp="1"/>
          </p:cNvSpPr>
          <p:nvPr>
            <p:ph type="sldNum" sz="quarter" idx="12"/>
          </p:nvPr>
        </p:nvSpPr>
        <p:spPr/>
        <p:txBody>
          <a:bodyPr/>
          <a:lstStyle/>
          <a:p>
            <a:fld id="{B7CFF2B6-A0A7-42C5-B30A-75F142FD1FEE}" type="slidenum">
              <a:rPr lang="en-CH" smtClean="0"/>
              <a:t>‹#›</a:t>
            </a:fld>
            <a:endParaRPr lang="en-CH"/>
          </a:p>
        </p:txBody>
      </p:sp>
    </p:spTree>
    <p:extLst>
      <p:ext uri="{BB962C8B-B14F-4D97-AF65-F5344CB8AC3E}">
        <p14:creationId xmlns:p14="http://schemas.microsoft.com/office/powerpoint/2010/main" val="4027746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605112-9610-6E80-459B-5382F29C8B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AE0BD55C-2F4B-0F2A-4F37-772225EA56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F01798C2-74EE-348D-7CA2-7647AE40115F}"/>
              </a:ext>
            </a:extLst>
          </p:cNvPr>
          <p:cNvSpPr>
            <a:spLocks noGrp="1"/>
          </p:cNvSpPr>
          <p:nvPr>
            <p:ph type="dt" sz="half" idx="10"/>
          </p:nvPr>
        </p:nvSpPr>
        <p:spPr/>
        <p:txBody>
          <a:bodyPr/>
          <a:lstStyle/>
          <a:p>
            <a:fld id="{F864BD17-EBC6-40E4-B136-51B6C2607AF7}" type="datetimeFigureOut">
              <a:rPr lang="en-CH" smtClean="0"/>
              <a:t>08/03/2023</a:t>
            </a:fld>
            <a:endParaRPr lang="en-CH"/>
          </a:p>
        </p:txBody>
      </p:sp>
      <p:sp>
        <p:nvSpPr>
          <p:cNvPr id="5" name="Footer Placeholder 4">
            <a:extLst>
              <a:ext uri="{FF2B5EF4-FFF2-40B4-BE49-F238E27FC236}">
                <a16:creationId xmlns:a16="http://schemas.microsoft.com/office/drawing/2014/main" id="{FC93F37D-6CDE-27F5-A17A-3A33C716E05A}"/>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DF78BFB1-4835-82CC-3392-1E9DDE8A1619}"/>
              </a:ext>
            </a:extLst>
          </p:cNvPr>
          <p:cNvSpPr>
            <a:spLocks noGrp="1"/>
          </p:cNvSpPr>
          <p:nvPr>
            <p:ph type="sldNum" sz="quarter" idx="12"/>
          </p:nvPr>
        </p:nvSpPr>
        <p:spPr/>
        <p:txBody>
          <a:bodyPr/>
          <a:lstStyle/>
          <a:p>
            <a:fld id="{B7CFF2B6-A0A7-42C5-B30A-75F142FD1FEE}" type="slidenum">
              <a:rPr lang="en-CH" smtClean="0"/>
              <a:t>‹#›</a:t>
            </a:fld>
            <a:endParaRPr lang="en-CH"/>
          </a:p>
        </p:txBody>
      </p:sp>
    </p:spTree>
    <p:extLst>
      <p:ext uri="{BB962C8B-B14F-4D97-AF65-F5344CB8AC3E}">
        <p14:creationId xmlns:p14="http://schemas.microsoft.com/office/powerpoint/2010/main" val="296123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B250D-3C4B-F65B-E21A-D276D05264E5}"/>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79C71B10-6186-1F09-C039-A28416CB15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C928ABD3-E527-841B-4233-06B36094F930}"/>
              </a:ext>
            </a:extLst>
          </p:cNvPr>
          <p:cNvSpPr>
            <a:spLocks noGrp="1"/>
          </p:cNvSpPr>
          <p:nvPr>
            <p:ph type="dt" sz="half" idx="10"/>
          </p:nvPr>
        </p:nvSpPr>
        <p:spPr/>
        <p:txBody>
          <a:bodyPr/>
          <a:lstStyle/>
          <a:p>
            <a:fld id="{F864BD17-EBC6-40E4-B136-51B6C2607AF7}" type="datetimeFigureOut">
              <a:rPr lang="en-CH" smtClean="0"/>
              <a:t>08/03/2023</a:t>
            </a:fld>
            <a:endParaRPr lang="en-CH"/>
          </a:p>
        </p:txBody>
      </p:sp>
      <p:sp>
        <p:nvSpPr>
          <p:cNvPr id="5" name="Footer Placeholder 4">
            <a:extLst>
              <a:ext uri="{FF2B5EF4-FFF2-40B4-BE49-F238E27FC236}">
                <a16:creationId xmlns:a16="http://schemas.microsoft.com/office/drawing/2014/main" id="{1162AE87-7925-33FC-75CC-CC2A1113CAC9}"/>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4A6A76E5-3207-1644-109E-5E8724390E6D}"/>
              </a:ext>
            </a:extLst>
          </p:cNvPr>
          <p:cNvSpPr>
            <a:spLocks noGrp="1"/>
          </p:cNvSpPr>
          <p:nvPr>
            <p:ph type="sldNum" sz="quarter" idx="12"/>
          </p:nvPr>
        </p:nvSpPr>
        <p:spPr/>
        <p:txBody>
          <a:bodyPr/>
          <a:lstStyle/>
          <a:p>
            <a:fld id="{B7CFF2B6-A0A7-42C5-B30A-75F142FD1FEE}" type="slidenum">
              <a:rPr lang="en-CH" smtClean="0"/>
              <a:t>‹#›</a:t>
            </a:fld>
            <a:endParaRPr lang="en-CH"/>
          </a:p>
        </p:txBody>
      </p:sp>
    </p:spTree>
    <p:extLst>
      <p:ext uri="{BB962C8B-B14F-4D97-AF65-F5344CB8AC3E}">
        <p14:creationId xmlns:p14="http://schemas.microsoft.com/office/powerpoint/2010/main" val="1774560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86585-A456-C496-89EF-46A6D8F94E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H"/>
          </a:p>
        </p:txBody>
      </p:sp>
      <p:sp>
        <p:nvSpPr>
          <p:cNvPr id="3" name="Text Placeholder 2">
            <a:extLst>
              <a:ext uri="{FF2B5EF4-FFF2-40B4-BE49-F238E27FC236}">
                <a16:creationId xmlns:a16="http://schemas.microsoft.com/office/drawing/2014/main" id="{F81FBFA8-3496-4BD0-6F23-03F42478A4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FF0702-44B7-4F8D-6A4E-E7086C33FA7F}"/>
              </a:ext>
            </a:extLst>
          </p:cNvPr>
          <p:cNvSpPr>
            <a:spLocks noGrp="1"/>
          </p:cNvSpPr>
          <p:nvPr>
            <p:ph type="dt" sz="half" idx="10"/>
          </p:nvPr>
        </p:nvSpPr>
        <p:spPr/>
        <p:txBody>
          <a:bodyPr/>
          <a:lstStyle/>
          <a:p>
            <a:fld id="{F864BD17-EBC6-40E4-B136-51B6C2607AF7}" type="datetimeFigureOut">
              <a:rPr lang="en-CH" smtClean="0"/>
              <a:t>08/03/2023</a:t>
            </a:fld>
            <a:endParaRPr lang="en-CH"/>
          </a:p>
        </p:txBody>
      </p:sp>
      <p:sp>
        <p:nvSpPr>
          <p:cNvPr id="5" name="Footer Placeholder 4">
            <a:extLst>
              <a:ext uri="{FF2B5EF4-FFF2-40B4-BE49-F238E27FC236}">
                <a16:creationId xmlns:a16="http://schemas.microsoft.com/office/drawing/2014/main" id="{0C020049-9A17-3B6A-F069-02E3C51BF293}"/>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C3BE8347-54FD-8AEC-BE08-8D5F3E26BBC8}"/>
              </a:ext>
            </a:extLst>
          </p:cNvPr>
          <p:cNvSpPr>
            <a:spLocks noGrp="1"/>
          </p:cNvSpPr>
          <p:nvPr>
            <p:ph type="sldNum" sz="quarter" idx="12"/>
          </p:nvPr>
        </p:nvSpPr>
        <p:spPr/>
        <p:txBody>
          <a:bodyPr/>
          <a:lstStyle/>
          <a:p>
            <a:fld id="{B7CFF2B6-A0A7-42C5-B30A-75F142FD1FEE}" type="slidenum">
              <a:rPr lang="en-CH" smtClean="0"/>
              <a:t>‹#›</a:t>
            </a:fld>
            <a:endParaRPr lang="en-CH"/>
          </a:p>
        </p:txBody>
      </p:sp>
    </p:spTree>
    <p:extLst>
      <p:ext uri="{BB962C8B-B14F-4D97-AF65-F5344CB8AC3E}">
        <p14:creationId xmlns:p14="http://schemas.microsoft.com/office/powerpoint/2010/main" val="2111645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8ECFD-FD45-4443-20BE-8E7D605780FC}"/>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0CE91304-C585-1F0A-F8E3-0A110807CC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Content Placeholder 3">
            <a:extLst>
              <a:ext uri="{FF2B5EF4-FFF2-40B4-BE49-F238E27FC236}">
                <a16:creationId xmlns:a16="http://schemas.microsoft.com/office/drawing/2014/main" id="{6EAD2360-9920-A4B7-9EC7-E83718C622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Date Placeholder 4">
            <a:extLst>
              <a:ext uri="{FF2B5EF4-FFF2-40B4-BE49-F238E27FC236}">
                <a16:creationId xmlns:a16="http://schemas.microsoft.com/office/drawing/2014/main" id="{F04D91DD-D2F9-4285-AC68-3E453A0BA2B4}"/>
              </a:ext>
            </a:extLst>
          </p:cNvPr>
          <p:cNvSpPr>
            <a:spLocks noGrp="1"/>
          </p:cNvSpPr>
          <p:nvPr>
            <p:ph type="dt" sz="half" idx="10"/>
          </p:nvPr>
        </p:nvSpPr>
        <p:spPr/>
        <p:txBody>
          <a:bodyPr/>
          <a:lstStyle/>
          <a:p>
            <a:fld id="{F864BD17-EBC6-40E4-B136-51B6C2607AF7}" type="datetimeFigureOut">
              <a:rPr lang="en-CH" smtClean="0"/>
              <a:t>08/03/2023</a:t>
            </a:fld>
            <a:endParaRPr lang="en-CH"/>
          </a:p>
        </p:txBody>
      </p:sp>
      <p:sp>
        <p:nvSpPr>
          <p:cNvPr id="6" name="Footer Placeholder 5">
            <a:extLst>
              <a:ext uri="{FF2B5EF4-FFF2-40B4-BE49-F238E27FC236}">
                <a16:creationId xmlns:a16="http://schemas.microsoft.com/office/drawing/2014/main" id="{684E0ED5-9403-4ECE-1010-EF2BF0FAB472}"/>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0F2D0E8F-29A6-A6BB-CAC3-A94A4E90DAC7}"/>
              </a:ext>
            </a:extLst>
          </p:cNvPr>
          <p:cNvSpPr>
            <a:spLocks noGrp="1"/>
          </p:cNvSpPr>
          <p:nvPr>
            <p:ph type="sldNum" sz="quarter" idx="12"/>
          </p:nvPr>
        </p:nvSpPr>
        <p:spPr/>
        <p:txBody>
          <a:bodyPr/>
          <a:lstStyle/>
          <a:p>
            <a:fld id="{B7CFF2B6-A0A7-42C5-B30A-75F142FD1FEE}" type="slidenum">
              <a:rPr lang="en-CH" smtClean="0"/>
              <a:t>‹#›</a:t>
            </a:fld>
            <a:endParaRPr lang="en-CH"/>
          </a:p>
        </p:txBody>
      </p:sp>
    </p:spTree>
    <p:extLst>
      <p:ext uri="{BB962C8B-B14F-4D97-AF65-F5344CB8AC3E}">
        <p14:creationId xmlns:p14="http://schemas.microsoft.com/office/powerpoint/2010/main" val="860066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AB393-2148-F997-AB87-0361604EEE6E}"/>
              </a:ext>
            </a:extLst>
          </p:cNvPr>
          <p:cNvSpPr>
            <a:spLocks noGrp="1"/>
          </p:cNvSpPr>
          <p:nvPr>
            <p:ph type="title"/>
          </p:nvPr>
        </p:nvSpPr>
        <p:spPr>
          <a:xfrm>
            <a:off x="839788" y="365125"/>
            <a:ext cx="10515600" cy="1325563"/>
          </a:xfrm>
        </p:spPr>
        <p:txBody>
          <a:bodyPr/>
          <a:lstStyle/>
          <a:p>
            <a:r>
              <a:rPr lang="en-US"/>
              <a:t>Click to edit Master title style</a:t>
            </a:r>
            <a:endParaRPr lang="en-CH"/>
          </a:p>
        </p:txBody>
      </p:sp>
      <p:sp>
        <p:nvSpPr>
          <p:cNvPr id="3" name="Text Placeholder 2">
            <a:extLst>
              <a:ext uri="{FF2B5EF4-FFF2-40B4-BE49-F238E27FC236}">
                <a16:creationId xmlns:a16="http://schemas.microsoft.com/office/drawing/2014/main" id="{960307F8-1AA9-8517-118D-182BA8A61A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1BB407-DB5E-E7B5-2048-980A7CD176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Text Placeholder 4">
            <a:extLst>
              <a:ext uri="{FF2B5EF4-FFF2-40B4-BE49-F238E27FC236}">
                <a16:creationId xmlns:a16="http://schemas.microsoft.com/office/drawing/2014/main" id="{BF8B7D4E-E004-9CBD-776D-F168EFFC4D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E7AE01-9A84-D8D6-94A4-11A200502A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7" name="Date Placeholder 6">
            <a:extLst>
              <a:ext uri="{FF2B5EF4-FFF2-40B4-BE49-F238E27FC236}">
                <a16:creationId xmlns:a16="http://schemas.microsoft.com/office/drawing/2014/main" id="{4606370A-46CD-56C9-8A7C-EF3C87CB01A3}"/>
              </a:ext>
            </a:extLst>
          </p:cNvPr>
          <p:cNvSpPr>
            <a:spLocks noGrp="1"/>
          </p:cNvSpPr>
          <p:nvPr>
            <p:ph type="dt" sz="half" idx="10"/>
          </p:nvPr>
        </p:nvSpPr>
        <p:spPr/>
        <p:txBody>
          <a:bodyPr/>
          <a:lstStyle/>
          <a:p>
            <a:fld id="{F864BD17-EBC6-40E4-B136-51B6C2607AF7}" type="datetimeFigureOut">
              <a:rPr lang="en-CH" smtClean="0"/>
              <a:t>08/03/2023</a:t>
            </a:fld>
            <a:endParaRPr lang="en-CH"/>
          </a:p>
        </p:txBody>
      </p:sp>
      <p:sp>
        <p:nvSpPr>
          <p:cNvPr id="8" name="Footer Placeholder 7">
            <a:extLst>
              <a:ext uri="{FF2B5EF4-FFF2-40B4-BE49-F238E27FC236}">
                <a16:creationId xmlns:a16="http://schemas.microsoft.com/office/drawing/2014/main" id="{CEEB18B9-3350-2A12-2EBD-D4EDA07A4992}"/>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7284A4E9-FBBA-B19C-EAF7-FC7796E6739B}"/>
              </a:ext>
            </a:extLst>
          </p:cNvPr>
          <p:cNvSpPr>
            <a:spLocks noGrp="1"/>
          </p:cNvSpPr>
          <p:nvPr>
            <p:ph type="sldNum" sz="quarter" idx="12"/>
          </p:nvPr>
        </p:nvSpPr>
        <p:spPr/>
        <p:txBody>
          <a:bodyPr/>
          <a:lstStyle/>
          <a:p>
            <a:fld id="{B7CFF2B6-A0A7-42C5-B30A-75F142FD1FEE}" type="slidenum">
              <a:rPr lang="en-CH" smtClean="0"/>
              <a:t>‹#›</a:t>
            </a:fld>
            <a:endParaRPr lang="en-CH"/>
          </a:p>
        </p:txBody>
      </p:sp>
    </p:spTree>
    <p:extLst>
      <p:ext uri="{BB962C8B-B14F-4D97-AF65-F5344CB8AC3E}">
        <p14:creationId xmlns:p14="http://schemas.microsoft.com/office/powerpoint/2010/main" val="480130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7838D-060F-0A51-6FEE-BF545431D30D}"/>
              </a:ext>
            </a:extLst>
          </p:cNvPr>
          <p:cNvSpPr>
            <a:spLocks noGrp="1"/>
          </p:cNvSpPr>
          <p:nvPr>
            <p:ph type="title"/>
          </p:nvPr>
        </p:nvSpPr>
        <p:spPr/>
        <p:txBody>
          <a:bodyPr/>
          <a:lstStyle/>
          <a:p>
            <a:r>
              <a:rPr lang="en-US"/>
              <a:t>Click to edit Master title style</a:t>
            </a:r>
            <a:endParaRPr lang="en-CH"/>
          </a:p>
        </p:txBody>
      </p:sp>
      <p:sp>
        <p:nvSpPr>
          <p:cNvPr id="3" name="Date Placeholder 2">
            <a:extLst>
              <a:ext uri="{FF2B5EF4-FFF2-40B4-BE49-F238E27FC236}">
                <a16:creationId xmlns:a16="http://schemas.microsoft.com/office/drawing/2014/main" id="{0494748B-2A2D-8DD5-5B6A-7EACABE773D2}"/>
              </a:ext>
            </a:extLst>
          </p:cNvPr>
          <p:cNvSpPr>
            <a:spLocks noGrp="1"/>
          </p:cNvSpPr>
          <p:nvPr>
            <p:ph type="dt" sz="half" idx="10"/>
          </p:nvPr>
        </p:nvSpPr>
        <p:spPr/>
        <p:txBody>
          <a:bodyPr/>
          <a:lstStyle/>
          <a:p>
            <a:fld id="{F864BD17-EBC6-40E4-B136-51B6C2607AF7}" type="datetimeFigureOut">
              <a:rPr lang="en-CH" smtClean="0"/>
              <a:t>08/03/2023</a:t>
            </a:fld>
            <a:endParaRPr lang="en-CH"/>
          </a:p>
        </p:txBody>
      </p:sp>
      <p:sp>
        <p:nvSpPr>
          <p:cNvPr id="4" name="Footer Placeholder 3">
            <a:extLst>
              <a:ext uri="{FF2B5EF4-FFF2-40B4-BE49-F238E27FC236}">
                <a16:creationId xmlns:a16="http://schemas.microsoft.com/office/drawing/2014/main" id="{CA21172A-8FAE-6E51-5CC7-0F0CD66642D7}"/>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D2C82A6E-2C74-360B-4EEE-7E3E958ECA28}"/>
              </a:ext>
            </a:extLst>
          </p:cNvPr>
          <p:cNvSpPr>
            <a:spLocks noGrp="1"/>
          </p:cNvSpPr>
          <p:nvPr>
            <p:ph type="sldNum" sz="quarter" idx="12"/>
          </p:nvPr>
        </p:nvSpPr>
        <p:spPr/>
        <p:txBody>
          <a:bodyPr/>
          <a:lstStyle/>
          <a:p>
            <a:fld id="{B7CFF2B6-A0A7-42C5-B30A-75F142FD1FEE}" type="slidenum">
              <a:rPr lang="en-CH" smtClean="0"/>
              <a:t>‹#›</a:t>
            </a:fld>
            <a:endParaRPr lang="en-CH"/>
          </a:p>
        </p:txBody>
      </p:sp>
    </p:spTree>
    <p:extLst>
      <p:ext uri="{BB962C8B-B14F-4D97-AF65-F5344CB8AC3E}">
        <p14:creationId xmlns:p14="http://schemas.microsoft.com/office/powerpoint/2010/main" val="2224225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5BB00E-4791-B92E-7089-0FFDC21AD93A}"/>
              </a:ext>
            </a:extLst>
          </p:cNvPr>
          <p:cNvSpPr>
            <a:spLocks noGrp="1"/>
          </p:cNvSpPr>
          <p:nvPr>
            <p:ph type="dt" sz="half" idx="10"/>
          </p:nvPr>
        </p:nvSpPr>
        <p:spPr/>
        <p:txBody>
          <a:bodyPr/>
          <a:lstStyle/>
          <a:p>
            <a:fld id="{F864BD17-EBC6-40E4-B136-51B6C2607AF7}" type="datetimeFigureOut">
              <a:rPr lang="en-CH" smtClean="0"/>
              <a:t>08/03/2023</a:t>
            </a:fld>
            <a:endParaRPr lang="en-CH"/>
          </a:p>
        </p:txBody>
      </p:sp>
      <p:sp>
        <p:nvSpPr>
          <p:cNvPr id="3" name="Footer Placeholder 2">
            <a:extLst>
              <a:ext uri="{FF2B5EF4-FFF2-40B4-BE49-F238E27FC236}">
                <a16:creationId xmlns:a16="http://schemas.microsoft.com/office/drawing/2014/main" id="{80089E27-5500-C58E-5534-6EDF946E91BB}"/>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ED198D7B-DC15-6086-12B5-A7BF32053CF9}"/>
              </a:ext>
            </a:extLst>
          </p:cNvPr>
          <p:cNvSpPr>
            <a:spLocks noGrp="1"/>
          </p:cNvSpPr>
          <p:nvPr>
            <p:ph type="sldNum" sz="quarter" idx="12"/>
          </p:nvPr>
        </p:nvSpPr>
        <p:spPr/>
        <p:txBody>
          <a:bodyPr/>
          <a:lstStyle/>
          <a:p>
            <a:fld id="{B7CFF2B6-A0A7-42C5-B30A-75F142FD1FEE}" type="slidenum">
              <a:rPr lang="en-CH" smtClean="0"/>
              <a:t>‹#›</a:t>
            </a:fld>
            <a:endParaRPr lang="en-CH"/>
          </a:p>
        </p:txBody>
      </p:sp>
    </p:spTree>
    <p:extLst>
      <p:ext uri="{BB962C8B-B14F-4D97-AF65-F5344CB8AC3E}">
        <p14:creationId xmlns:p14="http://schemas.microsoft.com/office/powerpoint/2010/main" val="1310057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902B4-C1F4-21DE-7DFC-85A3BA2BD3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Content Placeholder 2">
            <a:extLst>
              <a:ext uri="{FF2B5EF4-FFF2-40B4-BE49-F238E27FC236}">
                <a16:creationId xmlns:a16="http://schemas.microsoft.com/office/drawing/2014/main" id="{8910CCC9-C66A-D9D8-AE03-D7E6F7238E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Text Placeholder 3">
            <a:extLst>
              <a:ext uri="{FF2B5EF4-FFF2-40B4-BE49-F238E27FC236}">
                <a16:creationId xmlns:a16="http://schemas.microsoft.com/office/drawing/2014/main" id="{473A3399-0EDA-DCCB-8D0C-52CA561B2C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95B093-889B-8D94-B165-10CDC2FDEEDF}"/>
              </a:ext>
            </a:extLst>
          </p:cNvPr>
          <p:cNvSpPr>
            <a:spLocks noGrp="1"/>
          </p:cNvSpPr>
          <p:nvPr>
            <p:ph type="dt" sz="half" idx="10"/>
          </p:nvPr>
        </p:nvSpPr>
        <p:spPr/>
        <p:txBody>
          <a:bodyPr/>
          <a:lstStyle/>
          <a:p>
            <a:fld id="{F864BD17-EBC6-40E4-B136-51B6C2607AF7}" type="datetimeFigureOut">
              <a:rPr lang="en-CH" smtClean="0"/>
              <a:t>08/03/2023</a:t>
            </a:fld>
            <a:endParaRPr lang="en-CH"/>
          </a:p>
        </p:txBody>
      </p:sp>
      <p:sp>
        <p:nvSpPr>
          <p:cNvPr id="6" name="Footer Placeholder 5">
            <a:extLst>
              <a:ext uri="{FF2B5EF4-FFF2-40B4-BE49-F238E27FC236}">
                <a16:creationId xmlns:a16="http://schemas.microsoft.com/office/drawing/2014/main" id="{02278C6F-4A05-5EE1-5137-3779E4CEC9C4}"/>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5B6E739F-F711-90BB-5239-FE7D61454017}"/>
              </a:ext>
            </a:extLst>
          </p:cNvPr>
          <p:cNvSpPr>
            <a:spLocks noGrp="1"/>
          </p:cNvSpPr>
          <p:nvPr>
            <p:ph type="sldNum" sz="quarter" idx="12"/>
          </p:nvPr>
        </p:nvSpPr>
        <p:spPr/>
        <p:txBody>
          <a:bodyPr/>
          <a:lstStyle/>
          <a:p>
            <a:fld id="{B7CFF2B6-A0A7-42C5-B30A-75F142FD1FEE}" type="slidenum">
              <a:rPr lang="en-CH" smtClean="0"/>
              <a:t>‹#›</a:t>
            </a:fld>
            <a:endParaRPr lang="en-CH"/>
          </a:p>
        </p:txBody>
      </p:sp>
    </p:spTree>
    <p:extLst>
      <p:ext uri="{BB962C8B-B14F-4D97-AF65-F5344CB8AC3E}">
        <p14:creationId xmlns:p14="http://schemas.microsoft.com/office/powerpoint/2010/main" val="1011628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5337C-3A8B-16D6-17E5-3F9707F70B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Picture Placeholder 2">
            <a:extLst>
              <a:ext uri="{FF2B5EF4-FFF2-40B4-BE49-F238E27FC236}">
                <a16:creationId xmlns:a16="http://schemas.microsoft.com/office/drawing/2014/main" id="{30C3C12D-1B2C-FE33-4640-16857FBC18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81B5697B-655C-1FE4-ABB5-6956D5D51F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0FDC42-8971-4585-86FC-0A4FEBD28A63}"/>
              </a:ext>
            </a:extLst>
          </p:cNvPr>
          <p:cNvSpPr>
            <a:spLocks noGrp="1"/>
          </p:cNvSpPr>
          <p:nvPr>
            <p:ph type="dt" sz="half" idx="10"/>
          </p:nvPr>
        </p:nvSpPr>
        <p:spPr/>
        <p:txBody>
          <a:bodyPr/>
          <a:lstStyle/>
          <a:p>
            <a:fld id="{F864BD17-EBC6-40E4-B136-51B6C2607AF7}" type="datetimeFigureOut">
              <a:rPr lang="en-CH" smtClean="0"/>
              <a:t>08/03/2023</a:t>
            </a:fld>
            <a:endParaRPr lang="en-CH"/>
          </a:p>
        </p:txBody>
      </p:sp>
      <p:sp>
        <p:nvSpPr>
          <p:cNvPr id="6" name="Footer Placeholder 5">
            <a:extLst>
              <a:ext uri="{FF2B5EF4-FFF2-40B4-BE49-F238E27FC236}">
                <a16:creationId xmlns:a16="http://schemas.microsoft.com/office/drawing/2014/main" id="{549580B3-BFEE-AA66-5F1D-F1FF048EA2D3}"/>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BFA067D5-718F-9310-83CA-F5E7D61185BD}"/>
              </a:ext>
            </a:extLst>
          </p:cNvPr>
          <p:cNvSpPr>
            <a:spLocks noGrp="1"/>
          </p:cNvSpPr>
          <p:nvPr>
            <p:ph type="sldNum" sz="quarter" idx="12"/>
          </p:nvPr>
        </p:nvSpPr>
        <p:spPr/>
        <p:txBody>
          <a:bodyPr/>
          <a:lstStyle/>
          <a:p>
            <a:fld id="{B7CFF2B6-A0A7-42C5-B30A-75F142FD1FEE}" type="slidenum">
              <a:rPr lang="en-CH" smtClean="0"/>
              <a:t>‹#›</a:t>
            </a:fld>
            <a:endParaRPr lang="en-CH"/>
          </a:p>
        </p:txBody>
      </p:sp>
    </p:spTree>
    <p:extLst>
      <p:ext uri="{BB962C8B-B14F-4D97-AF65-F5344CB8AC3E}">
        <p14:creationId xmlns:p14="http://schemas.microsoft.com/office/powerpoint/2010/main" val="4084583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F848E5-07D4-826D-6843-73F4326A31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H"/>
          </a:p>
        </p:txBody>
      </p:sp>
      <p:sp>
        <p:nvSpPr>
          <p:cNvPr id="3" name="Text Placeholder 2">
            <a:extLst>
              <a:ext uri="{FF2B5EF4-FFF2-40B4-BE49-F238E27FC236}">
                <a16:creationId xmlns:a16="http://schemas.microsoft.com/office/drawing/2014/main" id="{4A13046E-7984-6566-D54F-4264D31368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CDD9471C-1F9B-E0AB-BD61-D0B0A8315A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64BD17-EBC6-40E4-B136-51B6C2607AF7}" type="datetimeFigureOut">
              <a:rPr lang="en-CH" smtClean="0"/>
              <a:t>08/03/2023</a:t>
            </a:fld>
            <a:endParaRPr lang="en-CH"/>
          </a:p>
        </p:txBody>
      </p:sp>
      <p:sp>
        <p:nvSpPr>
          <p:cNvPr id="5" name="Footer Placeholder 4">
            <a:extLst>
              <a:ext uri="{FF2B5EF4-FFF2-40B4-BE49-F238E27FC236}">
                <a16:creationId xmlns:a16="http://schemas.microsoft.com/office/drawing/2014/main" id="{E8709DC8-376A-6784-1655-943C9F4C16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43169703-FDF2-D541-4888-08006B0875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CFF2B6-A0A7-42C5-B30A-75F142FD1FEE}" type="slidenum">
              <a:rPr lang="en-CH" smtClean="0"/>
              <a:t>‹#›</a:t>
            </a:fld>
            <a:endParaRPr lang="en-CH"/>
          </a:p>
        </p:txBody>
      </p:sp>
    </p:spTree>
    <p:extLst>
      <p:ext uri="{BB962C8B-B14F-4D97-AF65-F5344CB8AC3E}">
        <p14:creationId xmlns:p14="http://schemas.microsoft.com/office/powerpoint/2010/main" val="193456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AA168C-A5C3-C850-D35E-A57BA8919BC2}"/>
              </a:ext>
            </a:extLst>
          </p:cNvPr>
          <p:cNvPicPr>
            <a:picLocks noChangeAspect="1"/>
          </p:cNvPicPr>
          <p:nvPr/>
        </p:nvPicPr>
        <p:blipFill>
          <a:blip r:embed="rId2"/>
          <a:stretch>
            <a:fillRect/>
          </a:stretch>
        </p:blipFill>
        <p:spPr>
          <a:xfrm>
            <a:off x="9784330" y="0"/>
            <a:ext cx="2407670" cy="1160980"/>
          </a:xfrm>
          <a:prstGeom prst="rect">
            <a:avLst/>
          </a:prstGeom>
        </p:spPr>
      </p:pic>
      <p:sp>
        <p:nvSpPr>
          <p:cNvPr id="6" name="TextBox 5">
            <a:extLst>
              <a:ext uri="{FF2B5EF4-FFF2-40B4-BE49-F238E27FC236}">
                <a16:creationId xmlns:a16="http://schemas.microsoft.com/office/drawing/2014/main" id="{1434BE84-406F-EC52-0358-88AF9ACDD732}"/>
              </a:ext>
            </a:extLst>
          </p:cNvPr>
          <p:cNvSpPr txBox="1"/>
          <p:nvPr/>
        </p:nvSpPr>
        <p:spPr>
          <a:xfrm>
            <a:off x="2400565" y="1417834"/>
            <a:ext cx="7390869" cy="830997"/>
          </a:xfrm>
          <a:prstGeom prst="rect">
            <a:avLst/>
          </a:prstGeom>
          <a:noFill/>
        </p:spPr>
        <p:txBody>
          <a:bodyPr wrap="none" rtlCol="0">
            <a:spAutoFit/>
          </a:bodyPr>
          <a:lstStyle/>
          <a:p>
            <a:r>
              <a:rPr lang="en-CH" sz="4800" b="1" dirty="0"/>
              <a:t>Natural experiments using R</a:t>
            </a:r>
          </a:p>
        </p:txBody>
      </p:sp>
      <p:sp>
        <p:nvSpPr>
          <p:cNvPr id="8" name="TextBox 7">
            <a:extLst>
              <a:ext uri="{FF2B5EF4-FFF2-40B4-BE49-F238E27FC236}">
                <a16:creationId xmlns:a16="http://schemas.microsoft.com/office/drawing/2014/main" id="{AD302061-B144-6977-3512-67DB815C0612}"/>
              </a:ext>
            </a:extLst>
          </p:cNvPr>
          <p:cNvSpPr txBox="1"/>
          <p:nvPr/>
        </p:nvSpPr>
        <p:spPr>
          <a:xfrm>
            <a:off x="1488039" y="2587191"/>
            <a:ext cx="9215919" cy="646331"/>
          </a:xfrm>
          <a:prstGeom prst="rect">
            <a:avLst/>
          </a:prstGeom>
          <a:noFill/>
        </p:spPr>
        <p:txBody>
          <a:bodyPr wrap="square">
            <a:spAutoFit/>
          </a:bodyPr>
          <a:lstStyle/>
          <a:p>
            <a:pPr algn="just"/>
            <a:r>
              <a:rPr lang="en-GB" sz="1800" b="0" i="0" u="none" strike="noStrike" baseline="0" dirty="0">
                <a:latin typeface="HelveticaLTStd-Roman"/>
              </a:rPr>
              <a:t>Improving the Design</a:t>
            </a:r>
            <a:r>
              <a:rPr lang="en-CH" sz="1800" b="0" i="0" u="none" strike="noStrike" baseline="0" dirty="0">
                <a:latin typeface="HelveticaLTStd-Roman"/>
              </a:rPr>
              <a:t> </a:t>
            </a:r>
            <a:r>
              <a:rPr lang="en-GB" sz="1800" b="0" i="0" u="none" strike="noStrike" baseline="0" dirty="0">
                <a:latin typeface="HelveticaLTStd-Roman"/>
              </a:rPr>
              <a:t>of Conditional Transfer Programs:</a:t>
            </a:r>
            <a:r>
              <a:rPr lang="en-CH" sz="1800" b="0" i="0" u="none" strike="noStrike" baseline="0" dirty="0">
                <a:latin typeface="HelveticaLTStd-Roman"/>
              </a:rPr>
              <a:t> </a:t>
            </a:r>
            <a:r>
              <a:rPr lang="en-GB" sz="1800" b="0" i="0" u="none" strike="noStrike" baseline="0" dirty="0">
                <a:latin typeface="HelveticaLTStd-Roman"/>
              </a:rPr>
              <a:t>Evidence from a Randomized </a:t>
            </a:r>
            <a:r>
              <a:rPr lang="en-CH" sz="1800" b="0" i="0" u="none" strike="noStrike" baseline="0" dirty="0">
                <a:latin typeface="HelveticaLTStd-Roman"/>
              </a:rPr>
              <a:t>		</a:t>
            </a:r>
            <a:r>
              <a:rPr lang="en-GB" sz="1800" b="0" i="0" u="none" strike="noStrike" baseline="0" dirty="0">
                <a:latin typeface="HelveticaLTStd-Roman"/>
              </a:rPr>
              <a:t>Education Experiment</a:t>
            </a:r>
            <a:r>
              <a:rPr lang="en-CH" sz="1800" b="0" i="0" u="none" strike="noStrike" baseline="0" dirty="0">
                <a:latin typeface="HelveticaLTStd-Roman"/>
              </a:rPr>
              <a:t> in Colombia, Barrera-Osorio et al.</a:t>
            </a:r>
          </a:p>
        </p:txBody>
      </p:sp>
      <p:sp>
        <p:nvSpPr>
          <p:cNvPr id="9" name="TextBox 8">
            <a:extLst>
              <a:ext uri="{FF2B5EF4-FFF2-40B4-BE49-F238E27FC236}">
                <a16:creationId xmlns:a16="http://schemas.microsoft.com/office/drawing/2014/main" id="{751D3C9F-AE5E-9B86-87CF-FEE00CDBDBDD}"/>
              </a:ext>
            </a:extLst>
          </p:cNvPr>
          <p:cNvSpPr txBox="1"/>
          <p:nvPr/>
        </p:nvSpPr>
        <p:spPr>
          <a:xfrm>
            <a:off x="9318661" y="5270643"/>
            <a:ext cx="2422330" cy="646331"/>
          </a:xfrm>
          <a:prstGeom prst="rect">
            <a:avLst/>
          </a:prstGeom>
          <a:noFill/>
        </p:spPr>
        <p:txBody>
          <a:bodyPr wrap="none" rtlCol="0">
            <a:spAutoFit/>
          </a:bodyPr>
          <a:lstStyle/>
          <a:p>
            <a:r>
              <a:rPr lang="en-CH" dirty="0"/>
              <a:t>Dimitrios Papadopoulos</a:t>
            </a:r>
          </a:p>
          <a:p>
            <a:r>
              <a:rPr lang="en-CH" dirty="0"/>
              <a:t>Eva-Maria Bonin</a:t>
            </a:r>
          </a:p>
        </p:txBody>
      </p:sp>
    </p:spTree>
    <p:extLst>
      <p:ext uri="{BB962C8B-B14F-4D97-AF65-F5344CB8AC3E}">
        <p14:creationId xmlns:p14="http://schemas.microsoft.com/office/powerpoint/2010/main" val="1860275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AA168C-A5C3-C850-D35E-A57BA8919BC2}"/>
              </a:ext>
            </a:extLst>
          </p:cNvPr>
          <p:cNvPicPr>
            <a:picLocks noChangeAspect="1"/>
          </p:cNvPicPr>
          <p:nvPr/>
        </p:nvPicPr>
        <p:blipFill>
          <a:blip r:embed="rId2"/>
          <a:stretch>
            <a:fillRect/>
          </a:stretch>
        </p:blipFill>
        <p:spPr>
          <a:xfrm>
            <a:off x="9784330" y="0"/>
            <a:ext cx="2407670" cy="1160980"/>
          </a:xfrm>
          <a:prstGeom prst="rect">
            <a:avLst/>
          </a:prstGeom>
        </p:spPr>
      </p:pic>
      <p:sp>
        <p:nvSpPr>
          <p:cNvPr id="2" name="TextBox 1">
            <a:extLst>
              <a:ext uri="{FF2B5EF4-FFF2-40B4-BE49-F238E27FC236}">
                <a16:creationId xmlns:a16="http://schemas.microsoft.com/office/drawing/2014/main" id="{80A8D922-DBBC-71FC-4865-9DB65100848A}"/>
              </a:ext>
            </a:extLst>
          </p:cNvPr>
          <p:cNvSpPr txBox="1"/>
          <p:nvPr/>
        </p:nvSpPr>
        <p:spPr>
          <a:xfrm>
            <a:off x="606176" y="1160980"/>
            <a:ext cx="10983073" cy="1200329"/>
          </a:xfrm>
          <a:prstGeom prst="rect">
            <a:avLst/>
          </a:prstGeom>
          <a:noFill/>
        </p:spPr>
        <p:txBody>
          <a:bodyPr wrap="square" rtlCol="0">
            <a:spAutoFit/>
          </a:bodyPr>
          <a:lstStyle/>
          <a:p>
            <a:pPr algn="l"/>
            <a:r>
              <a:rPr lang="en-CH" b="1" dirty="0"/>
              <a:t>Replicating the plot Actual Attendance ~ Predicted Baseline Attendance: </a:t>
            </a:r>
            <a:r>
              <a:rPr lang="en-CH" dirty="0"/>
              <a:t>As the dataset contains the predicted values for baseline attendance, we attempted to replicate the plot (Figure 1)  that exists on the paper. In order to achieve that we created a variable that takes values 1,2 and 3 depending on the treatment, for each row in the dataset.</a:t>
            </a:r>
          </a:p>
        </p:txBody>
      </p:sp>
      <p:sp>
        <p:nvSpPr>
          <p:cNvPr id="10" name="TextBox 9">
            <a:extLst>
              <a:ext uri="{FF2B5EF4-FFF2-40B4-BE49-F238E27FC236}">
                <a16:creationId xmlns:a16="http://schemas.microsoft.com/office/drawing/2014/main" id="{4CC8ADFD-948D-B319-30C1-AD7D5F48CBE2}"/>
              </a:ext>
            </a:extLst>
          </p:cNvPr>
          <p:cNvSpPr txBox="1"/>
          <p:nvPr/>
        </p:nvSpPr>
        <p:spPr>
          <a:xfrm>
            <a:off x="606176" y="2500250"/>
            <a:ext cx="2439520" cy="369332"/>
          </a:xfrm>
          <a:prstGeom prst="rect">
            <a:avLst/>
          </a:prstGeom>
          <a:noFill/>
        </p:spPr>
        <p:txBody>
          <a:bodyPr wrap="square" rtlCol="0">
            <a:spAutoFit/>
          </a:bodyPr>
          <a:lstStyle/>
          <a:p>
            <a:pPr algn="l"/>
            <a:r>
              <a:rPr lang="en-CH" dirty="0"/>
              <a:t>T1T2T3 variable code:</a:t>
            </a:r>
          </a:p>
        </p:txBody>
      </p:sp>
      <p:pic>
        <p:nvPicPr>
          <p:cNvPr id="6" name="Picture 5">
            <a:extLst>
              <a:ext uri="{FF2B5EF4-FFF2-40B4-BE49-F238E27FC236}">
                <a16:creationId xmlns:a16="http://schemas.microsoft.com/office/drawing/2014/main" id="{8CBA2BD1-93D1-65D5-120C-E1DC441D2BC0}"/>
              </a:ext>
            </a:extLst>
          </p:cNvPr>
          <p:cNvPicPr>
            <a:picLocks noChangeAspect="1"/>
          </p:cNvPicPr>
          <p:nvPr/>
        </p:nvPicPr>
        <p:blipFill>
          <a:blip r:embed="rId3"/>
          <a:stretch>
            <a:fillRect/>
          </a:stretch>
        </p:blipFill>
        <p:spPr>
          <a:xfrm>
            <a:off x="3409491" y="2510874"/>
            <a:ext cx="8039100" cy="1333500"/>
          </a:xfrm>
          <a:prstGeom prst="rect">
            <a:avLst/>
          </a:prstGeom>
        </p:spPr>
      </p:pic>
      <p:sp>
        <p:nvSpPr>
          <p:cNvPr id="9" name="TextBox 8">
            <a:extLst>
              <a:ext uri="{FF2B5EF4-FFF2-40B4-BE49-F238E27FC236}">
                <a16:creationId xmlns:a16="http://schemas.microsoft.com/office/drawing/2014/main" id="{ECE53FC9-C8FC-2F82-15DF-B3E200C07216}"/>
              </a:ext>
            </a:extLst>
          </p:cNvPr>
          <p:cNvSpPr txBox="1"/>
          <p:nvPr/>
        </p:nvSpPr>
        <p:spPr>
          <a:xfrm>
            <a:off x="606176" y="4558681"/>
            <a:ext cx="2439520" cy="369332"/>
          </a:xfrm>
          <a:prstGeom prst="rect">
            <a:avLst/>
          </a:prstGeom>
          <a:noFill/>
        </p:spPr>
        <p:txBody>
          <a:bodyPr wrap="square" rtlCol="0">
            <a:spAutoFit/>
          </a:bodyPr>
          <a:lstStyle/>
          <a:p>
            <a:pPr algn="l"/>
            <a:r>
              <a:rPr lang="en-CH" dirty="0"/>
              <a:t>Plot code (ggplot2 lib):</a:t>
            </a:r>
          </a:p>
        </p:txBody>
      </p:sp>
      <p:pic>
        <p:nvPicPr>
          <p:cNvPr id="18" name="Picture 17">
            <a:extLst>
              <a:ext uri="{FF2B5EF4-FFF2-40B4-BE49-F238E27FC236}">
                <a16:creationId xmlns:a16="http://schemas.microsoft.com/office/drawing/2014/main" id="{3B774778-BAFC-F84A-E2BB-C328399D0181}"/>
              </a:ext>
            </a:extLst>
          </p:cNvPr>
          <p:cNvPicPr>
            <a:picLocks noChangeAspect="1"/>
          </p:cNvPicPr>
          <p:nvPr/>
        </p:nvPicPr>
        <p:blipFill>
          <a:blip r:embed="rId4"/>
          <a:stretch>
            <a:fillRect/>
          </a:stretch>
        </p:blipFill>
        <p:spPr>
          <a:xfrm>
            <a:off x="3214745" y="4558681"/>
            <a:ext cx="7943850" cy="1524000"/>
          </a:xfrm>
          <a:prstGeom prst="rect">
            <a:avLst/>
          </a:prstGeom>
        </p:spPr>
      </p:pic>
    </p:spTree>
    <p:extLst>
      <p:ext uri="{BB962C8B-B14F-4D97-AF65-F5344CB8AC3E}">
        <p14:creationId xmlns:p14="http://schemas.microsoft.com/office/powerpoint/2010/main" val="2709721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AA168C-A5C3-C850-D35E-A57BA8919BC2}"/>
              </a:ext>
            </a:extLst>
          </p:cNvPr>
          <p:cNvPicPr>
            <a:picLocks noChangeAspect="1"/>
          </p:cNvPicPr>
          <p:nvPr/>
        </p:nvPicPr>
        <p:blipFill>
          <a:blip r:embed="rId2"/>
          <a:stretch>
            <a:fillRect/>
          </a:stretch>
        </p:blipFill>
        <p:spPr>
          <a:xfrm>
            <a:off x="9784330" y="0"/>
            <a:ext cx="2407670" cy="1160980"/>
          </a:xfrm>
          <a:prstGeom prst="rect">
            <a:avLst/>
          </a:prstGeom>
        </p:spPr>
      </p:pic>
      <p:sp>
        <p:nvSpPr>
          <p:cNvPr id="2" name="TextBox 1">
            <a:extLst>
              <a:ext uri="{FF2B5EF4-FFF2-40B4-BE49-F238E27FC236}">
                <a16:creationId xmlns:a16="http://schemas.microsoft.com/office/drawing/2014/main" id="{80A8D922-DBBC-71FC-4865-9DB65100848A}"/>
              </a:ext>
            </a:extLst>
          </p:cNvPr>
          <p:cNvSpPr txBox="1"/>
          <p:nvPr/>
        </p:nvSpPr>
        <p:spPr>
          <a:xfrm>
            <a:off x="606176" y="1160980"/>
            <a:ext cx="10983073" cy="369332"/>
          </a:xfrm>
          <a:prstGeom prst="rect">
            <a:avLst/>
          </a:prstGeom>
          <a:noFill/>
        </p:spPr>
        <p:txBody>
          <a:bodyPr wrap="square" rtlCol="0">
            <a:spAutoFit/>
          </a:bodyPr>
          <a:lstStyle/>
          <a:p>
            <a:pPr algn="l"/>
            <a:r>
              <a:rPr lang="en-CH" b="1" dirty="0"/>
              <a:t>Replicated plot vs Published plot</a:t>
            </a:r>
            <a:endParaRPr lang="en-CH" dirty="0"/>
          </a:p>
        </p:txBody>
      </p:sp>
      <p:cxnSp>
        <p:nvCxnSpPr>
          <p:cNvPr id="13" name="Straight Connector 12">
            <a:extLst>
              <a:ext uri="{FF2B5EF4-FFF2-40B4-BE49-F238E27FC236}">
                <a16:creationId xmlns:a16="http://schemas.microsoft.com/office/drawing/2014/main" id="{E7B4990C-5464-1173-499E-7C557990D3D7}"/>
              </a:ext>
            </a:extLst>
          </p:cNvPr>
          <p:cNvCxnSpPr>
            <a:cxnSpLocks/>
          </p:cNvCxnSpPr>
          <p:nvPr/>
        </p:nvCxnSpPr>
        <p:spPr>
          <a:xfrm>
            <a:off x="6331026" y="1670164"/>
            <a:ext cx="0" cy="3221325"/>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pic>
        <p:nvPicPr>
          <p:cNvPr id="11" name="Picture 10">
            <a:extLst>
              <a:ext uri="{FF2B5EF4-FFF2-40B4-BE49-F238E27FC236}">
                <a16:creationId xmlns:a16="http://schemas.microsoft.com/office/drawing/2014/main" id="{243E3D33-9097-9619-4BC5-799A742852DF}"/>
              </a:ext>
            </a:extLst>
          </p:cNvPr>
          <p:cNvPicPr>
            <a:picLocks noChangeAspect="1"/>
          </p:cNvPicPr>
          <p:nvPr/>
        </p:nvPicPr>
        <p:blipFill>
          <a:blip r:embed="rId3"/>
          <a:stretch>
            <a:fillRect/>
          </a:stretch>
        </p:blipFill>
        <p:spPr>
          <a:xfrm>
            <a:off x="6415489" y="1670164"/>
            <a:ext cx="5004197" cy="3221325"/>
          </a:xfrm>
          <a:prstGeom prst="rect">
            <a:avLst/>
          </a:prstGeom>
        </p:spPr>
      </p:pic>
      <p:pic>
        <p:nvPicPr>
          <p:cNvPr id="17" name="Picture 16">
            <a:extLst>
              <a:ext uri="{FF2B5EF4-FFF2-40B4-BE49-F238E27FC236}">
                <a16:creationId xmlns:a16="http://schemas.microsoft.com/office/drawing/2014/main" id="{D0F5E39F-3A6C-4B2C-9DFC-0EF4B8C84A86}"/>
              </a:ext>
            </a:extLst>
          </p:cNvPr>
          <p:cNvPicPr>
            <a:picLocks noChangeAspect="1"/>
          </p:cNvPicPr>
          <p:nvPr/>
        </p:nvPicPr>
        <p:blipFill>
          <a:blip r:embed="rId4"/>
          <a:stretch>
            <a:fillRect/>
          </a:stretch>
        </p:blipFill>
        <p:spPr>
          <a:xfrm>
            <a:off x="210961" y="1763932"/>
            <a:ext cx="6120065" cy="3330136"/>
          </a:xfrm>
          <a:prstGeom prst="rect">
            <a:avLst/>
          </a:prstGeom>
        </p:spPr>
      </p:pic>
      <p:sp>
        <p:nvSpPr>
          <p:cNvPr id="18" name="TextBox 17">
            <a:extLst>
              <a:ext uri="{FF2B5EF4-FFF2-40B4-BE49-F238E27FC236}">
                <a16:creationId xmlns:a16="http://schemas.microsoft.com/office/drawing/2014/main" id="{1137A19C-9F92-5AFC-38EA-A85E6DB5FB88}"/>
              </a:ext>
            </a:extLst>
          </p:cNvPr>
          <p:cNvSpPr txBox="1"/>
          <p:nvPr/>
        </p:nvSpPr>
        <p:spPr>
          <a:xfrm>
            <a:off x="859316" y="5883007"/>
            <a:ext cx="10729930" cy="646331"/>
          </a:xfrm>
          <a:prstGeom prst="rect">
            <a:avLst/>
          </a:prstGeom>
          <a:noFill/>
        </p:spPr>
        <p:txBody>
          <a:bodyPr wrap="square" rtlCol="0">
            <a:spAutoFit/>
          </a:bodyPr>
          <a:lstStyle/>
          <a:p>
            <a:r>
              <a:rPr lang="en-CH" dirty="0"/>
              <a:t>The replicated plot is very close to the published one. The difference is that we have used a linear model method while they have used another one which makes the lines more curvy.</a:t>
            </a:r>
          </a:p>
        </p:txBody>
      </p:sp>
    </p:spTree>
    <p:extLst>
      <p:ext uri="{BB962C8B-B14F-4D97-AF65-F5344CB8AC3E}">
        <p14:creationId xmlns:p14="http://schemas.microsoft.com/office/powerpoint/2010/main" val="1404819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AA168C-A5C3-C850-D35E-A57BA8919BC2}"/>
              </a:ext>
            </a:extLst>
          </p:cNvPr>
          <p:cNvPicPr>
            <a:picLocks noChangeAspect="1"/>
          </p:cNvPicPr>
          <p:nvPr/>
        </p:nvPicPr>
        <p:blipFill>
          <a:blip r:embed="rId2"/>
          <a:stretch>
            <a:fillRect/>
          </a:stretch>
        </p:blipFill>
        <p:spPr>
          <a:xfrm>
            <a:off x="9784330" y="0"/>
            <a:ext cx="2407670" cy="1160980"/>
          </a:xfrm>
          <a:prstGeom prst="rect">
            <a:avLst/>
          </a:prstGeom>
        </p:spPr>
      </p:pic>
      <p:sp>
        <p:nvSpPr>
          <p:cNvPr id="2" name="TextBox 1">
            <a:extLst>
              <a:ext uri="{FF2B5EF4-FFF2-40B4-BE49-F238E27FC236}">
                <a16:creationId xmlns:a16="http://schemas.microsoft.com/office/drawing/2014/main" id="{80A8D922-DBBC-71FC-4865-9DB65100848A}"/>
              </a:ext>
            </a:extLst>
          </p:cNvPr>
          <p:cNvSpPr txBox="1"/>
          <p:nvPr/>
        </p:nvSpPr>
        <p:spPr>
          <a:xfrm>
            <a:off x="4046987" y="2967335"/>
            <a:ext cx="4098026" cy="923330"/>
          </a:xfrm>
          <a:prstGeom prst="rect">
            <a:avLst/>
          </a:prstGeom>
          <a:noFill/>
        </p:spPr>
        <p:txBody>
          <a:bodyPr wrap="square" rtlCol="0">
            <a:spAutoFit/>
          </a:bodyPr>
          <a:lstStyle/>
          <a:p>
            <a:pPr algn="l"/>
            <a:r>
              <a:rPr lang="en-CH" sz="5400" dirty="0"/>
              <a:t>Thank you!!!</a:t>
            </a:r>
          </a:p>
        </p:txBody>
      </p:sp>
      <p:sp>
        <p:nvSpPr>
          <p:cNvPr id="7" name="TextBox 6">
            <a:extLst>
              <a:ext uri="{FF2B5EF4-FFF2-40B4-BE49-F238E27FC236}">
                <a16:creationId xmlns:a16="http://schemas.microsoft.com/office/drawing/2014/main" id="{C4424FE3-45D2-B75D-A5CE-99758BC7A1D5}"/>
              </a:ext>
            </a:extLst>
          </p:cNvPr>
          <p:cNvSpPr txBox="1"/>
          <p:nvPr/>
        </p:nvSpPr>
        <p:spPr>
          <a:xfrm>
            <a:off x="606176" y="7125385"/>
            <a:ext cx="10983073" cy="646331"/>
          </a:xfrm>
          <a:prstGeom prst="rect">
            <a:avLst/>
          </a:prstGeom>
          <a:noFill/>
        </p:spPr>
        <p:txBody>
          <a:bodyPr wrap="square" rtlCol="0">
            <a:spAutoFit/>
          </a:bodyPr>
          <a:lstStyle/>
          <a:p>
            <a:pPr algn="l"/>
            <a:r>
              <a:rPr lang="en-CH" dirty="0"/>
              <a:t>The coefficients of the model are pretty similar to the ones of the table so one can assume that for San Cristobal the attendance rate is given by the specific model for the Basic-Savings treatment and the replication is successful.</a:t>
            </a:r>
          </a:p>
        </p:txBody>
      </p:sp>
    </p:spTree>
    <p:extLst>
      <p:ext uri="{BB962C8B-B14F-4D97-AF65-F5344CB8AC3E}">
        <p14:creationId xmlns:p14="http://schemas.microsoft.com/office/powerpoint/2010/main" val="1398023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AA168C-A5C3-C850-D35E-A57BA8919BC2}"/>
              </a:ext>
            </a:extLst>
          </p:cNvPr>
          <p:cNvPicPr>
            <a:picLocks noChangeAspect="1"/>
          </p:cNvPicPr>
          <p:nvPr/>
        </p:nvPicPr>
        <p:blipFill>
          <a:blip r:embed="rId2"/>
          <a:stretch>
            <a:fillRect/>
          </a:stretch>
        </p:blipFill>
        <p:spPr>
          <a:xfrm>
            <a:off x="9784330" y="0"/>
            <a:ext cx="2407670" cy="1160980"/>
          </a:xfrm>
          <a:prstGeom prst="rect">
            <a:avLst/>
          </a:prstGeom>
        </p:spPr>
      </p:pic>
      <p:sp>
        <p:nvSpPr>
          <p:cNvPr id="2" name="TextBox 1">
            <a:extLst>
              <a:ext uri="{FF2B5EF4-FFF2-40B4-BE49-F238E27FC236}">
                <a16:creationId xmlns:a16="http://schemas.microsoft.com/office/drawing/2014/main" id="{80A8D922-DBBC-71FC-4865-9DB65100848A}"/>
              </a:ext>
            </a:extLst>
          </p:cNvPr>
          <p:cNvSpPr txBox="1"/>
          <p:nvPr/>
        </p:nvSpPr>
        <p:spPr>
          <a:xfrm>
            <a:off x="606176" y="1397285"/>
            <a:ext cx="10983073" cy="923330"/>
          </a:xfrm>
          <a:prstGeom prst="rect">
            <a:avLst/>
          </a:prstGeom>
          <a:noFill/>
        </p:spPr>
        <p:txBody>
          <a:bodyPr wrap="square" rtlCol="0">
            <a:spAutoFit/>
          </a:bodyPr>
          <a:lstStyle/>
          <a:p>
            <a:pPr algn="l"/>
            <a:r>
              <a:rPr lang="en-CH" b="1" dirty="0"/>
              <a:t>Introduction: </a:t>
            </a:r>
            <a:r>
              <a:rPr lang="en-CH" dirty="0"/>
              <a:t>This study is based on the hypothesis that </a:t>
            </a:r>
            <a:r>
              <a:rPr lang="en-CH" sz="1800" b="0" i="0" u="none" strike="noStrike" baseline="0" dirty="0">
                <a:latin typeface="LMRoman10-Regular"/>
              </a:rPr>
              <a:t>Conditional cash </a:t>
            </a:r>
            <a:r>
              <a:rPr lang="en-GB" sz="1800" b="0" i="0" u="none" strike="noStrike" baseline="0" dirty="0">
                <a:latin typeface="LMRoman10-Regular"/>
              </a:rPr>
              <a:t>transfers (CCTs) are an evidence-based intervention to increase participation in education.</a:t>
            </a:r>
            <a:r>
              <a:rPr lang="en-CH" sz="1800" b="0" i="0" u="none" strike="noStrike" baseline="0" dirty="0">
                <a:latin typeface="LMRoman10-Regular"/>
              </a:rPr>
              <a:t> The paper investigates if </a:t>
            </a:r>
            <a:r>
              <a:rPr lang="en-GB" sz="1800" b="0" i="0" u="none" strike="noStrike" baseline="0" dirty="0">
                <a:latin typeface="LMRoman10-Regular"/>
              </a:rPr>
              <a:t>changes in the timing of payments affect the outcomes of interest: Attendance and re-</a:t>
            </a:r>
            <a:r>
              <a:rPr lang="en-GB" sz="1800" b="0" i="0" u="none" strike="noStrike" baseline="0" dirty="0" err="1">
                <a:latin typeface="LMRoman10-Regular"/>
              </a:rPr>
              <a:t>enrollment</a:t>
            </a:r>
            <a:r>
              <a:rPr lang="en-CH" dirty="0"/>
              <a:t> .</a:t>
            </a:r>
          </a:p>
        </p:txBody>
      </p:sp>
      <p:sp>
        <p:nvSpPr>
          <p:cNvPr id="3" name="TextBox 2">
            <a:extLst>
              <a:ext uri="{FF2B5EF4-FFF2-40B4-BE49-F238E27FC236}">
                <a16:creationId xmlns:a16="http://schemas.microsoft.com/office/drawing/2014/main" id="{2DB4E96F-44E0-88B6-C50B-F25E7B586C99}"/>
              </a:ext>
            </a:extLst>
          </p:cNvPr>
          <p:cNvSpPr txBox="1"/>
          <p:nvPr/>
        </p:nvSpPr>
        <p:spPr>
          <a:xfrm>
            <a:off x="604463" y="3165639"/>
            <a:ext cx="10983073" cy="1200329"/>
          </a:xfrm>
          <a:prstGeom prst="rect">
            <a:avLst/>
          </a:prstGeom>
          <a:noFill/>
        </p:spPr>
        <p:txBody>
          <a:bodyPr wrap="square" rtlCol="0">
            <a:spAutoFit/>
          </a:bodyPr>
          <a:lstStyle/>
          <a:p>
            <a:pPr algn="l"/>
            <a:r>
              <a:rPr lang="en-CH" b="1" dirty="0"/>
              <a:t>Dataset: </a:t>
            </a:r>
            <a:r>
              <a:rPr lang="en-CH" dirty="0"/>
              <a:t>The dataset used is not the one given through the lectures but the original one which contained more variables and we could implement more</a:t>
            </a:r>
            <a:r>
              <a:rPr lang="en-CH" b="1" dirty="0"/>
              <a:t> </a:t>
            </a:r>
            <a:r>
              <a:rPr lang="en-CH" dirty="0"/>
              <a:t>models in our project from the given paper.</a:t>
            </a:r>
            <a:br>
              <a:rPr lang="en-CH" dirty="0"/>
            </a:br>
            <a:br>
              <a:rPr lang="en-CH" dirty="0"/>
            </a:br>
            <a:r>
              <a:rPr lang="en-CH" dirty="0"/>
              <a:t>Link: </a:t>
            </a:r>
          </a:p>
        </p:txBody>
      </p:sp>
    </p:spTree>
    <p:extLst>
      <p:ext uri="{BB962C8B-B14F-4D97-AF65-F5344CB8AC3E}">
        <p14:creationId xmlns:p14="http://schemas.microsoft.com/office/powerpoint/2010/main" val="3753148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AA168C-A5C3-C850-D35E-A57BA8919BC2}"/>
              </a:ext>
            </a:extLst>
          </p:cNvPr>
          <p:cNvPicPr>
            <a:picLocks noChangeAspect="1"/>
          </p:cNvPicPr>
          <p:nvPr/>
        </p:nvPicPr>
        <p:blipFill>
          <a:blip r:embed="rId2"/>
          <a:stretch>
            <a:fillRect/>
          </a:stretch>
        </p:blipFill>
        <p:spPr>
          <a:xfrm>
            <a:off x="9784330" y="0"/>
            <a:ext cx="2407670" cy="1160980"/>
          </a:xfrm>
          <a:prstGeom prst="rect">
            <a:avLst/>
          </a:prstGeom>
        </p:spPr>
      </p:pic>
      <p:sp>
        <p:nvSpPr>
          <p:cNvPr id="2" name="TextBox 1">
            <a:extLst>
              <a:ext uri="{FF2B5EF4-FFF2-40B4-BE49-F238E27FC236}">
                <a16:creationId xmlns:a16="http://schemas.microsoft.com/office/drawing/2014/main" id="{80A8D922-DBBC-71FC-4865-9DB65100848A}"/>
              </a:ext>
            </a:extLst>
          </p:cNvPr>
          <p:cNvSpPr txBox="1"/>
          <p:nvPr/>
        </p:nvSpPr>
        <p:spPr>
          <a:xfrm>
            <a:off x="606176" y="1397285"/>
            <a:ext cx="10983073" cy="646331"/>
          </a:xfrm>
          <a:prstGeom prst="rect">
            <a:avLst/>
          </a:prstGeom>
          <a:noFill/>
        </p:spPr>
        <p:txBody>
          <a:bodyPr wrap="square" rtlCol="0">
            <a:spAutoFit/>
          </a:bodyPr>
          <a:lstStyle/>
          <a:p>
            <a:pPr algn="l"/>
            <a:r>
              <a:rPr lang="en-CH" b="1" dirty="0"/>
              <a:t>Procedure: </a:t>
            </a:r>
            <a:r>
              <a:rPr lang="en-CH" dirty="0"/>
              <a:t>In order to replicate the results of table 3, we should apply linear regression models containing specific variables. Additionally to that, the data feed in the model, should be filtered accordingly.</a:t>
            </a:r>
          </a:p>
        </p:txBody>
      </p:sp>
      <p:pic>
        <p:nvPicPr>
          <p:cNvPr id="6" name="Picture 5">
            <a:extLst>
              <a:ext uri="{FF2B5EF4-FFF2-40B4-BE49-F238E27FC236}">
                <a16:creationId xmlns:a16="http://schemas.microsoft.com/office/drawing/2014/main" id="{4965906E-3A69-0897-B7BF-53FD17C3F1FD}"/>
              </a:ext>
            </a:extLst>
          </p:cNvPr>
          <p:cNvPicPr>
            <a:picLocks noChangeAspect="1"/>
          </p:cNvPicPr>
          <p:nvPr/>
        </p:nvPicPr>
        <p:blipFill>
          <a:blip r:embed="rId3"/>
          <a:stretch>
            <a:fillRect/>
          </a:stretch>
        </p:blipFill>
        <p:spPr>
          <a:xfrm>
            <a:off x="909178" y="2563258"/>
            <a:ext cx="7553325" cy="762000"/>
          </a:xfrm>
          <a:prstGeom prst="rect">
            <a:avLst/>
          </a:prstGeom>
        </p:spPr>
      </p:pic>
      <p:sp>
        <p:nvSpPr>
          <p:cNvPr id="7" name="TextBox 6">
            <a:extLst>
              <a:ext uri="{FF2B5EF4-FFF2-40B4-BE49-F238E27FC236}">
                <a16:creationId xmlns:a16="http://schemas.microsoft.com/office/drawing/2014/main" id="{C4424FE3-45D2-B75D-A5CE-99758BC7A1D5}"/>
              </a:ext>
            </a:extLst>
          </p:cNvPr>
          <p:cNvSpPr txBox="1"/>
          <p:nvPr/>
        </p:nvSpPr>
        <p:spPr>
          <a:xfrm>
            <a:off x="606176" y="3844900"/>
            <a:ext cx="10983073" cy="646331"/>
          </a:xfrm>
          <a:prstGeom prst="rect">
            <a:avLst/>
          </a:prstGeom>
          <a:noFill/>
        </p:spPr>
        <p:txBody>
          <a:bodyPr wrap="square" rtlCol="0">
            <a:spAutoFit/>
          </a:bodyPr>
          <a:lstStyle/>
          <a:p>
            <a:pPr algn="l"/>
            <a:r>
              <a:rPr lang="en-CH" dirty="0"/>
              <a:t>Above the data is filtered for grades equal or over 6, for survey selected students for area other than </a:t>
            </a:r>
            <a:r>
              <a:rPr lang="en-CH" dirty="0" err="1"/>
              <a:t>suba</a:t>
            </a:r>
            <a:r>
              <a:rPr lang="en-CH" dirty="0"/>
              <a:t> as treatment 1 and 2 (basic and savings treatment) took place in other areas except Suba.</a:t>
            </a:r>
          </a:p>
        </p:txBody>
      </p:sp>
    </p:spTree>
    <p:extLst>
      <p:ext uri="{BB962C8B-B14F-4D97-AF65-F5344CB8AC3E}">
        <p14:creationId xmlns:p14="http://schemas.microsoft.com/office/powerpoint/2010/main" val="3502021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AA168C-A5C3-C850-D35E-A57BA8919BC2}"/>
              </a:ext>
            </a:extLst>
          </p:cNvPr>
          <p:cNvPicPr>
            <a:picLocks noChangeAspect="1"/>
          </p:cNvPicPr>
          <p:nvPr/>
        </p:nvPicPr>
        <p:blipFill>
          <a:blip r:embed="rId2"/>
          <a:stretch>
            <a:fillRect/>
          </a:stretch>
        </p:blipFill>
        <p:spPr>
          <a:xfrm>
            <a:off x="9784330" y="0"/>
            <a:ext cx="2407670" cy="1160980"/>
          </a:xfrm>
          <a:prstGeom prst="rect">
            <a:avLst/>
          </a:prstGeom>
        </p:spPr>
      </p:pic>
      <p:sp>
        <p:nvSpPr>
          <p:cNvPr id="2" name="TextBox 1">
            <a:extLst>
              <a:ext uri="{FF2B5EF4-FFF2-40B4-BE49-F238E27FC236}">
                <a16:creationId xmlns:a16="http://schemas.microsoft.com/office/drawing/2014/main" id="{80A8D922-DBBC-71FC-4865-9DB65100848A}"/>
              </a:ext>
            </a:extLst>
          </p:cNvPr>
          <p:cNvSpPr txBox="1"/>
          <p:nvPr/>
        </p:nvSpPr>
        <p:spPr>
          <a:xfrm>
            <a:off x="606176" y="1397285"/>
            <a:ext cx="10983073" cy="369332"/>
          </a:xfrm>
          <a:prstGeom prst="rect">
            <a:avLst/>
          </a:prstGeom>
          <a:noFill/>
        </p:spPr>
        <p:txBody>
          <a:bodyPr wrap="square" rtlCol="0">
            <a:spAutoFit/>
          </a:bodyPr>
          <a:lstStyle/>
          <a:p>
            <a:pPr algn="l"/>
            <a:r>
              <a:rPr lang="en-CH" b="1" dirty="0"/>
              <a:t>1st model: </a:t>
            </a:r>
            <a:r>
              <a:rPr lang="en-CH" dirty="0"/>
              <a:t>By creating the first model, clustered to school grades and run the summary we get the results below</a:t>
            </a:r>
          </a:p>
        </p:txBody>
      </p:sp>
      <p:sp>
        <p:nvSpPr>
          <p:cNvPr id="7" name="TextBox 6">
            <a:extLst>
              <a:ext uri="{FF2B5EF4-FFF2-40B4-BE49-F238E27FC236}">
                <a16:creationId xmlns:a16="http://schemas.microsoft.com/office/drawing/2014/main" id="{C4424FE3-45D2-B75D-A5CE-99758BC7A1D5}"/>
              </a:ext>
            </a:extLst>
          </p:cNvPr>
          <p:cNvSpPr txBox="1"/>
          <p:nvPr/>
        </p:nvSpPr>
        <p:spPr>
          <a:xfrm>
            <a:off x="837531" y="5067890"/>
            <a:ext cx="10983073" cy="646331"/>
          </a:xfrm>
          <a:prstGeom prst="rect">
            <a:avLst/>
          </a:prstGeom>
          <a:noFill/>
        </p:spPr>
        <p:txBody>
          <a:bodyPr wrap="square" rtlCol="0">
            <a:spAutoFit/>
          </a:bodyPr>
          <a:lstStyle/>
          <a:p>
            <a:pPr algn="l"/>
            <a:r>
              <a:rPr lang="en-CH" dirty="0"/>
              <a:t>The coefficients of the model are pretty similar to the ones of the table so one can assume that for San Cristobal the attendance rate is given by the specific model for the Basic-Savings treatment and the replication is successful.</a:t>
            </a:r>
          </a:p>
        </p:txBody>
      </p:sp>
      <p:pic>
        <p:nvPicPr>
          <p:cNvPr id="11" name="Picture 10">
            <a:extLst>
              <a:ext uri="{FF2B5EF4-FFF2-40B4-BE49-F238E27FC236}">
                <a16:creationId xmlns:a16="http://schemas.microsoft.com/office/drawing/2014/main" id="{13619F77-2B33-4E97-D568-E98DE1CC0373}"/>
              </a:ext>
            </a:extLst>
          </p:cNvPr>
          <p:cNvPicPr>
            <a:picLocks noChangeAspect="1"/>
          </p:cNvPicPr>
          <p:nvPr/>
        </p:nvPicPr>
        <p:blipFill>
          <a:blip r:embed="rId3"/>
          <a:stretch>
            <a:fillRect/>
          </a:stretch>
        </p:blipFill>
        <p:spPr>
          <a:xfrm>
            <a:off x="837531" y="3001664"/>
            <a:ext cx="5258470" cy="1140908"/>
          </a:xfrm>
          <a:prstGeom prst="rect">
            <a:avLst/>
          </a:prstGeom>
        </p:spPr>
      </p:pic>
      <p:pic>
        <p:nvPicPr>
          <p:cNvPr id="13" name="Picture 12">
            <a:extLst>
              <a:ext uri="{FF2B5EF4-FFF2-40B4-BE49-F238E27FC236}">
                <a16:creationId xmlns:a16="http://schemas.microsoft.com/office/drawing/2014/main" id="{F4F096A7-E062-1F67-3668-E49154B45016}"/>
              </a:ext>
            </a:extLst>
          </p:cNvPr>
          <p:cNvPicPr>
            <a:picLocks noChangeAspect="1"/>
          </p:cNvPicPr>
          <p:nvPr/>
        </p:nvPicPr>
        <p:blipFill>
          <a:blip r:embed="rId4"/>
          <a:stretch>
            <a:fillRect/>
          </a:stretch>
        </p:blipFill>
        <p:spPr>
          <a:xfrm>
            <a:off x="6213514" y="2289109"/>
            <a:ext cx="4430502" cy="2682191"/>
          </a:xfrm>
          <a:prstGeom prst="rect">
            <a:avLst/>
          </a:prstGeom>
        </p:spPr>
      </p:pic>
      <p:cxnSp>
        <p:nvCxnSpPr>
          <p:cNvPr id="15" name="Straight Connector 14">
            <a:extLst>
              <a:ext uri="{FF2B5EF4-FFF2-40B4-BE49-F238E27FC236}">
                <a16:creationId xmlns:a16="http://schemas.microsoft.com/office/drawing/2014/main" id="{2E3BB21C-C55A-448B-867E-47D80DA47063}"/>
              </a:ext>
            </a:extLst>
          </p:cNvPr>
          <p:cNvCxnSpPr/>
          <p:nvPr/>
        </p:nvCxnSpPr>
        <p:spPr>
          <a:xfrm>
            <a:off x="6154757" y="2343731"/>
            <a:ext cx="0" cy="245677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7861F69F-ABC0-F192-D02D-BA53CC9FFEFD}"/>
              </a:ext>
            </a:extLst>
          </p:cNvPr>
          <p:cNvPicPr>
            <a:picLocks noChangeAspect="1"/>
          </p:cNvPicPr>
          <p:nvPr/>
        </p:nvPicPr>
        <p:blipFill>
          <a:blip r:embed="rId5"/>
          <a:stretch>
            <a:fillRect/>
          </a:stretch>
        </p:blipFill>
        <p:spPr>
          <a:xfrm>
            <a:off x="991767" y="1713663"/>
            <a:ext cx="8262401" cy="573778"/>
          </a:xfrm>
          <a:prstGeom prst="rect">
            <a:avLst/>
          </a:prstGeom>
        </p:spPr>
      </p:pic>
    </p:spTree>
    <p:extLst>
      <p:ext uri="{BB962C8B-B14F-4D97-AF65-F5344CB8AC3E}">
        <p14:creationId xmlns:p14="http://schemas.microsoft.com/office/powerpoint/2010/main" val="859646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AA168C-A5C3-C850-D35E-A57BA8919BC2}"/>
              </a:ext>
            </a:extLst>
          </p:cNvPr>
          <p:cNvPicPr>
            <a:picLocks noChangeAspect="1"/>
          </p:cNvPicPr>
          <p:nvPr/>
        </p:nvPicPr>
        <p:blipFill>
          <a:blip r:embed="rId2"/>
          <a:stretch>
            <a:fillRect/>
          </a:stretch>
        </p:blipFill>
        <p:spPr>
          <a:xfrm>
            <a:off x="9784330" y="0"/>
            <a:ext cx="2407670" cy="1160980"/>
          </a:xfrm>
          <a:prstGeom prst="rect">
            <a:avLst/>
          </a:prstGeom>
        </p:spPr>
      </p:pic>
      <p:sp>
        <p:nvSpPr>
          <p:cNvPr id="2" name="TextBox 1">
            <a:extLst>
              <a:ext uri="{FF2B5EF4-FFF2-40B4-BE49-F238E27FC236}">
                <a16:creationId xmlns:a16="http://schemas.microsoft.com/office/drawing/2014/main" id="{80A8D922-DBBC-71FC-4865-9DB65100848A}"/>
              </a:ext>
            </a:extLst>
          </p:cNvPr>
          <p:cNvSpPr txBox="1"/>
          <p:nvPr/>
        </p:nvSpPr>
        <p:spPr>
          <a:xfrm>
            <a:off x="606176" y="1397285"/>
            <a:ext cx="10983073" cy="923330"/>
          </a:xfrm>
          <a:prstGeom prst="rect">
            <a:avLst/>
          </a:prstGeom>
          <a:noFill/>
        </p:spPr>
        <p:txBody>
          <a:bodyPr wrap="square" rtlCol="0">
            <a:spAutoFit/>
          </a:bodyPr>
          <a:lstStyle/>
          <a:p>
            <a:pPr algn="l"/>
            <a:r>
              <a:rPr lang="en-CH" b="1" dirty="0"/>
              <a:t>2nd model: </a:t>
            </a:r>
            <a:r>
              <a:rPr lang="en-CH" dirty="0"/>
              <a:t>To replicate the second model, it was necessary to include some demographic variables in it. These demographic variables are included in the dataset but needed to be transformed into factor. Then the model is created and the results are displayed for both the summary and table 3 as in the previous model.</a:t>
            </a:r>
          </a:p>
        </p:txBody>
      </p:sp>
      <p:sp>
        <p:nvSpPr>
          <p:cNvPr id="7" name="TextBox 6">
            <a:extLst>
              <a:ext uri="{FF2B5EF4-FFF2-40B4-BE49-F238E27FC236}">
                <a16:creationId xmlns:a16="http://schemas.microsoft.com/office/drawing/2014/main" id="{C4424FE3-45D2-B75D-A5CE-99758BC7A1D5}"/>
              </a:ext>
            </a:extLst>
          </p:cNvPr>
          <p:cNvSpPr txBox="1"/>
          <p:nvPr/>
        </p:nvSpPr>
        <p:spPr>
          <a:xfrm>
            <a:off x="606176" y="7125385"/>
            <a:ext cx="10983073" cy="646331"/>
          </a:xfrm>
          <a:prstGeom prst="rect">
            <a:avLst/>
          </a:prstGeom>
          <a:noFill/>
        </p:spPr>
        <p:txBody>
          <a:bodyPr wrap="square" rtlCol="0">
            <a:spAutoFit/>
          </a:bodyPr>
          <a:lstStyle/>
          <a:p>
            <a:pPr algn="l"/>
            <a:r>
              <a:rPr lang="en-CH" dirty="0"/>
              <a:t>The coefficients of the model are pretty similar to the ones of the table so one can assume that for San Cristobal the attendance rate is given by the specific model for the Basic-Savings treatment and the replication is successful.</a:t>
            </a:r>
          </a:p>
        </p:txBody>
      </p:sp>
      <p:pic>
        <p:nvPicPr>
          <p:cNvPr id="9" name="Picture 8">
            <a:extLst>
              <a:ext uri="{FF2B5EF4-FFF2-40B4-BE49-F238E27FC236}">
                <a16:creationId xmlns:a16="http://schemas.microsoft.com/office/drawing/2014/main" id="{E79AA24E-0B3C-2117-45BA-862BF6FE0A99}"/>
              </a:ext>
            </a:extLst>
          </p:cNvPr>
          <p:cNvPicPr>
            <a:picLocks noChangeAspect="1"/>
          </p:cNvPicPr>
          <p:nvPr/>
        </p:nvPicPr>
        <p:blipFill>
          <a:blip r:embed="rId3"/>
          <a:stretch>
            <a:fillRect/>
          </a:stretch>
        </p:blipFill>
        <p:spPr>
          <a:xfrm>
            <a:off x="3283604" y="2320615"/>
            <a:ext cx="5810250" cy="1190625"/>
          </a:xfrm>
          <a:prstGeom prst="rect">
            <a:avLst/>
          </a:prstGeom>
        </p:spPr>
      </p:pic>
      <p:sp>
        <p:nvSpPr>
          <p:cNvPr id="10" name="TextBox 9">
            <a:extLst>
              <a:ext uri="{FF2B5EF4-FFF2-40B4-BE49-F238E27FC236}">
                <a16:creationId xmlns:a16="http://schemas.microsoft.com/office/drawing/2014/main" id="{4CC8ADFD-948D-B319-30C1-AD7D5F48CBE2}"/>
              </a:ext>
            </a:extLst>
          </p:cNvPr>
          <p:cNvSpPr txBox="1"/>
          <p:nvPr/>
        </p:nvSpPr>
        <p:spPr>
          <a:xfrm>
            <a:off x="606176" y="2403334"/>
            <a:ext cx="2439520" cy="369332"/>
          </a:xfrm>
          <a:prstGeom prst="rect">
            <a:avLst/>
          </a:prstGeom>
          <a:noFill/>
        </p:spPr>
        <p:txBody>
          <a:bodyPr wrap="square" rtlCol="0">
            <a:spAutoFit/>
          </a:bodyPr>
          <a:lstStyle/>
          <a:p>
            <a:pPr algn="l"/>
            <a:r>
              <a:rPr lang="en-CH" dirty="0"/>
              <a:t>Demographic variables:</a:t>
            </a:r>
          </a:p>
        </p:txBody>
      </p:sp>
      <p:pic>
        <p:nvPicPr>
          <p:cNvPr id="14" name="Picture 13">
            <a:extLst>
              <a:ext uri="{FF2B5EF4-FFF2-40B4-BE49-F238E27FC236}">
                <a16:creationId xmlns:a16="http://schemas.microsoft.com/office/drawing/2014/main" id="{E10F052B-01F6-404B-5BD3-CE5B3795FB9D}"/>
              </a:ext>
            </a:extLst>
          </p:cNvPr>
          <p:cNvPicPr>
            <a:picLocks noChangeAspect="1"/>
          </p:cNvPicPr>
          <p:nvPr/>
        </p:nvPicPr>
        <p:blipFill>
          <a:blip r:embed="rId4"/>
          <a:stretch>
            <a:fillRect/>
          </a:stretch>
        </p:blipFill>
        <p:spPr>
          <a:xfrm>
            <a:off x="2064404" y="3644535"/>
            <a:ext cx="8248650" cy="1095375"/>
          </a:xfrm>
          <a:prstGeom prst="rect">
            <a:avLst/>
          </a:prstGeom>
        </p:spPr>
      </p:pic>
      <p:sp>
        <p:nvSpPr>
          <p:cNvPr id="16" name="TextBox 15">
            <a:extLst>
              <a:ext uri="{FF2B5EF4-FFF2-40B4-BE49-F238E27FC236}">
                <a16:creationId xmlns:a16="http://schemas.microsoft.com/office/drawing/2014/main" id="{0ED3E703-8157-9044-875F-229DBE361713}"/>
              </a:ext>
            </a:extLst>
          </p:cNvPr>
          <p:cNvSpPr txBox="1"/>
          <p:nvPr/>
        </p:nvSpPr>
        <p:spPr>
          <a:xfrm>
            <a:off x="606176" y="3645645"/>
            <a:ext cx="2439520" cy="369332"/>
          </a:xfrm>
          <a:prstGeom prst="rect">
            <a:avLst/>
          </a:prstGeom>
          <a:noFill/>
        </p:spPr>
        <p:txBody>
          <a:bodyPr wrap="square" rtlCol="0">
            <a:spAutoFit/>
          </a:bodyPr>
          <a:lstStyle/>
          <a:p>
            <a:pPr algn="l"/>
            <a:r>
              <a:rPr lang="en-CH" dirty="0"/>
              <a:t>Model:</a:t>
            </a:r>
          </a:p>
        </p:txBody>
      </p:sp>
    </p:spTree>
    <p:extLst>
      <p:ext uri="{BB962C8B-B14F-4D97-AF65-F5344CB8AC3E}">
        <p14:creationId xmlns:p14="http://schemas.microsoft.com/office/powerpoint/2010/main" val="2230153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AA168C-A5C3-C850-D35E-A57BA8919BC2}"/>
              </a:ext>
            </a:extLst>
          </p:cNvPr>
          <p:cNvPicPr>
            <a:picLocks noChangeAspect="1"/>
          </p:cNvPicPr>
          <p:nvPr/>
        </p:nvPicPr>
        <p:blipFill>
          <a:blip r:embed="rId2"/>
          <a:stretch>
            <a:fillRect/>
          </a:stretch>
        </p:blipFill>
        <p:spPr>
          <a:xfrm>
            <a:off x="9784330" y="0"/>
            <a:ext cx="2407670" cy="1160980"/>
          </a:xfrm>
          <a:prstGeom prst="rect">
            <a:avLst/>
          </a:prstGeom>
        </p:spPr>
      </p:pic>
      <p:sp>
        <p:nvSpPr>
          <p:cNvPr id="2" name="TextBox 1">
            <a:extLst>
              <a:ext uri="{FF2B5EF4-FFF2-40B4-BE49-F238E27FC236}">
                <a16:creationId xmlns:a16="http://schemas.microsoft.com/office/drawing/2014/main" id="{80A8D922-DBBC-71FC-4865-9DB65100848A}"/>
              </a:ext>
            </a:extLst>
          </p:cNvPr>
          <p:cNvSpPr txBox="1"/>
          <p:nvPr/>
        </p:nvSpPr>
        <p:spPr>
          <a:xfrm>
            <a:off x="606176" y="1397284"/>
            <a:ext cx="1971771" cy="369332"/>
          </a:xfrm>
          <a:prstGeom prst="rect">
            <a:avLst/>
          </a:prstGeom>
          <a:noFill/>
        </p:spPr>
        <p:txBody>
          <a:bodyPr wrap="square" rtlCol="0">
            <a:spAutoFit/>
          </a:bodyPr>
          <a:lstStyle/>
          <a:p>
            <a:pPr algn="l"/>
            <a:r>
              <a:rPr lang="en-CH" dirty="0"/>
              <a:t>2nd model results:</a:t>
            </a:r>
          </a:p>
        </p:txBody>
      </p:sp>
      <p:sp>
        <p:nvSpPr>
          <p:cNvPr id="7" name="TextBox 6">
            <a:extLst>
              <a:ext uri="{FF2B5EF4-FFF2-40B4-BE49-F238E27FC236}">
                <a16:creationId xmlns:a16="http://schemas.microsoft.com/office/drawing/2014/main" id="{C4424FE3-45D2-B75D-A5CE-99758BC7A1D5}"/>
              </a:ext>
            </a:extLst>
          </p:cNvPr>
          <p:cNvSpPr txBox="1"/>
          <p:nvPr/>
        </p:nvSpPr>
        <p:spPr>
          <a:xfrm>
            <a:off x="837530" y="5408172"/>
            <a:ext cx="10983073" cy="369332"/>
          </a:xfrm>
          <a:prstGeom prst="rect">
            <a:avLst/>
          </a:prstGeom>
          <a:noFill/>
        </p:spPr>
        <p:txBody>
          <a:bodyPr wrap="square" rtlCol="0">
            <a:spAutoFit/>
          </a:bodyPr>
          <a:lstStyle/>
          <a:p>
            <a:pPr algn="l"/>
            <a:r>
              <a:rPr lang="en-CH" dirty="0"/>
              <a:t>The results are as expected very similar to the ones of the table 3.</a:t>
            </a:r>
          </a:p>
        </p:txBody>
      </p:sp>
      <p:cxnSp>
        <p:nvCxnSpPr>
          <p:cNvPr id="15" name="Straight Connector 14">
            <a:extLst>
              <a:ext uri="{FF2B5EF4-FFF2-40B4-BE49-F238E27FC236}">
                <a16:creationId xmlns:a16="http://schemas.microsoft.com/office/drawing/2014/main" id="{2E3BB21C-C55A-448B-867E-47D80DA47063}"/>
              </a:ext>
            </a:extLst>
          </p:cNvPr>
          <p:cNvCxnSpPr>
            <a:cxnSpLocks/>
          </p:cNvCxnSpPr>
          <p:nvPr/>
        </p:nvCxnSpPr>
        <p:spPr>
          <a:xfrm>
            <a:off x="5912386" y="1766616"/>
            <a:ext cx="0" cy="327933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E99C5B04-646F-3994-1E6C-80CAB66B35F2}"/>
              </a:ext>
            </a:extLst>
          </p:cNvPr>
          <p:cNvPicPr>
            <a:picLocks noChangeAspect="1"/>
          </p:cNvPicPr>
          <p:nvPr/>
        </p:nvPicPr>
        <p:blipFill>
          <a:blip r:embed="rId3"/>
          <a:stretch>
            <a:fillRect/>
          </a:stretch>
        </p:blipFill>
        <p:spPr>
          <a:xfrm>
            <a:off x="1013552" y="1766616"/>
            <a:ext cx="4495053" cy="3279331"/>
          </a:xfrm>
          <a:prstGeom prst="rect">
            <a:avLst/>
          </a:prstGeom>
        </p:spPr>
      </p:pic>
      <p:pic>
        <p:nvPicPr>
          <p:cNvPr id="8" name="Picture 7">
            <a:extLst>
              <a:ext uri="{FF2B5EF4-FFF2-40B4-BE49-F238E27FC236}">
                <a16:creationId xmlns:a16="http://schemas.microsoft.com/office/drawing/2014/main" id="{704F2366-B945-62D3-CE9A-1FA13646BFA1}"/>
              </a:ext>
            </a:extLst>
          </p:cNvPr>
          <p:cNvPicPr>
            <a:picLocks noChangeAspect="1"/>
          </p:cNvPicPr>
          <p:nvPr/>
        </p:nvPicPr>
        <p:blipFill>
          <a:blip r:embed="rId4"/>
          <a:stretch>
            <a:fillRect/>
          </a:stretch>
        </p:blipFill>
        <p:spPr>
          <a:xfrm>
            <a:off x="6329067" y="1824428"/>
            <a:ext cx="5357621" cy="3243462"/>
          </a:xfrm>
          <a:prstGeom prst="rect">
            <a:avLst/>
          </a:prstGeom>
        </p:spPr>
      </p:pic>
    </p:spTree>
    <p:extLst>
      <p:ext uri="{BB962C8B-B14F-4D97-AF65-F5344CB8AC3E}">
        <p14:creationId xmlns:p14="http://schemas.microsoft.com/office/powerpoint/2010/main" val="1939358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AA168C-A5C3-C850-D35E-A57BA8919BC2}"/>
              </a:ext>
            </a:extLst>
          </p:cNvPr>
          <p:cNvPicPr>
            <a:picLocks noChangeAspect="1"/>
          </p:cNvPicPr>
          <p:nvPr/>
        </p:nvPicPr>
        <p:blipFill>
          <a:blip r:embed="rId2"/>
          <a:stretch>
            <a:fillRect/>
          </a:stretch>
        </p:blipFill>
        <p:spPr>
          <a:xfrm>
            <a:off x="9784330" y="0"/>
            <a:ext cx="2407670" cy="1160980"/>
          </a:xfrm>
          <a:prstGeom prst="rect">
            <a:avLst/>
          </a:prstGeom>
        </p:spPr>
      </p:pic>
      <p:sp>
        <p:nvSpPr>
          <p:cNvPr id="2" name="TextBox 1">
            <a:extLst>
              <a:ext uri="{FF2B5EF4-FFF2-40B4-BE49-F238E27FC236}">
                <a16:creationId xmlns:a16="http://schemas.microsoft.com/office/drawing/2014/main" id="{80A8D922-DBBC-71FC-4865-9DB65100848A}"/>
              </a:ext>
            </a:extLst>
          </p:cNvPr>
          <p:cNvSpPr txBox="1"/>
          <p:nvPr/>
        </p:nvSpPr>
        <p:spPr>
          <a:xfrm>
            <a:off x="606176" y="1397285"/>
            <a:ext cx="10983073" cy="369332"/>
          </a:xfrm>
          <a:prstGeom prst="rect">
            <a:avLst/>
          </a:prstGeom>
          <a:noFill/>
        </p:spPr>
        <p:txBody>
          <a:bodyPr wrap="square" rtlCol="0">
            <a:spAutoFit/>
          </a:bodyPr>
          <a:lstStyle/>
          <a:p>
            <a:pPr algn="l"/>
            <a:r>
              <a:rPr lang="en-CH" b="1" dirty="0"/>
              <a:t>3rd model: </a:t>
            </a:r>
            <a:r>
              <a:rPr lang="en-CH" dirty="0"/>
              <a:t>The third model is similar to the second one but in this case we use school </a:t>
            </a:r>
            <a:r>
              <a:rPr lang="en-CH" dirty="0" err="1"/>
              <a:t>codeis</a:t>
            </a:r>
            <a:r>
              <a:rPr lang="en-CH" dirty="0"/>
              <a:t> included as factor.</a:t>
            </a:r>
          </a:p>
        </p:txBody>
      </p:sp>
      <p:pic>
        <p:nvPicPr>
          <p:cNvPr id="6" name="Picture 5">
            <a:extLst>
              <a:ext uri="{FF2B5EF4-FFF2-40B4-BE49-F238E27FC236}">
                <a16:creationId xmlns:a16="http://schemas.microsoft.com/office/drawing/2014/main" id="{9822A598-7D74-306A-DCEA-D09A76E30DEE}"/>
              </a:ext>
            </a:extLst>
          </p:cNvPr>
          <p:cNvPicPr>
            <a:picLocks noChangeAspect="1"/>
          </p:cNvPicPr>
          <p:nvPr/>
        </p:nvPicPr>
        <p:blipFill>
          <a:blip r:embed="rId3"/>
          <a:stretch>
            <a:fillRect/>
          </a:stretch>
        </p:blipFill>
        <p:spPr>
          <a:xfrm>
            <a:off x="3045696" y="2081847"/>
            <a:ext cx="7553325" cy="438150"/>
          </a:xfrm>
          <a:prstGeom prst="rect">
            <a:avLst/>
          </a:prstGeom>
        </p:spPr>
      </p:pic>
      <p:pic>
        <p:nvPicPr>
          <p:cNvPr id="9" name="Picture 8">
            <a:extLst>
              <a:ext uri="{FF2B5EF4-FFF2-40B4-BE49-F238E27FC236}">
                <a16:creationId xmlns:a16="http://schemas.microsoft.com/office/drawing/2014/main" id="{3309B19D-42BD-DBFC-5DDE-041C5DAB6014}"/>
              </a:ext>
            </a:extLst>
          </p:cNvPr>
          <p:cNvPicPr>
            <a:picLocks noChangeAspect="1"/>
          </p:cNvPicPr>
          <p:nvPr/>
        </p:nvPicPr>
        <p:blipFill>
          <a:blip r:embed="rId4"/>
          <a:stretch>
            <a:fillRect/>
          </a:stretch>
        </p:blipFill>
        <p:spPr>
          <a:xfrm>
            <a:off x="2087229" y="3185479"/>
            <a:ext cx="8315325" cy="1152525"/>
          </a:xfrm>
          <a:prstGeom prst="rect">
            <a:avLst/>
          </a:prstGeom>
        </p:spPr>
      </p:pic>
      <p:sp>
        <p:nvSpPr>
          <p:cNvPr id="10" name="TextBox 9">
            <a:extLst>
              <a:ext uri="{FF2B5EF4-FFF2-40B4-BE49-F238E27FC236}">
                <a16:creationId xmlns:a16="http://schemas.microsoft.com/office/drawing/2014/main" id="{94F1102B-7CA1-2304-D995-B70E2A2C7466}"/>
              </a:ext>
            </a:extLst>
          </p:cNvPr>
          <p:cNvSpPr txBox="1"/>
          <p:nvPr/>
        </p:nvSpPr>
        <p:spPr>
          <a:xfrm>
            <a:off x="606176" y="2079699"/>
            <a:ext cx="2439520" cy="369332"/>
          </a:xfrm>
          <a:prstGeom prst="rect">
            <a:avLst/>
          </a:prstGeom>
          <a:noFill/>
        </p:spPr>
        <p:txBody>
          <a:bodyPr wrap="square" rtlCol="0">
            <a:spAutoFit/>
          </a:bodyPr>
          <a:lstStyle/>
          <a:p>
            <a:pPr algn="l"/>
            <a:r>
              <a:rPr lang="en-CH" dirty="0"/>
              <a:t>School code:</a:t>
            </a:r>
          </a:p>
        </p:txBody>
      </p:sp>
      <p:sp>
        <p:nvSpPr>
          <p:cNvPr id="12" name="TextBox 11">
            <a:extLst>
              <a:ext uri="{FF2B5EF4-FFF2-40B4-BE49-F238E27FC236}">
                <a16:creationId xmlns:a16="http://schemas.microsoft.com/office/drawing/2014/main" id="{2CAC143B-A96E-CCFF-13EB-FC880A7420F7}"/>
              </a:ext>
            </a:extLst>
          </p:cNvPr>
          <p:cNvSpPr txBox="1"/>
          <p:nvPr/>
        </p:nvSpPr>
        <p:spPr>
          <a:xfrm>
            <a:off x="606176" y="3142327"/>
            <a:ext cx="2439520" cy="369332"/>
          </a:xfrm>
          <a:prstGeom prst="rect">
            <a:avLst/>
          </a:prstGeom>
          <a:noFill/>
        </p:spPr>
        <p:txBody>
          <a:bodyPr wrap="square" rtlCol="0">
            <a:spAutoFit/>
          </a:bodyPr>
          <a:lstStyle/>
          <a:p>
            <a:pPr algn="l"/>
            <a:r>
              <a:rPr lang="en-CH" dirty="0"/>
              <a:t>Model:</a:t>
            </a:r>
          </a:p>
        </p:txBody>
      </p:sp>
    </p:spTree>
    <p:extLst>
      <p:ext uri="{BB962C8B-B14F-4D97-AF65-F5344CB8AC3E}">
        <p14:creationId xmlns:p14="http://schemas.microsoft.com/office/powerpoint/2010/main" val="4145889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AA168C-A5C3-C850-D35E-A57BA8919BC2}"/>
              </a:ext>
            </a:extLst>
          </p:cNvPr>
          <p:cNvPicPr>
            <a:picLocks noChangeAspect="1"/>
          </p:cNvPicPr>
          <p:nvPr/>
        </p:nvPicPr>
        <p:blipFill>
          <a:blip r:embed="rId2"/>
          <a:stretch>
            <a:fillRect/>
          </a:stretch>
        </p:blipFill>
        <p:spPr>
          <a:xfrm>
            <a:off x="9784330" y="0"/>
            <a:ext cx="2407670" cy="1160980"/>
          </a:xfrm>
          <a:prstGeom prst="rect">
            <a:avLst/>
          </a:prstGeom>
        </p:spPr>
      </p:pic>
      <p:sp>
        <p:nvSpPr>
          <p:cNvPr id="2" name="TextBox 1">
            <a:extLst>
              <a:ext uri="{FF2B5EF4-FFF2-40B4-BE49-F238E27FC236}">
                <a16:creationId xmlns:a16="http://schemas.microsoft.com/office/drawing/2014/main" id="{80A8D922-DBBC-71FC-4865-9DB65100848A}"/>
              </a:ext>
            </a:extLst>
          </p:cNvPr>
          <p:cNvSpPr txBox="1"/>
          <p:nvPr/>
        </p:nvSpPr>
        <p:spPr>
          <a:xfrm>
            <a:off x="606176" y="1397284"/>
            <a:ext cx="1971771" cy="369332"/>
          </a:xfrm>
          <a:prstGeom prst="rect">
            <a:avLst/>
          </a:prstGeom>
          <a:noFill/>
        </p:spPr>
        <p:txBody>
          <a:bodyPr wrap="square" rtlCol="0">
            <a:spAutoFit/>
          </a:bodyPr>
          <a:lstStyle/>
          <a:p>
            <a:pPr algn="l"/>
            <a:r>
              <a:rPr lang="en-CH" dirty="0"/>
              <a:t>3nd model results:</a:t>
            </a:r>
          </a:p>
        </p:txBody>
      </p:sp>
      <p:cxnSp>
        <p:nvCxnSpPr>
          <p:cNvPr id="15" name="Straight Connector 14">
            <a:extLst>
              <a:ext uri="{FF2B5EF4-FFF2-40B4-BE49-F238E27FC236}">
                <a16:creationId xmlns:a16="http://schemas.microsoft.com/office/drawing/2014/main" id="{2E3BB21C-C55A-448B-867E-47D80DA47063}"/>
              </a:ext>
            </a:extLst>
          </p:cNvPr>
          <p:cNvCxnSpPr>
            <a:cxnSpLocks/>
          </p:cNvCxnSpPr>
          <p:nvPr/>
        </p:nvCxnSpPr>
        <p:spPr>
          <a:xfrm>
            <a:off x="5912386" y="1766616"/>
            <a:ext cx="0" cy="410501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pic>
        <p:nvPicPr>
          <p:cNvPr id="4" name="Picture 3">
            <a:extLst>
              <a:ext uri="{FF2B5EF4-FFF2-40B4-BE49-F238E27FC236}">
                <a16:creationId xmlns:a16="http://schemas.microsoft.com/office/drawing/2014/main" id="{E1F69CFD-6497-A8DF-87F7-ED0F10E19222}"/>
              </a:ext>
            </a:extLst>
          </p:cNvPr>
          <p:cNvPicPr>
            <a:picLocks noChangeAspect="1"/>
          </p:cNvPicPr>
          <p:nvPr/>
        </p:nvPicPr>
        <p:blipFill>
          <a:blip r:embed="rId3"/>
          <a:stretch>
            <a:fillRect/>
          </a:stretch>
        </p:blipFill>
        <p:spPr>
          <a:xfrm>
            <a:off x="1079464" y="1766616"/>
            <a:ext cx="4298373" cy="4088003"/>
          </a:xfrm>
          <a:prstGeom prst="rect">
            <a:avLst/>
          </a:prstGeom>
        </p:spPr>
      </p:pic>
      <p:pic>
        <p:nvPicPr>
          <p:cNvPr id="11" name="Picture 10">
            <a:extLst>
              <a:ext uri="{FF2B5EF4-FFF2-40B4-BE49-F238E27FC236}">
                <a16:creationId xmlns:a16="http://schemas.microsoft.com/office/drawing/2014/main" id="{2D8F26CF-DFE0-04AA-EE63-7A875CF61086}"/>
              </a:ext>
            </a:extLst>
          </p:cNvPr>
          <p:cNvPicPr>
            <a:picLocks noChangeAspect="1"/>
          </p:cNvPicPr>
          <p:nvPr/>
        </p:nvPicPr>
        <p:blipFill>
          <a:blip r:embed="rId4"/>
          <a:stretch>
            <a:fillRect/>
          </a:stretch>
        </p:blipFill>
        <p:spPr>
          <a:xfrm>
            <a:off x="6279615" y="1919050"/>
            <a:ext cx="5548886" cy="3346947"/>
          </a:xfrm>
          <a:prstGeom prst="rect">
            <a:avLst/>
          </a:prstGeom>
        </p:spPr>
      </p:pic>
    </p:spTree>
    <p:extLst>
      <p:ext uri="{BB962C8B-B14F-4D97-AF65-F5344CB8AC3E}">
        <p14:creationId xmlns:p14="http://schemas.microsoft.com/office/powerpoint/2010/main" val="1589192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AA168C-A5C3-C850-D35E-A57BA8919BC2}"/>
              </a:ext>
            </a:extLst>
          </p:cNvPr>
          <p:cNvPicPr>
            <a:picLocks noChangeAspect="1"/>
          </p:cNvPicPr>
          <p:nvPr/>
        </p:nvPicPr>
        <p:blipFill>
          <a:blip r:embed="rId2"/>
          <a:stretch>
            <a:fillRect/>
          </a:stretch>
        </p:blipFill>
        <p:spPr>
          <a:xfrm>
            <a:off x="9784330" y="0"/>
            <a:ext cx="2407670" cy="1160980"/>
          </a:xfrm>
          <a:prstGeom prst="rect">
            <a:avLst/>
          </a:prstGeom>
        </p:spPr>
      </p:pic>
      <p:sp>
        <p:nvSpPr>
          <p:cNvPr id="2" name="TextBox 1">
            <a:extLst>
              <a:ext uri="{FF2B5EF4-FFF2-40B4-BE49-F238E27FC236}">
                <a16:creationId xmlns:a16="http://schemas.microsoft.com/office/drawing/2014/main" id="{80A8D922-DBBC-71FC-4865-9DB65100848A}"/>
              </a:ext>
            </a:extLst>
          </p:cNvPr>
          <p:cNvSpPr txBox="1"/>
          <p:nvPr/>
        </p:nvSpPr>
        <p:spPr>
          <a:xfrm>
            <a:off x="606176" y="1397285"/>
            <a:ext cx="10983073" cy="646331"/>
          </a:xfrm>
          <a:prstGeom prst="rect">
            <a:avLst/>
          </a:prstGeom>
          <a:noFill/>
        </p:spPr>
        <p:txBody>
          <a:bodyPr wrap="square" rtlCol="0">
            <a:spAutoFit/>
          </a:bodyPr>
          <a:lstStyle/>
          <a:p>
            <a:pPr algn="l"/>
            <a:r>
              <a:rPr lang="en-CH" b="1" dirty="0"/>
              <a:t>4th model: </a:t>
            </a:r>
            <a:r>
              <a:rPr lang="en-CH" dirty="0"/>
              <a:t>For the 4th model, the difference is that the treatment 3 which is used, took place only in Suba for grades 9 to 10, so the dataset should be filtered accordingly.</a:t>
            </a:r>
          </a:p>
        </p:txBody>
      </p:sp>
      <p:sp>
        <p:nvSpPr>
          <p:cNvPr id="10" name="TextBox 9">
            <a:extLst>
              <a:ext uri="{FF2B5EF4-FFF2-40B4-BE49-F238E27FC236}">
                <a16:creationId xmlns:a16="http://schemas.microsoft.com/office/drawing/2014/main" id="{4CC8ADFD-948D-B319-30C1-AD7D5F48CBE2}"/>
              </a:ext>
            </a:extLst>
          </p:cNvPr>
          <p:cNvSpPr txBox="1"/>
          <p:nvPr/>
        </p:nvSpPr>
        <p:spPr>
          <a:xfrm>
            <a:off x="606176" y="2403334"/>
            <a:ext cx="2439520" cy="369332"/>
          </a:xfrm>
          <a:prstGeom prst="rect">
            <a:avLst/>
          </a:prstGeom>
          <a:noFill/>
        </p:spPr>
        <p:txBody>
          <a:bodyPr wrap="square" rtlCol="0">
            <a:spAutoFit/>
          </a:bodyPr>
          <a:lstStyle/>
          <a:p>
            <a:pPr algn="l"/>
            <a:r>
              <a:rPr lang="en-CH" dirty="0"/>
              <a:t>Demographic variables:</a:t>
            </a:r>
          </a:p>
        </p:txBody>
      </p:sp>
      <p:sp>
        <p:nvSpPr>
          <p:cNvPr id="16" name="TextBox 15">
            <a:extLst>
              <a:ext uri="{FF2B5EF4-FFF2-40B4-BE49-F238E27FC236}">
                <a16:creationId xmlns:a16="http://schemas.microsoft.com/office/drawing/2014/main" id="{0ED3E703-8157-9044-875F-229DBE361713}"/>
              </a:ext>
            </a:extLst>
          </p:cNvPr>
          <p:cNvSpPr txBox="1"/>
          <p:nvPr/>
        </p:nvSpPr>
        <p:spPr>
          <a:xfrm>
            <a:off x="606176" y="3177624"/>
            <a:ext cx="2439520" cy="369332"/>
          </a:xfrm>
          <a:prstGeom prst="rect">
            <a:avLst/>
          </a:prstGeom>
          <a:noFill/>
        </p:spPr>
        <p:txBody>
          <a:bodyPr wrap="square" rtlCol="0">
            <a:spAutoFit/>
          </a:bodyPr>
          <a:lstStyle/>
          <a:p>
            <a:pPr algn="l"/>
            <a:r>
              <a:rPr lang="en-CH" dirty="0"/>
              <a:t>Model:</a:t>
            </a:r>
          </a:p>
        </p:txBody>
      </p:sp>
      <p:pic>
        <p:nvPicPr>
          <p:cNvPr id="4" name="Picture 3">
            <a:extLst>
              <a:ext uri="{FF2B5EF4-FFF2-40B4-BE49-F238E27FC236}">
                <a16:creationId xmlns:a16="http://schemas.microsoft.com/office/drawing/2014/main" id="{2D7FDD49-2521-B850-CE05-5C17412A2F35}"/>
              </a:ext>
            </a:extLst>
          </p:cNvPr>
          <p:cNvPicPr>
            <a:picLocks noChangeAspect="1"/>
          </p:cNvPicPr>
          <p:nvPr/>
        </p:nvPicPr>
        <p:blipFill>
          <a:blip r:embed="rId3"/>
          <a:stretch>
            <a:fillRect/>
          </a:stretch>
        </p:blipFill>
        <p:spPr>
          <a:xfrm>
            <a:off x="3045696" y="2436253"/>
            <a:ext cx="7648575" cy="533400"/>
          </a:xfrm>
          <a:prstGeom prst="rect">
            <a:avLst/>
          </a:prstGeom>
        </p:spPr>
      </p:pic>
      <p:pic>
        <p:nvPicPr>
          <p:cNvPr id="8" name="Picture 7">
            <a:extLst>
              <a:ext uri="{FF2B5EF4-FFF2-40B4-BE49-F238E27FC236}">
                <a16:creationId xmlns:a16="http://schemas.microsoft.com/office/drawing/2014/main" id="{CE4427DA-0FAF-AA9F-C36B-94F7BB25C615}"/>
              </a:ext>
            </a:extLst>
          </p:cNvPr>
          <p:cNvPicPr>
            <a:picLocks noChangeAspect="1"/>
          </p:cNvPicPr>
          <p:nvPr/>
        </p:nvPicPr>
        <p:blipFill>
          <a:blip r:embed="rId4"/>
          <a:stretch>
            <a:fillRect/>
          </a:stretch>
        </p:blipFill>
        <p:spPr>
          <a:xfrm>
            <a:off x="3045696" y="3221096"/>
            <a:ext cx="8077200" cy="542925"/>
          </a:xfrm>
          <a:prstGeom prst="rect">
            <a:avLst/>
          </a:prstGeom>
        </p:spPr>
      </p:pic>
      <p:cxnSp>
        <p:nvCxnSpPr>
          <p:cNvPr id="13" name="Straight Connector 12">
            <a:extLst>
              <a:ext uri="{FF2B5EF4-FFF2-40B4-BE49-F238E27FC236}">
                <a16:creationId xmlns:a16="http://schemas.microsoft.com/office/drawing/2014/main" id="{E7B4990C-5464-1173-499E-7C557990D3D7}"/>
              </a:ext>
            </a:extLst>
          </p:cNvPr>
          <p:cNvCxnSpPr/>
          <p:nvPr/>
        </p:nvCxnSpPr>
        <p:spPr>
          <a:xfrm>
            <a:off x="6154756" y="3999696"/>
            <a:ext cx="0" cy="245677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pic>
        <p:nvPicPr>
          <p:cNvPr id="19" name="Picture 18">
            <a:extLst>
              <a:ext uri="{FF2B5EF4-FFF2-40B4-BE49-F238E27FC236}">
                <a16:creationId xmlns:a16="http://schemas.microsoft.com/office/drawing/2014/main" id="{6609F486-1606-7BCE-2884-5F6A61D8E716}"/>
              </a:ext>
            </a:extLst>
          </p:cNvPr>
          <p:cNvPicPr>
            <a:picLocks noChangeAspect="1"/>
          </p:cNvPicPr>
          <p:nvPr/>
        </p:nvPicPr>
        <p:blipFill>
          <a:blip r:embed="rId5"/>
          <a:stretch>
            <a:fillRect/>
          </a:stretch>
        </p:blipFill>
        <p:spPr>
          <a:xfrm>
            <a:off x="6403329" y="3910782"/>
            <a:ext cx="4290942" cy="2598519"/>
          </a:xfrm>
          <a:prstGeom prst="rect">
            <a:avLst/>
          </a:prstGeom>
        </p:spPr>
      </p:pic>
      <p:pic>
        <p:nvPicPr>
          <p:cNvPr id="21" name="Picture 20">
            <a:extLst>
              <a:ext uri="{FF2B5EF4-FFF2-40B4-BE49-F238E27FC236}">
                <a16:creationId xmlns:a16="http://schemas.microsoft.com/office/drawing/2014/main" id="{AB4D5428-CCFB-8FF6-93B7-333B03E1668D}"/>
              </a:ext>
            </a:extLst>
          </p:cNvPr>
          <p:cNvPicPr>
            <a:picLocks noChangeAspect="1"/>
          </p:cNvPicPr>
          <p:nvPr/>
        </p:nvPicPr>
        <p:blipFill>
          <a:blip r:embed="rId6"/>
          <a:stretch>
            <a:fillRect/>
          </a:stretch>
        </p:blipFill>
        <p:spPr>
          <a:xfrm>
            <a:off x="606176" y="4281030"/>
            <a:ext cx="5210730" cy="985362"/>
          </a:xfrm>
          <a:prstGeom prst="rect">
            <a:avLst/>
          </a:prstGeom>
        </p:spPr>
      </p:pic>
    </p:spTree>
    <p:extLst>
      <p:ext uri="{BB962C8B-B14F-4D97-AF65-F5344CB8AC3E}">
        <p14:creationId xmlns:p14="http://schemas.microsoft.com/office/powerpoint/2010/main" val="2012913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TotalTime>
  <Words>615</Words>
  <Application>Microsoft Office PowerPoint</Application>
  <PresentationFormat>Widescreen</PresentationFormat>
  <Paragraphs>30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HelveticaLTStd-Roman</vt:lpstr>
      <vt:lpstr>LMRoman10-Regular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Dimitrios P.</dc:creator>
  <cp:lastModifiedBy>Dimitrios P.</cp:lastModifiedBy>
  <cp:revision>1</cp:revision>
  <dcterms:created xsi:type="dcterms:W3CDTF">2023-03-06T11:08:44Z</dcterms:created>
  <dcterms:modified xsi:type="dcterms:W3CDTF">2023-03-08T09:53:42Z</dcterms:modified>
</cp:coreProperties>
</file>