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6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80031-2756-4398-BFA7-A5781193E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597F0B-7E39-41AD-82CD-6A19A729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044AE-AE98-41C1-A25F-23E8F06E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DE471-F26C-49A9-9391-5B7CD6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84767-6C94-4882-ACBA-4A97C257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7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164B8-B960-4E13-A01D-3BF8B06E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B447E1-D311-46D1-8E51-CBF71A75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81A7D-6BAE-4296-B00C-B3C9FF9C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F18C6-097C-415E-80E4-901B9280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499C5-9023-4E3D-A221-2C042D20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25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CC426F-FBED-4FFC-AC75-D501C4874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840440-0C48-4F23-A6D7-1730839F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1605C-A1AE-4749-8599-1A9B1EF7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63B34-D014-4467-802C-B70332E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CC4A2-CF0F-4A3E-8C8C-0D03D6F9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86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2908A-3B2B-429B-9E4B-5653DAB7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60349-4402-4C40-8D8D-75176BBB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19D073-BA69-42F5-B629-1FAF7794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A9FFD5-2455-447F-B0F7-7EDEE81C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1EB7C2-49CC-4843-BCC5-6EEB167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4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D4E60-3F55-4822-A3EF-154C03F4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0A9F85-C892-4750-AF03-1D9689FF1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FDF569-D8D7-43CD-A1C4-C6D1CFB6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F73B69-93D5-43CB-9E12-AFEA01A7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60F2D-D0DE-4603-A160-F88141C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6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12C3F-FDC5-4AF5-9D14-8E82DDF5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9AD7-3DAD-45C8-A9A9-BA88FB294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0AEBEE-3BA1-4E57-B0C7-F23DDD4F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E8F01-AE55-4D16-880C-39DEB37F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08FC4-73BD-4EBE-B464-8DCD93C8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FCF8D-9DBB-4CFC-94B0-FA16530D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63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8FAD8-7CF6-4196-814D-C1A7D7CE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FC438-3AF6-433B-9164-BF77FF0F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FE9E68-2A23-4546-9825-0451D9F0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EF8131-97CC-468D-986C-84CA4460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8584F1-DAF3-4BD4-AD8D-B4F7CEFFF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A19E25-5DBD-42D7-9231-0A46F55E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791966A-BC77-47AF-85A0-EC743944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2B24F3-A4CC-4178-922D-0F76D420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7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439A5-557A-4673-90AF-3909D561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9AB2C3-B591-4F39-94D0-91C1051F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70DF8-65DB-4FA8-818D-DBEF5CF2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D97B90-F7D3-497B-A863-78B9B4A1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2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008C10-5314-44C5-9228-49E71441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F1E995-3A30-414D-83CA-52913642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DD3430-D5A9-453C-A209-FFAB502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8FAF0-59FF-4F17-BAE3-1F277E1E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45233-6733-41A4-99A5-0A0FFC33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D43D4B-6FC1-4925-9291-AA67D776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0E66D-E4EC-44E3-B621-E9A2053D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476429-A56D-4523-81B8-12E189C9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A6F13-3135-42B6-B1FD-5B632949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2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CD0C-2ACD-460E-A6D6-86BB5C27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661AB7-BCBE-4727-BE5B-203FA1D23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A0D5FB-A92D-48BF-92E0-0410CCAF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9A1FDC-D233-4E87-8DF5-27A68F8F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2240-5D29-4F3D-A497-11303B56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B969C-EA2D-4229-920B-F096030A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72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EE5EF7-3B87-4885-8495-2EDD06A2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A9737-7452-498F-A563-0063F65D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C3555-9749-4E00-88A0-2DFFB491F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1573-7810-4C9D-8CA9-E45D0C0E3941}" type="datetimeFigureOut">
              <a:rPr lang="es-ES" smtClean="0"/>
              <a:t>25/04/2024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7527E-5AA8-44A9-8AB9-232267851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4E1B22-753C-4745-ABC9-EDADA72E8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BD6C-E6CB-4851-8091-3C6C822736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2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2EE3-D65F-4122-93CF-C53C70EF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No </a:t>
            </a:r>
            <a:r>
              <a:rPr lang="es-ES" sz="3200" b="1" dirty="0" err="1"/>
              <a:t>Bias</a:t>
            </a:r>
            <a:r>
              <a:rPr lang="es-ES" sz="3200" b="1" dirty="0"/>
              <a:t> </a:t>
            </a:r>
            <a:r>
              <a:rPr lang="es-ES" sz="3200" b="1" dirty="0" err="1"/>
              <a:t>connected</a:t>
            </a:r>
            <a:r>
              <a:rPr lang="es-ES" sz="3200" b="1" dirty="0"/>
              <a:t>: </a:t>
            </a:r>
            <a:r>
              <a:rPr lang="es-ES" sz="3200" b="1" dirty="0" err="1"/>
              <a:t>commercial</a:t>
            </a:r>
            <a:endParaRPr lang="es-ES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B6286F-4954-4294-A98A-50233625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48" y="1251662"/>
            <a:ext cx="9476550" cy="53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2EE3-D65F-4122-93CF-C53C70EF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/>
              <a:t>No </a:t>
            </a:r>
            <a:r>
              <a:rPr lang="es-ES" sz="3200" b="1" dirty="0" err="1"/>
              <a:t>Bias</a:t>
            </a:r>
            <a:r>
              <a:rPr lang="es-ES" sz="3200" b="1" dirty="0"/>
              <a:t> </a:t>
            </a:r>
            <a:r>
              <a:rPr lang="es-ES" sz="3200" b="1" dirty="0" err="1"/>
              <a:t>connected</a:t>
            </a:r>
            <a:r>
              <a:rPr lang="es-ES" sz="3200" b="1" dirty="0"/>
              <a:t> and GND: </a:t>
            </a:r>
            <a:r>
              <a:rPr lang="es-ES" sz="3200" b="1" dirty="0" err="1"/>
              <a:t>commercial</a:t>
            </a:r>
            <a:endParaRPr lang="es-ES" sz="32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CBA645-DA6F-4A32-9D8F-BD12BC6F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13" y="1232821"/>
            <a:ext cx="9466907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79B3-066B-42C1-8842-E89CEA16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: </a:t>
            </a:r>
            <a:r>
              <a:rPr lang="es-ES" dirty="0" err="1"/>
              <a:t>commercial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1DCA19-1195-4291-925D-775412C2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8" y="1380288"/>
            <a:ext cx="8669414" cy="511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79B3-066B-42C1-8842-E89CEA16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 and GND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F6E101-DAEA-45DE-B32B-E46C636D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72" y="1350041"/>
            <a:ext cx="8603256" cy="49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0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1EAB05-F11F-4ABF-AFD5-CB14116A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97" y="1127411"/>
            <a:ext cx="103741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75D74-B081-43DC-9D0B-428BF9EA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no </a:t>
            </a:r>
            <a:r>
              <a:rPr lang="es-ES" dirty="0" err="1"/>
              <a:t>connected</a:t>
            </a:r>
            <a:r>
              <a:rPr lang="es-ES" dirty="0"/>
              <a:t>: </a:t>
            </a:r>
            <a:r>
              <a:rPr lang="es-ES" dirty="0" err="1"/>
              <a:t>celulose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25BAFF-FA0A-42CE-A89D-D1AA5921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66" y="1496115"/>
            <a:ext cx="8493358" cy="48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01FA-E8DF-415F-B07B-72FF4D7E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connected</a:t>
            </a:r>
            <a:r>
              <a:rPr lang="es-ES" dirty="0"/>
              <a:t>: </a:t>
            </a:r>
            <a:r>
              <a:rPr lang="es-ES" dirty="0" err="1"/>
              <a:t>celulose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E87CD4-CC68-4AF4-B822-4D5DF05A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0" y="1371600"/>
            <a:ext cx="8466151" cy="49335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457664-FF84-4927-BB52-617E9AA8E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18"/>
          <a:stretch/>
        </p:blipFill>
        <p:spPr>
          <a:xfrm>
            <a:off x="9101692" y="2099732"/>
            <a:ext cx="2729299" cy="31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3E7B4A-5691-4120-A6FA-6816059F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910971"/>
            <a:ext cx="9437104" cy="58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35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No Bias connected: commercial</vt:lpstr>
      <vt:lpstr>No Bias connected and GND: commercial</vt:lpstr>
      <vt:lpstr>Bias connected: commercial</vt:lpstr>
      <vt:lpstr>Bias connected and GND</vt:lpstr>
      <vt:lpstr>Presentación de PowerPoint</vt:lpstr>
      <vt:lpstr>Bias no connected: celulose</vt:lpstr>
      <vt:lpstr>Bias connected: celulose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Bias connected</dc:title>
  <dc:creator>ECasals</dc:creator>
  <cp:lastModifiedBy>ECasals</cp:lastModifiedBy>
  <cp:revision>4</cp:revision>
  <dcterms:created xsi:type="dcterms:W3CDTF">2024-04-25T07:20:24Z</dcterms:created>
  <dcterms:modified xsi:type="dcterms:W3CDTF">2024-04-25T08:37:37Z</dcterms:modified>
</cp:coreProperties>
</file>