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7C58-BAE5-4807-BE2A-75E10505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EB131-C523-4802-9ABF-48204BF9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754DC-D71E-4343-BE37-61FB19C9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E23FC-8191-4B65-B7B0-5660514E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26833-1DA1-46DC-93E4-121A8D8E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0E5F-080C-48CC-98AF-D101CCD7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36A01-2D00-4AF5-91ED-A43A41A5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DF46E-6CA1-4652-B332-FA89DF5C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CF130-24B0-4797-8B16-9A6B8376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FF14D-E0BF-4239-AA27-B7D833A8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2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B91ED7-520F-46D6-BF0D-2D4A784E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5BE914-9FA8-49A6-9CE8-FEBDB0DD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C4CB0-FB92-4D57-9EDE-E6476F3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1A32-893F-465E-911A-840986B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AD6CF-BBCA-4F6D-9259-505F5603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2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BDE0B-5112-4223-94FD-E2ECC92C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C2D40-50B7-4C65-96E7-4123FF0B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068E4-BD8C-4EBD-982A-B9580CD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61BF7-CA45-4B59-9A76-41189460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1081F-7075-4005-8B7F-58322809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779AA-0C5E-4FCC-AE05-864B3329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E8D90F-9623-41F4-95B8-0BF36207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16CD3-9AD0-458F-AAFF-20976FEE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8463B-2520-4D90-82DE-EA569CFA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42A22-B1C6-445C-9735-E01D445F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8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C106-66A6-4504-A8ED-C0A4E5B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7F002-054E-4D4C-9BA5-FCE3A6E3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E359D-A3C7-48E3-8B0D-994C5400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95F9F-B343-47CD-8888-E83AC453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77F1A-EE15-448D-95C4-C711816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42916-E7DB-4D32-BFB0-3461A82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46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0BC2-A9E8-4998-A894-EAE9A20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8419E-AE1D-4349-B5D1-F51D7A43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FA3B57-515F-4DDC-B243-31FC6809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746934-DEBD-4216-93F3-6D021DEC3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125FB1-7100-4668-8093-FA3A853D8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74A387-C640-4420-8BEF-5DF63A7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6129D8-7255-4E17-839D-D7EFDC5C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43845A-36EE-4C4E-B673-52E91662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47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29E5-7C9C-499F-B7E8-BA1E3DC8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A3488C-B137-4C85-9A7A-F623C022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263F3E-F762-4172-B702-ACF189CA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76F0EC-11C1-4D3A-B149-2B44AAC5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12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6301CD-3991-48F8-A8E1-1A1DBFB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F5A6F6-3E3C-44CA-82D2-57005FB6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77C4B5-5ED6-4AC7-9ADE-69EAF71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2D2B9-5A78-444D-986D-402EA508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3439F0-FBCD-47A9-839F-8CC80569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2D92F-83AD-4A30-B602-806F5BEC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5B930-31C6-4F11-BE5C-BE73FC2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784FB3-9278-436B-891F-A86DB8AA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125CA4-3A8A-4DF7-86BD-05B73DE0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4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F15DD-5148-4825-ACD5-30893EB8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E30B7F-B33F-4863-A1A3-980E6766A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B763DE-FCA7-4D27-9737-F65CDDF8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3366D8-6C35-429B-AAF9-C40A658D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07C22-8D42-47D2-92FB-054C0AC9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D4A8C-4556-461A-B594-AD1A2999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8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6E5F46-3495-41DA-ABEB-F6B96A3C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9218A-C5B7-4218-B5EE-26A9A130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9F7AF-692F-426D-B213-827F7E024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8932-E6C1-4DC2-AC43-3A149A4827C4}" type="datetimeFigureOut">
              <a:rPr lang="es-ES" smtClean="0"/>
              <a:t>04/04/2024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D6226-CB05-49AD-8ABB-3AE6408F6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AD4EF-0F48-4D6B-8729-3182EDB5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D15F-6E51-486A-B6EA-A4CF08232F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46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FFC34E-1E21-4507-AA53-6B5379AD8FC8}"/>
              </a:ext>
            </a:extLst>
          </p:cNvPr>
          <p:cNvSpPr txBox="1"/>
          <p:nvPr/>
        </p:nvSpPr>
        <p:spPr>
          <a:xfrm>
            <a:off x="4888489" y="786384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antialiasing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C4C2C3-2859-4B40-8556-5556C012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4" y="1155716"/>
            <a:ext cx="9258461" cy="54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9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FFC34E-1E21-4507-AA53-6B5379AD8FC8}"/>
              </a:ext>
            </a:extLst>
          </p:cNvPr>
          <p:cNvSpPr txBox="1"/>
          <p:nvPr/>
        </p:nvSpPr>
        <p:spPr>
          <a:xfrm>
            <a:off x="4888489" y="786384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thermal</a:t>
            </a:r>
            <a:r>
              <a:rPr lang="es-ES" dirty="0"/>
              <a:t> </a:t>
            </a:r>
            <a:r>
              <a:rPr lang="es-ES" dirty="0" err="1"/>
              <a:t>noise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7EFB24-BF31-4D8A-A381-E940970F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2" y="1293012"/>
            <a:ext cx="8665235" cy="51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A184F6-045E-43EF-9B66-02581D7F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1191137"/>
            <a:ext cx="9121248" cy="53281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9755B0-41EA-4C90-A66F-A43FD1257B7B}"/>
              </a:ext>
            </a:extLst>
          </p:cNvPr>
          <p:cNvSpPr txBox="1"/>
          <p:nvPr/>
        </p:nvSpPr>
        <p:spPr>
          <a:xfrm>
            <a:off x="4888489" y="786384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Gain</a:t>
            </a:r>
            <a:r>
              <a:rPr lang="es-ES" dirty="0"/>
              <a:t> and </a:t>
            </a:r>
            <a:r>
              <a:rPr lang="es-ES" dirty="0" err="1"/>
              <a:t>noise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0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39755B0-41EA-4C90-A66F-A43FD1257B7B}"/>
              </a:ext>
            </a:extLst>
          </p:cNvPr>
          <p:cNvSpPr txBox="1"/>
          <p:nvPr/>
        </p:nvSpPr>
        <p:spPr>
          <a:xfrm>
            <a:off x="4888489" y="786384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Intrinsic</a:t>
            </a:r>
            <a:r>
              <a:rPr lang="es-ES" dirty="0"/>
              <a:t> </a:t>
            </a:r>
            <a:r>
              <a:rPr lang="es-ES" dirty="0" err="1"/>
              <a:t>Noise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9A0CEE-1261-4D31-B7E7-1230E52A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1279128"/>
            <a:ext cx="8882014" cy="52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5C6B6E-0FED-47FE-A46B-D6F0C4A0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4027" cy="25569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FD049A-5118-4DAC-B282-BB859E0D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7" y="2556933"/>
            <a:ext cx="5201920" cy="11037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8C3BF4-11C3-4AA7-9ECF-D7457DB59F63}"/>
              </a:ext>
            </a:extLst>
          </p:cNvPr>
          <p:cNvSpPr txBox="1"/>
          <p:nvPr/>
        </p:nvSpPr>
        <p:spPr>
          <a:xfrm>
            <a:off x="1439335" y="3564467"/>
            <a:ext cx="918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filtering</a:t>
            </a:r>
            <a:r>
              <a:rPr lang="es-ES" dirty="0"/>
              <a:t> at 0,5 </a:t>
            </a:r>
            <a:r>
              <a:rPr lang="es-ES" dirty="0" err="1"/>
              <a:t>fMOD</a:t>
            </a:r>
            <a:r>
              <a:rPr lang="es-ES" dirty="0"/>
              <a:t> -&gt; ADC </a:t>
            </a:r>
            <a:r>
              <a:rPr lang="el-GR" dirty="0"/>
              <a:t>ΔΣ </a:t>
            </a:r>
            <a:r>
              <a:rPr lang="es-ES" dirty="0" err="1"/>
              <a:t>Modulator</a:t>
            </a:r>
            <a:endParaRPr lang="es-ES" dirty="0"/>
          </a:p>
          <a:p>
            <a:endParaRPr lang="es-ES" dirty="0"/>
          </a:p>
          <a:p>
            <a:r>
              <a:rPr lang="es-ES" dirty="0"/>
              <a:t>BANDWIDTH (0,262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fMOD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1BAE78-AC29-424A-BAF1-69CD167F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1" y="4363898"/>
            <a:ext cx="3086531" cy="199100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63202C9-679C-42A9-8110-2FC29CDE7D12}"/>
              </a:ext>
            </a:extLst>
          </p:cNvPr>
          <p:cNvSpPr/>
          <p:nvPr/>
        </p:nvSpPr>
        <p:spPr>
          <a:xfrm>
            <a:off x="1439335" y="4505242"/>
            <a:ext cx="2442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Digital </a:t>
            </a:r>
            <a:r>
              <a:rPr lang="es-ES" dirty="0" err="1"/>
              <a:t>Decimation</a:t>
            </a:r>
            <a:r>
              <a:rPr lang="es-ES" dirty="0"/>
              <a:t> </a:t>
            </a:r>
            <a:r>
              <a:rPr lang="es-ES" dirty="0" err="1"/>
              <a:t>Filter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23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39755B0-41EA-4C90-A66F-A43FD1257B7B}"/>
              </a:ext>
            </a:extLst>
          </p:cNvPr>
          <p:cNvSpPr txBox="1"/>
          <p:nvPr/>
        </p:nvSpPr>
        <p:spPr>
          <a:xfrm>
            <a:off x="4710688" y="600117"/>
            <a:ext cx="320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Measuring</a:t>
            </a:r>
            <a:r>
              <a:rPr lang="es-ES" dirty="0"/>
              <a:t> </a:t>
            </a:r>
            <a:r>
              <a:rPr lang="es-ES" dirty="0" err="1"/>
              <a:t>impedance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53C7AD-F4A1-462F-8AA9-061ABE65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05" y="969449"/>
            <a:ext cx="9657790" cy="55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4C91-142E-41A4-8F43-9DD864E4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A6A80-2A0F-4FA0-A134-F3BBDF69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80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ECasals</dc:creator>
  <cp:lastModifiedBy>ECasals</cp:lastModifiedBy>
  <cp:revision>7</cp:revision>
  <dcterms:created xsi:type="dcterms:W3CDTF">2024-04-03T11:31:44Z</dcterms:created>
  <dcterms:modified xsi:type="dcterms:W3CDTF">2024-04-04T11:30:50Z</dcterms:modified>
</cp:coreProperties>
</file>