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白色結構">
            <a:extLst>
              <a:ext uri="{FF2B5EF4-FFF2-40B4-BE49-F238E27FC236}">
                <a16:creationId xmlns:a16="http://schemas.microsoft.com/office/drawing/2014/main" id="{7862BF6C-2E0F-C20E-5DD9-DA66AF82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E20A9F-972F-30CA-8207-E2213552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470" y="2251597"/>
            <a:ext cx="3541058" cy="146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JavaScript</a:t>
            </a:r>
            <a:r>
              <a:rPr lang="zh-TW" altLang="en-US" sz="4000" b="1" dirty="0"/>
              <a:t>實習</a:t>
            </a:r>
            <a:r>
              <a:rPr lang="en-US" altLang="zh-TW" sz="4000" b="1" dirty="0"/>
              <a:t> Grp1_0316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8F308-7B35-11E5-5CE5-CDA8E5D9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470" y="4424767"/>
            <a:ext cx="3541058" cy="14202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/>
              <a:t>班級：五專資工三甲</a:t>
            </a:r>
          </a:p>
          <a:p>
            <a:pPr algn="ctr"/>
            <a:r>
              <a:rPr lang="zh-TW" altLang="en-US" dirty="0"/>
              <a:t>組別：設計課第</a:t>
            </a:r>
            <a:r>
              <a:rPr lang="en-US" altLang="zh-TW" dirty="0"/>
              <a:t>6</a:t>
            </a:r>
            <a:r>
              <a:rPr lang="zh-TW" altLang="en-US" dirty="0"/>
              <a:t>組</a:t>
            </a:r>
          </a:p>
          <a:p>
            <a:pPr algn="ctr"/>
            <a:r>
              <a:rPr lang="zh-TW" altLang="en-US" dirty="0"/>
              <a:t>組長：陳紋誼</a:t>
            </a:r>
          </a:p>
          <a:p>
            <a:pPr algn="ctr"/>
            <a:r>
              <a:rPr lang="zh-TW" altLang="en-US" dirty="0"/>
              <a:t>組員：陳品瑋、鄧光易、魏崇宇</a:t>
            </a:r>
            <a:endParaRPr lang="en-US" altLang="zh-TW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915" y="2731750"/>
            <a:ext cx="6275592" cy="215405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F924C95-C9B5-79C0-9138-9D6BD3792DC0}"/>
              </a:ext>
            </a:extLst>
          </p:cNvPr>
          <p:cNvSpPr txBox="1"/>
          <p:nvPr/>
        </p:nvSpPr>
        <p:spPr>
          <a:xfrm>
            <a:off x="966743" y="2023864"/>
            <a:ext cx="3115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在日期倒數計時器輸入日期會顯示該日期與今天距離的天數</a:t>
            </a:r>
          </a:p>
        </p:txBody>
      </p:sp>
    </p:spTree>
    <p:extLst>
      <p:ext uri="{BB962C8B-B14F-4D97-AF65-F5344CB8AC3E}">
        <p14:creationId xmlns:p14="http://schemas.microsoft.com/office/powerpoint/2010/main" val="36745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8418" y="3039527"/>
            <a:ext cx="6706839" cy="23080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3A08E46-BF9A-444D-BADF-B9C44F6361D6}"/>
              </a:ext>
            </a:extLst>
          </p:cNvPr>
          <p:cNvSpPr txBox="1"/>
          <p:nvPr/>
        </p:nvSpPr>
        <p:spPr>
          <a:xfrm>
            <a:off x="966743" y="2023864"/>
            <a:ext cx="311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輸入錯誤會提示重新輸入</a:t>
            </a:r>
          </a:p>
        </p:txBody>
      </p:sp>
    </p:spTree>
    <p:extLst>
      <p:ext uri="{BB962C8B-B14F-4D97-AF65-F5344CB8AC3E}">
        <p14:creationId xmlns:p14="http://schemas.microsoft.com/office/powerpoint/2010/main" val="35653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74A21-7EAB-001D-C208-3DB382C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EE18C-03CF-E70F-4ED6-6E1823822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12439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4C61B-4CB5-BB94-B11B-EA561FD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B9AE1-BACA-5C02-7777-21671C40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r>
              <a:rPr lang="zh-TW" altLang="en-US" dirty="0"/>
              <a:t>功能介紹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06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題目說明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574" y="959587"/>
            <a:ext cx="5620499" cy="53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752" y="2023864"/>
            <a:ext cx="6743504" cy="379663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BDF2C96-D469-1039-0C17-97A0F70507F6}"/>
              </a:ext>
            </a:extLst>
          </p:cNvPr>
          <p:cNvSpPr txBox="1"/>
          <p:nvPr/>
        </p:nvSpPr>
        <p:spPr>
          <a:xfrm>
            <a:off x="966744" y="2023864"/>
            <a:ext cx="304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日曆顯示當天日期</a:t>
            </a:r>
          </a:p>
        </p:txBody>
      </p:sp>
    </p:spTree>
    <p:extLst>
      <p:ext uri="{BB962C8B-B14F-4D97-AF65-F5344CB8AC3E}">
        <p14:creationId xmlns:p14="http://schemas.microsoft.com/office/powerpoint/2010/main" val="34104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656" y="2023864"/>
            <a:ext cx="7058600" cy="35633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CF63DA1-4448-36EE-1338-5FC87991DEA6}"/>
              </a:ext>
            </a:extLst>
          </p:cNvPr>
          <p:cNvSpPr txBox="1"/>
          <p:nvPr/>
        </p:nvSpPr>
        <p:spPr>
          <a:xfrm>
            <a:off x="966744" y="2023864"/>
            <a:ext cx="304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點選日期顯示選擇的年月日</a:t>
            </a:r>
          </a:p>
        </p:txBody>
      </p:sp>
    </p:spTree>
    <p:extLst>
      <p:ext uri="{BB962C8B-B14F-4D97-AF65-F5344CB8AC3E}">
        <p14:creationId xmlns:p14="http://schemas.microsoft.com/office/powerpoint/2010/main" val="18859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9976" y="2023864"/>
            <a:ext cx="6035280" cy="420725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EAF991-D4BA-947C-467C-426532A1D79B}"/>
              </a:ext>
            </a:extLst>
          </p:cNvPr>
          <p:cNvSpPr txBox="1"/>
          <p:nvPr/>
        </p:nvSpPr>
        <p:spPr>
          <a:xfrm>
            <a:off x="966743" y="2023864"/>
            <a:ext cx="333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ToDo</a:t>
            </a:r>
            <a:r>
              <a:rPr lang="en-US" altLang="zh-TW" sz="2000" dirty="0"/>
              <a:t> List</a:t>
            </a:r>
            <a:r>
              <a:rPr lang="zh-TW" altLang="en-US" sz="2000" dirty="0"/>
              <a:t>可新增多個待辦事項</a:t>
            </a:r>
          </a:p>
        </p:txBody>
      </p:sp>
    </p:spTree>
    <p:extLst>
      <p:ext uri="{BB962C8B-B14F-4D97-AF65-F5344CB8AC3E}">
        <p14:creationId xmlns:p14="http://schemas.microsoft.com/office/powerpoint/2010/main" val="12818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43" y="2023864"/>
            <a:ext cx="6245313" cy="43392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864F4EC-729F-8925-3349-778AB8EA62DB}"/>
              </a:ext>
            </a:extLst>
          </p:cNvPr>
          <p:cNvSpPr txBox="1"/>
          <p:nvPr/>
        </p:nvSpPr>
        <p:spPr>
          <a:xfrm>
            <a:off x="966743" y="2023864"/>
            <a:ext cx="377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為避免待辦事項太多導致排版亂掉，新增了滾動條</a:t>
            </a:r>
          </a:p>
        </p:txBody>
      </p:sp>
    </p:spTree>
    <p:extLst>
      <p:ext uri="{BB962C8B-B14F-4D97-AF65-F5344CB8AC3E}">
        <p14:creationId xmlns:p14="http://schemas.microsoft.com/office/powerpoint/2010/main" val="26018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3453" y="2023864"/>
            <a:ext cx="6951803" cy="41809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0359E4F-9633-581F-2B31-A2D1C4C6B761}"/>
              </a:ext>
            </a:extLst>
          </p:cNvPr>
          <p:cNvSpPr txBox="1"/>
          <p:nvPr/>
        </p:nvSpPr>
        <p:spPr>
          <a:xfrm>
            <a:off x="966743" y="2023864"/>
            <a:ext cx="311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刪除待辦事項時會跳出刪除確認視窗</a:t>
            </a:r>
          </a:p>
        </p:txBody>
      </p:sp>
    </p:spTree>
    <p:extLst>
      <p:ext uri="{BB962C8B-B14F-4D97-AF65-F5344CB8AC3E}">
        <p14:creationId xmlns:p14="http://schemas.microsoft.com/office/powerpoint/2010/main" val="28365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903" y="2023864"/>
            <a:ext cx="6155353" cy="42482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67C4002-A6D0-6003-EF04-6523630EE0B6}"/>
              </a:ext>
            </a:extLst>
          </p:cNvPr>
          <p:cNvSpPr txBox="1"/>
          <p:nvPr/>
        </p:nvSpPr>
        <p:spPr>
          <a:xfrm>
            <a:off x="966743" y="2023864"/>
            <a:ext cx="311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對待辦事項打勾會在</a:t>
            </a:r>
            <a:r>
              <a:rPr lang="en-US" altLang="zh-TW" sz="2000" dirty="0"/>
              <a:t>Label</a:t>
            </a:r>
            <a:r>
              <a:rPr lang="zh-TW" altLang="en-US" sz="2000" dirty="0"/>
              <a:t>上新增刪除線</a:t>
            </a:r>
          </a:p>
        </p:txBody>
      </p:sp>
    </p:spTree>
    <p:extLst>
      <p:ext uri="{BB962C8B-B14F-4D97-AF65-F5344CB8AC3E}">
        <p14:creationId xmlns:p14="http://schemas.microsoft.com/office/powerpoint/2010/main" val="7972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286</TotalTime>
  <Words>135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Goudy Old Style</vt:lpstr>
      <vt:lpstr>MarrakeshVTI</vt:lpstr>
      <vt:lpstr>JavaScript實習 Grp1_0316</vt:lpstr>
      <vt:lpstr>大綱</vt:lpstr>
      <vt:lpstr>題目說明</vt:lpstr>
      <vt:lpstr>功能介紹</vt:lpstr>
      <vt:lpstr>功能介紹</vt:lpstr>
      <vt:lpstr>功能介紹</vt:lpstr>
      <vt:lpstr>功能介紹</vt:lpstr>
      <vt:lpstr>功能介紹</vt:lpstr>
      <vt:lpstr>功能介紹</vt:lpstr>
      <vt:lpstr>功能介紹</vt:lpstr>
      <vt:lpstr>功能介紹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69696969</dc:title>
  <dc:creator>Yiren</dc:creator>
  <cp:lastModifiedBy>紋誼 陳</cp:lastModifiedBy>
  <cp:revision>27</cp:revision>
  <dcterms:created xsi:type="dcterms:W3CDTF">2023-03-26T16:42:22Z</dcterms:created>
  <dcterms:modified xsi:type="dcterms:W3CDTF">2023-04-04T15:00:36Z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2023-03-27T18:15:34Z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9d579ccd-e06e-4522-a0ee-19f1cb3441ca</vt:lpwstr>
  </property>
  <property fmtid="{D5CDD505-2E9C-101B-9397-08002B2CF9AE}" pid="7" name="MSIP_Label_defa4170-0d19-0005-0004-bc88714345d2_ActionId">
    <vt:lpwstr>a54aae07-bc99-440f-9b65-97a97529a5f6</vt:lpwstr>
  </property>
  <property fmtid="{D5CDD505-2E9C-101B-9397-08002B2CF9AE}" pid="8" name="MSIP_Label_defa4170-0d19-0005-0004-bc88714345d2_ContentBits">
    <vt:lpwstr>0</vt:lpwstr>
  </property>
</Properties>
</file>