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5" r:id="rId6"/>
    <p:sldId id="278" r:id="rId7"/>
    <p:sldId id="287" r:id="rId8"/>
    <p:sldId id="304" r:id="rId9"/>
    <p:sldId id="321" r:id="rId10"/>
    <p:sldId id="322" r:id="rId11"/>
    <p:sldId id="305" r:id="rId12"/>
    <p:sldId id="323" r:id="rId13"/>
    <p:sldId id="309" r:id="rId14"/>
    <p:sldId id="312" r:id="rId15"/>
    <p:sldId id="300" r:id="rId16"/>
    <p:sldId id="301" r:id="rId1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95" autoAdjust="0"/>
  </p:normalViewPr>
  <p:slideViewPr>
    <p:cSldViewPr snapToGrid="0">
      <p:cViewPr varScale="1">
        <p:scale>
          <a:sx n="117" d="100"/>
          <a:sy n="117" d="100"/>
        </p:scale>
        <p:origin x="354" y="108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FD24B3-7E87-48D3-9EA9-F1270134547A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2023/6/7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F165C5-1488-449F-9B87-C14826EAFD86}" type="datetime1">
              <a:rPr lang="zh-TW" altLang="en-US" noProof="0" smtClean="0"/>
              <a:t>2023/6/7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9B2C62-FE30-453D-946B-754E9E42C84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行距 </a:t>
            </a:r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+ </a:t>
            </a:r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頁碼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600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5132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2229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675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職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版面配置區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圖片版面配置區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按一下圖示以新增圖片</a:t>
            </a:r>
          </a:p>
        </p:txBody>
      </p:sp>
      <p:cxnSp>
        <p:nvCxnSpPr>
          <p:cNvPr id="15" name="直線接點​​(S)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圖片版面配置區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插入文字</a:t>
            </a:r>
            <a:endParaRPr lang="zh-TW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zh-TW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/>
              <a:t>按一下以新增標題</a:t>
            </a:r>
            <a:endParaRPr lang="zh-TW" altLang="en-US" dirty="0"/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70AFA21A-6BD7-F743-8B10-20692AFD9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JhengHei UI Light" panose="020B0304030504040204" pitchFamily="34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2023/01/05</a:t>
            </a:r>
            <a:endParaRPr lang="zh-TW" altLang="en-US" dirty="0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E4A4A446-4637-D43C-F2F9-64F863763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7604" y="6486982"/>
            <a:ext cx="491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JhengHei UI Light" panose="020B0304030504040204" pitchFamily="34" charset="-120"/>
                <a:cs typeface="Calibri" panose="020F0502020204030204" pitchFamily="34" charset="0"/>
              </a:defRPr>
            </a:lvl1pPr>
          </a:lstStyle>
          <a:p>
            <a:fld id="{294A09A9-5501-47C1-A89A-A340965A2B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按一下以新增標題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DDB99A-25B4-9E29-961B-50EE85278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JhengHei UI Light" panose="020B0304030504040204" pitchFamily="34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2023/01/05</a:t>
            </a:r>
            <a:endParaRPr lang="zh-TW" altLang="en-US" dirty="0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4F60A993-8B0F-37C6-7204-068A25C53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7604" y="6486982"/>
            <a:ext cx="491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JhengHei UI Light" panose="020B0304030504040204" pitchFamily="34" charset="-120"/>
                <a:cs typeface="Calibri" panose="020F0502020204030204" pitchFamily="34" charset="0"/>
              </a:defRPr>
            </a:lvl1pPr>
          </a:lstStyle>
          <a:p>
            <a:fld id="{294A09A9-5501-47C1-A89A-A340965A2B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連絡資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文字版面配置區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12" name="文字版面配置區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noProof="0"/>
              <a:t>按一下以編輯母片文字樣式</a:t>
            </a: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職稱</a:t>
            </a:r>
          </a:p>
        </p:txBody>
      </p:sp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80A66061-2A89-C4D8-C3FE-6F59C70F8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JhengHei UI Light" panose="020B0304030504040204" pitchFamily="34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2023/01/05</a:t>
            </a:r>
            <a:endParaRPr lang="zh-TW" altLang="en-US" dirty="0"/>
          </a:p>
        </p:txBody>
      </p:sp>
      <p:sp>
        <p:nvSpPr>
          <p:cNvPr id="3" name="投影片編號版面配置區 5">
            <a:extLst>
              <a:ext uri="{FF2B5EF4-FFF2-40B4-BE49-F238E27FC236}">
                <a16:creationId xmlns:a16="http://schemas.microsoft.com/office/drawing/2014/main" id="{EEC81D17-38AF-9DF2-CD46-8EB116670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7604" y="6486982"/>
            <a:ext cx="491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JhengHei UI Light" panose="020B0304030504040204" pitchFamily="34" charset="-120"/>
                <a:cs typeface="Calibri" panose="020F0502020204030204" pitchFamily="34" charset="0"/>
              </a:defRPr>
            </a:lvl1pPr>
          </a:lstStyle>
          <a:p>
            <a:fld id="{294A09A9-5501-47C1-A89A-A340965A2B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程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368E0E57-DA9D-B254-FA2A-8EC3C862D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JhengHei UI Light" panose="020B0304030504040204" pitchFamily="34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2023/01/05</a:t>
            </a:r>
            <a:endParaRPr lang="zh-TW" altLang="en-US" dirty="0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0A1511AC-E3AC-68B0-8024-BED9D944A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7604" y="6486982"/>
            <a:ext cx="491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JhengHei UI Light" panose="020B0304030504040204" pitchFamily="34" charset="-120"/>
                <a:cs typeface="Calibri" panose="020F0502020204030204" pitchFamily="34" charset="0"/>
              </a:defRPr>
            </a:lvl1pPr>
          </a:lstStyle>
          <a:p>
            <a:fld id="{294A09A9-5501-47C1-A89A-A340965A2B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簡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圖片版面配置區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圖片版面配置區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圖片版面配置區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3" name="文字版面配置區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職稱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FAC6D8D1-095B-FA19-C6D9-2A65F409D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JhengHei UI Light" panose="020B0304030504040204" pitchFamily="34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2023/01/05</a:t>
            </a:r>
            <a:endParaRPr lang="zh-TW" altLang="en-US" dirty="0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124CC28B-CDAE-9078-A353-67295616C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7604" y="6486982"/>
            <a:ext cx="491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JhengHei UI Light" panose="020B0304030504040204" pitchFamily="34" charset="-120"/>
                <a:cs typeface="Calibri" panose="020F0502020204030204" pitchFamily="34" charset="0"/>
              </a:defRPr>
            </a:lvl1pPr>
          </a:lstStyle>
          <a:p>
            <a:fld id="{294A09A9-5501-47C1-A89A-A340965A2B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版面配置區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02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8C595062-936D-5293-2978-26455DC73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JhengHei UI Light" panose="020B0304030504040204" pitchFamily="34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2023/01/05</a:t>
            </a:r>
            <a:endParaRPr lang="zh-TW" altLang="en-US" dirty="0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3EA66DC7-2F66-0527-19E8-31CD887C8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7604" y="6486982"/>
            <a:ext cx="491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JhengHei UI Light" panose="020B0304030504040204" pitchFamily="34" charset="-120"/>
                <a:cs typeface="Calibri" panose="020F0502020204030204" pitchFamily="34" charset="0"/>
              </a:defRPr>
            </a:lvl1pPr>
          </a:lstStyle>
          <a:p>
            <a:fld id="{294A09A9-5501-47C1-A89A-A340965A2B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表和圖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54C5D40F-EDD7-BC6E-2EE2-C96483070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JhengHei UI Light" panose="020B0304030504040204" pitchFamily="34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2023/01/05</a:t>
            </a:r>
            <a:endParaRPr lang="zh-TW" altLang="en-US" dirty="0"/>
          </a:p>
        </p:txBody>
      </p:sp>
      <p:sp>
        <p:nvSpPr>
          <p:cNvPr id="3" name="投影片編號版面配置區 5">
            <a:extLst>
              <a:ext uri="{FF2B5EF4-FFF2-40B4-BE49-F238E27FC236}">
                <a16:creationId xmlns:a16="http://schemas.microsoft.com/office/drawing/2014/main" id="{28A47564-8323-B42E-38A1-7820C6A1E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7604" y="6486982"/>
            <a:ext cx="491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JhengHei UI Light" panose="020B0304030504040204" pitchFamily="34" charset="-120"/>
                <a:cs typeface="Calibri" panose="020F0502020204030204" pitchFamily="34" charset="0"/>
              </a:defRPr>
            </a:lvl1pPr>
          </a:lstStyle>
          <a:p>
            <a:fld id="{294A09A9-5501-47C1-A89A-A340965A2B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pic>
        <p:nvPicPr>
          <p:cNvPr id="4" name="圖片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FCD4EB5A-F885-F15E-9100-0D7E002C9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JhengHei UI Light" panose="020B0304030504040204" pitchFamily="34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2023/01/05</a:t>
            </a:r>
            <a:endParaRPr lang="zh-TW" altLang="en-US" dirty="0"/>
          </a:p>
        </p:txBody>
      </p:sp>
      <p:sp>
        <p:nvSpPr>
          <p:cNvPr id="3" name="投影片編號版面配置區 5">
            <a:extLst>
              <a:ext uri="{FF2B5EF4-FFF2-40B4-BE49-F238E27FC236}">
                <a16:creationId xmlns:a16="http://schemas.microsoft.com/office/drawing/2014/main" id="{98772189-1DE9-269D-DBDB-C349F6545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7604" y="6486982"/>
            <a:ext cx="491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JhengHei UI Light" panose="020B0304030504040204" pitchFamily="34" charset="-120"/>
                <a:cs typeface="Calibri" panose="020F0502020204030204" pitchFamily="34" charset="0"/>
              </a:defRPr>
            </a:lvl1pPr>
          </a:lstStyle>
          <a:p>
            <a:fld id="{294A09A9-5501-47C1-A89A-A340965A2B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時間表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2pPr>
            <a:lvl3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3pPr>
            <a:lvl4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4pPr>
            <a:lvl5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6B64415F-3D5E-4AC3-C755-250F60A1A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JhengHei UI Light" panose="020B0304030504040204" pitchFamily="34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2023/01/05</a:t>
            </a:r>
            <a:endParaRPr lang="zh-TW" altLang="en-US" dirty="0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C7BAC9F9-406A-E8FD-FFDA-7A279F4AF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7604" y="6486982"/>
            <a:ext cx="491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JhengHei UI Light" panose="020B0304030504040204" pitchFamily="34" charset="-120"/>
                <a:cs typeface="Calibri" panose="020F0502020204030204" pitchFamily="34" charset="0"/>
              </a:defRPr>
            </a:lvl1pPr>
          </a:lstStyle>
          <a:p>
            <a:fld id="{294A09A9-5501-47C1-A89A-A340965A2B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字版面配置區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en-US" altLang="zh-TW" noProof="0"/>
              <a:t>01</a:t>
            </a:r>
          </a:p>
        </p:txBody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2" name="圖片版面配置區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3" name="圖片版面配置區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4" name="圖片版面配置區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5" name="圖片版面配置區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6" name="文字版面配置區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7" name="文字版面配置區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8" name="文字版面配置區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29" name="文字版面配置區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姓名</a:t>
            </a:r>
          </a:p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BB29B721-D62F-3F54-464B-9F45F50DB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JhengHei UI Light" panose="020B0304030504040204" pitchFamily="34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2023/01/05</a:t>
            </a:r>
            <a:endParaRPr lang="zh-TW" altLang="en-US" dirty="0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493ED275-1FA1-1D3B-4E32-607E8DA9E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7604" y="6486982"/>
            <a:ext cx="491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JhengHei UI Light" panose="020B0304030504040204" pitchFamily="34" charset="-120"/>
                <a:cs typeface="Calibri" panose="020F0502020204030204" pitchFamily="34" charset="0"/>
              </a:defRPr>
            </a:lvl1pPr>
          </a:lstStyle>
          <a:p>
            <a:fld id="{294A09A9-5501-47C1-A89A-A340965A2B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1 欄位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lvl="0" rtl="0"/>
            <a:r>
              <a:rPr lang="zh-TW" altLang="en-US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按一下以編輯母片文字樣式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 noProof="0"/>
              <a:t>按一下以新增標題</a:t>
            </a:r>
          </a:p>
        </p:txBody>
      </p:sp>
      <p:cxnSp>
        <p:nvCxnSpPr>
          <p:cNvPr id="3" name="直線接點​​(S)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DD4D22-DAA7-DB93-6975-B1D57F628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JhengHei UI Light" panose="020B0304030504040204" pitchFamily="34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2023/01/05</a:t>
            </a:r>
            <a:endParaRPr lang="zh-TW" altLang="en-US" dirty="0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FFEFABE9-4AE3-A673-DD43-CC64A852E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7604" y="6486982"/>
            <a:ext cx="491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JhengHei UI Light" panose="020B0304030504040204" pitchFamily="34" charset="-120"/>
                <a:cs typeface="Calibri" panose="020F0502020204030204" pitchFamily="34" charset="0"/>
              </a:defRPr>
            </a:lvl1pPr>
          </a:lstStyle>
          <a:p>
            <a:fld id="{294A09A9-5501-47C1-A89A-A340965A2B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JhengHei UI Light" panose="020B0304030504040204" pitchFamily="34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2023/01/05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7604" y="6486982"/>
            <a:ext cx="491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icrosoft JhengHei UI Light" panose="020B0304030504040204" pitchFamily="34" charset="-120"/>
                <a:cs typeface="Calibri" panose="020F0502020204030204" pitchFamily="34" charset="0"/>
              </a:defRPr>
            </a:lvl1pPr>
          </a:lstStyle>
          <a:p>
            <a:fld id="{294A09A9-5501-47C1-A89A-A340965A2B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xiaoyu0708.github.io/Grp3.0510-2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js_tabs.asp" TargetMode="External"/><Relationship Id="rId2" Type="http://schemas.openxmlformats.org/officeDocument/2006/relationships/hyperlink" Target="https://eloquentjavascript-net.translate.goog/16_game.html?_x_tr_sl=auto&amp;_x_tr_tl=en&amp;_x_tr_hl=zh-TW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inecraft.fandom.com/zh/wiki/Minecraft_Wiki?variant=zh-tw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42743"/>
            <a:ext cx="5486288" cy="2817160"/>
          </a:xfrm>
        </p:spPr>
        <p:txBody>
          <a:bodyPr rtlCol="0"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&lt;JavaScript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期末專題</a:t>
            </a:r>
            <a:br>
              <a:rPr lang="en-US" altLang="zh-TW" sz="6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6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餓了嗎？</a:t>
            </a:r>
            <a:r>
              <a:rPr lang="en-US" altLang="zh-TW" sz="6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Steve</a:t>
            </a:r>
            <a:endParaRPr lang="zh-TW" altLang="en-US" sz="6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版面配置區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6922" y="4237264"/>
            <a:ext cx="5241470" cy="2473458"/>
          </a:xfrm>
        </p:spPr>
        <p:txBody>
          <a:bodyPr rtlCol="0"/>
          <a:lstStyle/>
          <a:p>
            <a:pPr rtl="0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班級：五專資工三甲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組別：第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組長：陳紋誼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 魏崇宇、陳品瑋  、鄧光易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</p:txBody>
      </p:sp>
      <p:pic>
        <p:nvPicPr>
          <p:cNvPr id="1026" name="Picture 2" descr="Minecraft Steve png images | PNGWing">
            <a:extLst>
              <a:ext uri="{FF2B5EF4-FFF2-40B4-BE49-F238E27FC236}">
                <a16:creationId xmlns:a16="http://schemas.microsoft.com/office/drawing/2014/main" id="{DD5515E9-32C3-73EB-F3DB-C68C8577B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2" r="22069"/>
          <a:stretch/>
        </p:blipFill>
        <p:spPr bwMode="auto">
          <a:xfrm>
            <a:off x="7285929" y="-114152"/>
            <a:ext cx="3991558" cy="54060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E610B10-F4BE-6DBA-AAC4-CF2C70A1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218" y="788584"/>
            <a:ext cx="4221018" cy="2640415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所有關卡通關後，會顯示挑戰成功，地圖呈現「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YOU’VE   WON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」的字樣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F127AC-392A-254C-5BE5-A1EE81CF33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TW"/>
              <a:t>2023/01/05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79601B-4267-D6AD-D96F-7E5035A0D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smtClean="0"/>
              <a:pPr/>
              <a:t>10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A431CA-4041-40B0-90A2-237A22A8E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30" y="766575"/>
            <a:ext cx="6593660" cy="532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5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70039366-CC4B-45CC-9139-66129D35D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94C1777-B62D-468E-BE34-64A07CED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866302-B124-487C-B5F9-79FEC1D0489D}"/>
              </a:ext>
            </a:extLst>
          </p:cNvPr>
          <p:cNvSpPr txBox="1"/>
          <p:nvPr/>
        </p:nvSpPr>
        <p:spPr>
          <a:xfrm>
            <a:off x="4588328" y="3902519"/>
            <a:ext cx="7233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https://xiaoyu0708.github.io/Grp3.0510-2/index.html</a:t>
            </a:r>
            <a:endParaRPr lang="en-US" altLang="zh-TW" sz="24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544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8B7A951-1CDC-783F-9031-591A1467FE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89435FC-078B-22E4-9C3C-31C949C028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92472" y="2320998"/>
            <a:ext cx="8929314" cy="388023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https://eloquentjavascript-net.translate.goog/16_game.html?_x_tr_sl=auto&amp;_x_tr_tl=en&amp;_x_tr_hl=zh-TW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https://www.w3schools.com/howto/howto_js_tabs.asp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https://minecraft.fandom.com/zh/wiki/Minecraft_Wiki?variant=zh-tw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4D0E1795-07AF-C6B8-BD54-7783A783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EF94ED9F-416C-CAB7-5611-53F43D8FF00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TW"/>
              <a:t>2023/01/05</a:t>
            </a:r>
            <a:endParaRPr lang="zh-TW" alt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0B3568D-3D3E-EAA5-8513-5EF66BB96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811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BFDA224-3314-6700-9D17-24A12D3C7A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13099" y="2690626"/>
            <a:ext cx="7091308" cy="1111250"/>
          </a:xfrm>
        </p:spPr>
        <p:txBody>
          <a:bodyPr/>
          <a:lstStyle/>
          <a:p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		END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C591D87-1324-C7FE-7104-0A0452EA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010" y="3246251"/>
            <a:ext cx="6674802" cy="655320"/>
          </a:xfrm>
        </p:spPr>
        <p:txBody>
          <a:bodyPr>
            <a:no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報告完畢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謝謝大家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57BB72-0624-4301-E3A0-36A9638338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TW"/>
              <a:t>2023/01/05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8450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75929" y="2000250"/>
            <a:ext cx="5049371" cy="3844738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作品簡介</a:t>
            </a:r>
          </a:p>
          <a:p>
            <a:pPr rtl="0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成果展示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參考資料</a:t>
            </a:r>
          </a:p>
          <a:p>
            <a:pPr rtl="0"/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432B76-A42E-46B5-B969-54C3D2BC5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</p:spPr>
        <p:txBody>
          <a:bodyPr/>
          <a:lstStyle/>
          <a:p>
            <a:r>
              <a:rPr lang="en-US" altLang="zh-TW" dirty="0"/>
              <a:t>2023/01/05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字版面配置區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18" name="標題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作品簡介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4950" y="1805752"/>
            <a:ext cx="9800666" cy="4172810"/>
          </a:xfrm>
        </p:spPr>
        <p:txBody>
          <a:bodyPr rtlCol="0">
            <a:no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使用者可以透過上、下、左、右鍵來控制角色移動，利用控制角色來拾取迷宮中遺落的食物，當玩家撿到規定數量的食物後，即可完成關卡並傳送至下一關。</a:t>
            </a:r>
          </a:p>
        </p:txBody>
      </p:sp>
      <p:sp>
        <p:nvSpPr>
          <p:cNvPr id="35" name="投影片編號版面配置區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/>
              <a:t>3</a:t>
            </a:fld>
            <a:endParaRPr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79463C1-5D86-430F-9170-DFD2DA879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</p:spPr>
        <p:txBody>
          <a:bodyPr/>
          <a:lstStyle/>
          <a:p>
            <a:r>
              <a:rPr lang="en-US" altLang="zh-TW" dirty="0"/>
              <a:t>2023/01/05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5255" y="2812964"/>
            <a:ext cx="2378075" cy="1111250"/>
          </a:xfrm>
        </p:spPr>
        <p:txBody>
          <a:bodyPr rtlCol="0"/>
          <a:lstStyle/>
          <a:p>
            <a:pPr rtl="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365" y="3101340"/>
            <a:ext cx="6674802" cy="655320"/>
          </a:xfrm>
        </p:spPr>
        <p:txBody>
          <a:bodyPr rtlCol="0">
            <a:noAutofit/>
          </a:bodyPr>
          <a:lstStyle/>
          <a:p>
            <a:pPr rtl="0"/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F9EF73-10E8-4C4F-7467-2CADA6959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smtClean="0"/>
              <a:pPr/>
              <a:t>4</a:t>
            </a:fld>
            <a:endParaRPr lang="zh-TW" altLang="en-US" dirty="0"/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B9B5068B-FB2C-D4A9-7192-F7ACD49420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TW" dirty="0"/>
              <a:t>2023/01/05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40444062-E0FF-A7DE-14FE-C0249A2559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9662" y="329912"/>
            <a:ext cx="4953776" cy="1174296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初始畫面可以看到遊戲的畫面以及介紹，再玩一次按鈕目前被禁用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F127AC-392A-254C-5BE5-A1EE81CF3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/>
              <a:t>2023/01/05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79601B-4267-D6AD-D96F-7E5035A0D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7604" y="6486982"/>
            <a:ext cx="49104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altLang="zh-TW" smtClean="0"/>
              <a:pPr>
                <a:spcAft>
                  <a:spcPts val="600"/>
                </a:spcAft>
              </a:pPr>
              <a:t>5</a:t>
            </a:fld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3C39B7F-F5EA-21CD-0F44-2245B4A78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15" r="10291" b="24656"/>
          <a:stretch/>
        </p:blipFill>
        <p:spPr>
          <a:xfrm>
            <a:off x="1813831" y="1610220"/>
            <a:ext cx="8564337" cy="409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40444062-E0FF-A7DE-14FE-C0249A2559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0296" y="471259"/>
            <a:ext cx="4632508" cy="1120855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遊戲介紹介面可以點選擇簡介、規則介紹、出場人物，來獲得遊戲的各項資訊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F127AC-392A-254C-5BE5-A1EE81CF3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/>
              <a:t>2023/01/05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79601B-4267-D6AD-D96F-7E5035A0D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7604" y="6486982"/>
            <a:ext cx="49104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altLang="zh-TW" smtClean="0"/>
              <a:pPr>
                <a:spcAft>
                  <a:spcPts val="600"/>
                </a:spcAft>
              </a:pPr>
              <a:t>6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13FC312-5493-8F0B-5A6E-2703B5A36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746" y="1782618"/>
            <a:ext cx="4632508" cy="377765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F448B78-7539-CAB3-7552-9384DA83B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596" y="953850"/>
            <a:ext cx="2905530" cy="638264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2714FCC-872B-5CC3-6A1E-6F1943C4A09C}"/>
              </a:ext>
            </a:extLst>
          </p:cNvPr>
          <p:cNvSpPr txBox="1">
            <a:spLocks/>
          </p:cNvSpPr>
          <p:nvPr/>
        </p:nvSpPr>
        <p:spPr>
          <a:xfrm>
            <a:off x="8907596" y="1592114"/>
            <a:ext cx="2979604" cy="112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已點選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hover       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未被點選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	</a:t>
            </a:r>
          </a:p>
        </p:txBody>
      </p:sp>
    </p:spTree>
    <p:extLst>
      <p:ext uri="{BB962C8B-B14F-4D97-AF65-F5344CB8AC3E}">
        <p14:creationId xmlns:p14="http://schemas.microsoft.com/office/powerpoint/2010/main" val="2083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F127AC-392A-254C-5BE5-A1EE81CF3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TW"/>
              <a:t>2023/01/05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79601B-4267-D6AD-D96F-7E5035A0D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7604" y="6486982"/>
            <a:ext cx="49104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altLang="zh-TW" smtClean="0"/>
              <a:pPr>
                <a:spcAft>
                  <a:spcPts val="600"/>
                </a:spcAft>
              </a:pPr>
              <a:t>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59E587F-A762-FA2E-73E7-C365A2397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15" y="1609427"/>
            <a:ext cx="4450471" cy="363914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EDF17C3-D0A1-4CF5-BF4B-91DBDAF85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886" y="853122"/>
            <a:ext cx="4823200" cy="49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7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E610B10-F4BE-6DBA-AAC4-CF2C70A1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125" y="452651"/>
            <a:ext cx="3316941" cy="1560648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地圖上方會顯示玩家目前所在的關卡、需要搜集和已經搜集到的食物數量。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F127AC-392A-254C-5BE5-A1EE81CF33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TW"/>
              <a:t>2023/01/05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79601B-4267-D6AD-D96F-7E5035A0D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smtClean="0"/>
              <a:pPr/>
              <a:t>8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74923DE-2533-C76F-0391-690A7950E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65" y="452651"/>
            <a:ext cx="4309016" cy="333313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B65F0B0-797D-CD81-DF62-F0577FF21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101" y="3178137"/>
            <a:ext cx="4003952" cy="3333130"/>
          </a:xfrm>
          <a:prstGeom prst="rect">
            <a:avLst/>
          </a:prstGeom>
        </p:spPr>
      </p:pic>
      <p:sp>
        <p:nvSpPr>
          <p:cNvPr id="11" name="標題 2">
            <a:extLst>
              <a:ext uri="{FF2B5EF4-FFF2-40B4-BE49-F238E27FC236}">
                <a16:creationId xmlns:a16="http://schemas.microsoft.com/office/drawing/2014/main" id="{38C0B80A-B5EE-17B2-B03B-95F9BD455189}"/>
              </a:ext>
            </a:extLst>
          </p:cNvPr>
          <p:cNvSpPr txBox="1">
            <a:spLocks/>
          </p:cNvSpPr>
          <p:nvPr/>
        </p:nvSpPr>
        <p:spPr>
          <a:xfrm>
            <a:off x="9366104" y="3178137"/>
            <a:ext cx="2692545" cy="15606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j-cs"/>
              </a:defRPr>
            </a:lvl1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玩家控制角色觸碰到食物，地圖上方的數字會增加</a:t>
            </a:r>
          </a:p>
        </p:txBody>
      </p:sp>
    </p:spTree>
    <p:extLst>
      <p:ext uri="{BB962C8B-B14F-4D97-AF65-F5344CB8AC3E}">
        <p14:creationId xmlns:p14="http://schemas.microsoft.com/office/powerpoint/2010/main" val="171374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E610B10-F4BE-6DBA-AAC4-CF2C70A1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421" y="835445"/>
            <a:ext cx="3316941" cy="121502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搜集完所有的食物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Steve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就會發光，進入到下一個關卡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F127AC-392A-254C-5BE5-A1EE81CF33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TW"/>
              <a:t>2023/01/05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79601B-4267-D6AD-D96F-7E5035A0D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smtClean="0"/>
              <a:pPr/>
              <a:t>9</a:t>
            </a:fld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166C0AB-760D-CB3B-060C-32065FF3B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57" y="470871"/>
            <a:ext cx="4869380" cy="392564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9095167-C095-52C0-61DC-6D9FC93FD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45178"/>
            <a:ext cx="4849784" cy="392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5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39677_TF16411245_Win32" id="{A56C44D5-8562-4778-8097-017FD60B13BA}" vid="{58641E4D-AB78-40A5-8322-9935DA44FCA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{471541A1-45A5-4319-8952-2668B003E514}tf16411245_win32</Template>
  <TotalTime>3348</TotalTime>
  <Words>349</Words>
  <Application>Microsoft Office PowerPoint</Application>
  <PresentationFormat>寬螢幕</PresentationFormat>
  <Paragraphs>59</Paragraphs>
  <Slides>13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Microsoft JhengHei UI</vt:lpstr>
      <vt:lpstr>Microsoft JhengHei UI Light</vt:lpstr>
      <vt:lpstr>微軟正黑體</vt:lpstr>
      <vt:lpstr>Arial</vt:lpstr>
      <vt:lpstr>Biome Light</vt:lpstr>
      <vt:lpstr>Calibri</vt:lpstr>
      <vt:lpstr>Office 佈景主題</vt:lpstr>
      <vt:lpstr>&lt;JavaScript程式設計&gt;期末專題 餓了嗎？Steve</vt:lpstr>
      <vt:lpstr>大綱</vt:lpstr>
      <vt:lpstr>作品簡介</vt:lpstr>
      <vt:lpstr>功能介紹</vt:lpstr>
      <vt:lpstr>PowerPoint 簡報</vt:lpstr>
      <vt:lpstr>PowerPoint 簡報</vt:lpstr>
      <vt:lpstr>PowerPoint 簡報</vt:lpstr>
      <vt:lpstr>地圖上方會顯示玩家目前所在的關卡、需要搜集和已經搜集到的食物數量。</vt:lpstr>
      <vt:lpstr>搜集完所有的食物Steve就會發光，進入到下一個關卡</vt:lpstr>
      <vt:lpstr>所有關卡通關後，會顯示挑戰成功，地圖呈現「YOU’VE   WON」的字樣</vt:lpstr>
      <vt:lpstr>成果展示</vt:lpstr>
      <vt:lpstr>參考資料</vt:lpstr>
      <vt:lpstr>報告完畢 謝謝大家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年度考核</dc:title>
  <dc:creator>陳紋誼</dc:creator>
  <cp:lastModifiedBy>品瑋 陳</cp:lastModifiedBy>
  <cp:revision>45</cp:revision>
  <dcterms:created xsi:type="dcterms:W3CDTF">2023-01-01T20:07:42Z</dcterms:created>
  <dcterms:modified xsi:type="dcterms:W3CDTF">2023-06-07T14:36:50Z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