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白色結構">
            <a:extLst>
              <a:ext uri="{FF2B5EF4-FFF2-40B4-BE49-F238E27FC236}">
                <a16:creationId xmlns:a16="http://schemas.microsoft.com/office/drawing/2014/main" id="{7862BF6C-2E0F-C20E-5DD9-DA66AF82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3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E20A9F-972F-30CA-8207-E2213552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3470" y="2251597"/>
            <a:ext cx="3541058" cy="146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JavaScript</a:t>
            </a:r>
            <a:r>
              <a:rPr lang="zh-TW" altLang="en-US" sz="4000" b="1" dirty="0"/>
              <a:t>實習</a:t>
            </a:r>
            <a:r>
              <a:rPr lang="en-US" altLang="zh-TW" sz="4000" b="1" dirty="0"/>
              <a:t> Grp1</a:t>
            </a:r>
            <a:endParaRPr lang="zh-TW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68F308-7B35-11E5-5CE5-CDA8E5D9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470" y="4424767"/>
            <a:ext cx="3541058" cy="14202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zh-TW" altLang="en-US" dirty="0"/>
              <a:t>班級：五專資工三甲</a:t>
            </a:r>
          </a:p>
          <a:p>
            <a:pPr algn="ctr"/>
            <a:r>
              <a:rPr lang="zh-TW" altLang="en-US" dirty="0"/>
              <a:t>組別：實習課第</a:t>
            </a:r>
            <a:r>
              <a:rPr lang="en-US" altLang="zh-TW" dirty="0"/>
              <a:t>6</a:t>
            </a:r>
            <a:r>
              <a:rPr lang="zh-TW" altLang="en-US" dirty="0"/>
              <a:t>組</a:t>
            </a:r>
          </a:p>
          <a:p>
            <a:pPr algn="ctr"/>
            <a:r>
              <a:rPr lang="zh-TW" altLang="en-US" dirty="0"/>
              <a:t>組長：陳紋誼</a:t>
            </a:r>
          </a:p>
          <a:p>
            <a:pPr algn="ctr"/>
            <a:r>
              <a:rPr lang="zh-TW" altLang="en-US" dirty="0"/>
              <a:t>組員：陳品瑋、鄧光易、蔡世偉 </a:t>
            </a:r>
          </a:p>
          <a:p>
            <a:pPr algn="ctr"/>
            <a:endParaRPr lang="zh-TW" altLang="en-US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對數函數使用</a:t>
            </a:r>
            <a:r>
              <a:rPr lang="en-US" altLang="zh-TW" sz="2000" dirty="0"/>
              <a:t>Math.log()</a:t>
            </a:r>
            <a:r>
              <a:rPr lang="zh-TW" altLang="en-US" sz="2000" dirty="0"/>
              <a:t>計算</a:t>
            </a:r>
            <a:r>
              <a:rPr lang="en-US" altLang="zh-TW" sz="2000" dirty="0"/>
              <a:t>y</a:t>
            </a:r>
            <a:r>
              <a:rPr lang="zh-TW" altLang="en-US" sz="2000" dirty="0"/>
              <a:t>的值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58BA2F-5BB0-45D1-AC18-4C4A65BB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81" y="2870576"/>
            <a:ext cx="4366638" cy="33759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5DD4E33-E7A7-B57F-F000-37A1A6ECB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3" t="11503" r="32052" b="22092"/>
          <a:stretch/>
        </p:blipFill>
        <p:spPr>
          <a:xfrm>
            <a:off x="7202451" y="2201286"/>
            <a:ext cx="3878752" cy="40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7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565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三角函數分別使用</a:t>
            </a:r>
            <a:r>
              <a:rPr lang="en-US" altLang="zh-TW" sz="2000" dirty="0" err="1"/>
              <a:t>Math.sin</a:t>
            </a:r>
            <a:r>
              <a:rPr lang="en-US" altLang="zh-TW" sz="2000" dirty="0"/>
              <a:t>()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Math.cos</a:t>
            </a:r>
            <a:r>
              <a:rPr lang="en-US" altLang="zh-TW" sz="2000" dirty="0"/>
              <a:t>()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Math.tan</a:t>
            </a:r>
            <a:r>
              <a:rPr lang="zh-TW" altLang="en-US" sz="2000" dirty="0"/>
              <a:t>計算三個三角函數的</a:t>
            </a:r>
            <a:r>
              <a:rPr lang="en-US" altLang="zh-TW" sz="2000" dirty="0"/>
              <a:t>y</a:t>
            </a:r>
            <a:r>
              <a:rPr lang="zh-TW" altLang="en-US" sz="2000" dirty="0"/>
              <a:t>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872363-0D78-BAF6-D923-5A5A1D77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392" y="1111624"/>
            <a:ext cx="3827472" cy="52211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778B21-4D58-CD6F-4BEC-C363A3258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5" t="11242" r="31765" b="21961"/>
          <a:stretch/>
        </p:blipFill>
        <p:spPr>
          <a:xfrm>
            <a:off x="3176551" y="2984591"/>
            <a:ext cx="3594378" cy="37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3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5229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反三角函數分別使用</a:t>
            </a:r>
            <a:r>
              <a:rPr lang="en-US" altLang="zh-TW" sz="2000" dirty="0" err="1"/>
              <a:t>Math.sin</a:t>
            </a:r>
            <a:r>
              <a:rPr lang="en-US" altLang="zh-TW" sz="2000" dirty="0"/>
              <a:t>()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Math.cos</a:t>
            </a:r>
            <a:r>
              <a:rPr lang="en-US" altLang="zh-TW" sz="2000" dirty="0"/>
              <a:t>()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Math.tan</a:t>
            </a:r>
            <a:r>
              <a:rPr lang="zh-TW" altLang="en-US" sz="2000" dirty="0"/>
              <a:t>計算三個三角函數的</a:t>
            </a:r>
            <a:r>
              <a:rPr lang="en-US" altLang="zh-TW" sz="2000" dirty="0"/>
              <a:t>x</a:t>
            </a:r>
            <a:r>
              <a:rPr lang="zh-TW" altLang="en-US" sz="2000" dirty="0"/>
              <a:t>值，使其與三角函數的結果是反過來的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97F29C-94F5-CE9D-60D5-FA8B1C28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09" y="789288"/>
            <a:ext cx="3913035" cy="56739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789F86-6A7A-78A1-CC78-7FE009E2F4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11509" r="32574" b="22222"/>
          <a:stretch/>
        </p:blipFill>
        <p:spPr>
          <a:xfrm>
            <a:off x="3219160" y="3319589"/>
            <a:ext cx="3329617" cy="34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076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透過在每個函數</a:t>
            </a:r>
            <a:r>
              <a:rPr lang="en-US" altLang="zh-TW" sz="2000" dirty="0"/>
              <a:t>function</a:t>
            </a:r>
            <a:r>
              <a:rPr lang="zh-TW" altLang="en-US" sz="2000" dirty="0"/>
              <a:t>的開頭執行</a:t>
            </a:r>
            <a:r>
              <a:rPr lang="en-US" altLang="zh-TW" sz="2000" dirty="0" err="1"/>
              <a:t>canvas.width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canvas.width</a:t>
            </a:r>
            <a:r>
              <a:rPr lang="zh-TW" altLang="en-US" sz="2000" dirty="0"/>
              <a:t>，使</a:t>
            </a:r>
            <a:r>
              <a:rPr lang="en-US" altLang="zh-TW" sz="2000" dirty="0"/>
              <a:t>canvas</a:t>
            </a:r>
            <a:r>
              <a:rPr lang="zh-TW" altLang="en-US" sz="2000" dirty="0"/>
              <a:t>畫布被重置寬度，達到清空畫布的效果，防止切換按鈕後圖形會重疊或是不再基準點上被執行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729457-9FD6-5642-B4C1-FD53DB4D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47" y="3645987"/>
            <a:ext cx="4430451" cy="3955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69C839-C2E1-2B36-EC99-D06B19D76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59" y="3036395"/>
            <a:ext cx="4345462" cy="35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74A21-7EAB-001D-C208-3DB382C7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AEE18C-03CF-E70F-4ED6-6E1823822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12439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4C61B-4CB5-BB94-B11B-EA561FDB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B9AE1-BACA-5C02-7777-21671C40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程式碼說明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程式碼說明</a:t>
            </a:r>
            <a:endParaRPr lang="en-US" altLang="zh-TW" dirty="0"/>
          </a:p>
          <a:p>
            <a:r>
              <a:rPr lang="en-US" altLang="zh-TW" dirty="0"/>
              <a:t>Java Script</a:t>
            </a:r>
            <a:r>
              <a:rPr lang="zh-TW" altLang="en-US" dirty="0"/>
              <a:t>程式碼說明</a:t>
            </a:r>
            <a:endParaRPr lang="en-US" altLang="zh-TW" dirty="0"/>
          </a:p>
          <a:p>
            <a:r>
              <a:rPr lang="zh-TW" altLang="en-US" dirty="0"/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353064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2AC87-E5B7-E6F4-3EE5-38C2BB6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題目說明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797C62-34C5-745B-33E8-CB065FAA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304" y="2137410"/>
            <a:ext cx="4631391" cy="40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HTML</a:t>
            </a:r>
            <a:r>
              <a:rPr lang="zh-TW" altLang="en-US" b="1" dirty="0"/>
              <a:t>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476D90-7EA9-7F7A-9EC4-592C3D2F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8" y="3834921"/>
            <a:ext cx="10427013" cy="18037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按鈕使用</a:t>
            </a:r>
            <a:r>
              <a:rPr lang="en-US" altLang="zh-TW" sz="2000" dirty="0"/>
              <a:t>bootstrap</a:t>
            </a:r>
            <a:r>
              <a:rPr lang="zh-TW" altLang="en-US" sz="2000" dirty="0"/>
              <a:t>的樣式</a:t>
            </a:r>
          </a:p>
        </p:txBody>
      </p:sp>
    </p:spTree>
    <p:extLst>
      <p:ext uri="{BB962C8B-B14F-4D97-AF65-F5344CB8AC3E}">
        <p14:creationId xmlns:p14="http://schemas.microsoft.com/office/powerpoint/2010/main" val="140881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HTML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canvas</a:t>
            </a:r>
            <a:r>
              <a:rPr lang="zh-TW" altLang="en-US" sz="2000" dirty="0"/>
              <a:t>畫布設定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使用者按下任意函數的按鈕，就會呼叫該函數的</a:t>
            </a:r>
            <a:r>
              <a:rPr lang="en-US" altLang="zh-TW" sz="2000" dirty="0"/>
              <a:t>function</a:t>
            </a:r>
            <a:r>
              <a:rPr lang="zh-TW" altLang="en-US" sz="2000" dirty="0"/>
              <a:t>，使</a:t>
            </a:r>
            <a:r>
              <a:rPr lang="en-US" altLang="zh-TW" sz="2000" dirty="0"/>
              <a:t>canvas</a:t>
            </a:r>
            <a:r>
              <a:rPr lang="zh-TW" altLang="en-US" sz="2000" dirty="0"/>
              <a:t>畫布畫出該函數的圖形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4CA4B75-CEFB-3F72-A30C-F37C6F43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64" y="3547375"/>
            <a:ext cx="9129551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CSS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背景和按鈕樣式設定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04DFA5-9663-17AD-C7F7-E506B829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81" y="2841813"/>
            <a:ext cx="5929438" cy="36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X</a:t>
            </a:r>
            <a:r>
              <a:rPr lang="zh-TW" altLang="en-US" sz="2000" dirty="0"/>
              <a:t>和</a:t>
            </a:r>
            <a:r>
              <a:rPr lang="en-US" altLang="zh-TW" sz="2000" dirty="0"/>
              <a:t>Y</a:t>
            </a:r>
            <a:r>
              <a:rPr lang="zh-TW" altLang="en-US" sz="2000" dirty="0"/>
              <a:t>的正負值都介於</a:t>
            </a:r>
            <a:r>
              <a:rPr lang="en-US" altLang="zh-TW" sz="2000" dirty="0"/>
              <a:t>-10~10</a:t>
            </a:r>
            <a:r>
              <a:rPr lang="zh-TW" altLang="en-US" sz="2000" dirty="0"/>
              <a:t>之間，數字一格的大小是</a:t>
            </a:r>
            <a:r>
              <a:rPr lang="en-US" altLang="zh-TW" sz="2000" dirty="0"/>
              <a:t>40px</a:t>
            </a:r>
            <a:r>
              <a:rPr lang="zh-TW" altLang="en-US" sz="2000" dirty="0"/>
              <a:t>，平均分配在</a:t>
            </a:r>
            <a:r>
              <a:rPr lang="en-US" altLang="zh-TW" sz="2000" dirty="0"/>
              <a:t>400*400</a:t>
            </a:r>
            <a:r>
              <a:rPr lang="zh-TW" altLang="en-US" sz="2000" dirty="0"/>
              <a:t>大小的畫布裡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FD30BA-5DFB-9EB6-1E6D-36B23094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77" y="3558989"/>
            <a:ext cx="6555949" cy="26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7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每個函數的</a:t>
            </a:r>
            <a:r>
              <a:rPr lang="en-US" altLang="zh-TW" sz="2000" dirty="0"/>
              <a:t>function</a:t>
            </a:r>
            <a:r>
              <a:rPr lang="zh-TW" altLang="en-US" sz="2000" dirty="0"/>
              <a:t>都會呼叫計算該函數的</a:t>
            </a:r>
            <a:r>
              <a:rPr lang="en-US" altLang="zh-TW" sz="2000" dirty="0"/>
              <a:t>Math</a:t>
            </a:r>
            <a:r>
              <a:rPr lang="zh-TW" altLang="en-US" sz="2000" dirty="0"/>
              <a:t>方法再一格一格繪出圖形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冪函數使用</a:t>
            </a:r>
            <a:r>
              <a:rPr lang="en-US" altLang="zh-TW" sz="2000" dirty="0" err="1"/>
              <a:t>Math.pow</a:t>
            </a:r>
            <a:r>
              <a:rPr lang="en-US" altLang="zh-TW" sz="2000" dirty="0"/>
              <a:t>()</a:t>
            </a:r>
            <a:r>
              <a:rPr lang="zh-TW" altLang="en-US" sz="2000" dirty="0"/>
              <a:t>計算</a:t>
            </a:r>
            <a:r>
              <a:rPr lang="en-US" altLang="zh-TW" sz="2000" dirty="0"/>
              <a:t>y</a:t>
            </a:r>
            <a:r>
              <a:rPr lang="zh-TW" altLang="en-US" sz="2000" dirty="0"/>
              <a:t>的值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98A5CE-773E-6255-AC0F-CA3F6737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0" y="3175336"/>
            <a:ext cx="6050804" cy="33683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89EF02-3ECA-6D35-E18B-D51B1A7A3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6" t="10719" r="30735" b="20523"/>
          <a:stretch/>
        </p:blipFill>
        <p:spPr>
          <a:xfrm>
            <a:off x="7212226" y="2814918"/>
            <a:ext cx="3808740" cy="38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8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317D-3CC2-1C33-C8AD-88FB42B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 Script</a:t>
            </a:r>
            <a:r>
              <a:rPr lang="zh-TW" altLang="en-US" b="1" dirty="0"/>
              <a:t>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6DE2C-D7FC-619A-3CA1-0942FFF4E0BB}"/>
              </a:ext>
            </a:extLst>
          </p:cNvPr>
          <p:cNvSpPr txBox="1"/>
          <p:nvPr/>
        </p:nvSpPr>
        <p:spPr>
          <a:xfrm>
            <a:off x="2148186" y="2196351"/>
            <a:ext cx="91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指數函數使用</a:t>
            </a:r>
            <a:r>
              <a:rPr lang="en-US" altLang="zh-TW" sz="2000" dirty="0" err="1"/>
              <a:t>Math.exp</a:t>
            </a:r>
            <a:r>
              <a:rPr lang="en-US" altLang="zh-TW" sz="2000" dirty="0"/>
              <a:t>()</a:t>
            </a:r>
            <a:r>
              <a:rPr lang="zh-TW" altLang="en-US" sz="2000" dirty="0"/>
              <a:t>計算</a:t>
            </a:r>
            <a:r>
              <a:rPr lang="en-US" altLang="zh-TW" sz="2000" dirty="0"/>
              <a:t>y</a:t>
            </a:r>
            <a:r>
              <a:rPr lang="zh-TW" altLang="en-US" sz="2000" dirty="0"/>
              <a:t>的值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D9082C-5983-E4B7-67C2-B9B05927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07" y="2824897"/>
            <a:ext cx="4897535" cy="37507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894153-FAFD-92D7-14A9-6734833F3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1" t="10588" r="31985" b="21961"/>
          <a:stretch/>
        </p:blipFill>
        <p:spPr>
          <a:xfrm>
            <a:off x="7277317" y="2637983"/>
            <a:ext cx="3716218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97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</TotalTime>
  <Words>302</Words>
  <Application>Microsoft Office PowerPoint</Application>
  <PresentationFormat>寬螢幕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Goudy Old Style</vt:lpstr>
      <vt:lpstr>MarrakeshVTI</vt:lpstr>
      <vt:lpstr>JavaScript實習 Grp1</vt:lpstr>
      <vt:lpstr>大綱</vt:lpstr>
      <vt:lpstr>題目說明</vt:lpstr>
      <vt:lpstr>HTML程式碼</vt:lpstr>
      <vt:lpstr>HTML程式碼</vt:lpstr>
      <vt:lpstr>CSS程式碼</vt:lpstr>
      <vt:lpstr>Java Script程式碼</vt:lpstr>
      <vt:lpstr>Java Script程式碼</vt:lpstr>
      <vt:lpstr>Java Script程式碼</vt:lpstr>
      <vt:lpstr>Java Script程式碼</vt:lpstr>
      <vt:lpstr>Java Script程式碼</vt:lpstr>
      <vt:lpstr>Java Script程式碼</vt:lpstr>
      <vt:lpstr>Java Script程式碼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69696969</dc:title>
  <dc:creator>Yiren</dc:creator>
  <cp:lastModifiedBy>紋誼 陳</cp:lastModifiedBy>
  <cp:revision>9</cp:revision>
  <dcterms:created xsi:type="dcterms:W3CDTF">2023-03-26T16:42:22Z</dcterms:created>
  <dcterms:modified xsi:type="dcterms:W3CDTF">2023-03-27T17:36:17Z</dcterms:modified>
</cp:coreProperties>
</file>