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1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8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9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6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4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3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00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白色結構">
            <a:extLst>
              <a:ext uri="{FF2B5EF4-FFF2-40B4-BE49-F238E27FC236}">
                <a16:creationId xmlns:a16="http://schemas.microsoft.com/office/drawing/2014/main" id="{7862BF6C-2E0F-C20E-5DD9-DA66AF82D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23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5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E20A9F-972F-30CA-8207-E2213552B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3470" y="2251597"/>
            <a:ext cx="3541058" cy="1468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/>
              <a:t>JavaScript</a:t>
            </a:r>
            <a:r>
              <a:rPr lang="zh-TW" altLang="en-US" sz="4000" dirty="0"/>
              <a:t>實習</a:t>
            </a:r>
            <a:r>
              <a:rPr lang="en-US" altLang="zh-TW" sz="4000" dirty="0"/>
              <a:t> Grp1</a:t>
            </a:r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68F308-7B35-11E5-5CE5-CDA8E5D9B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0352" y="4355319"/>
            <a:ext cx="3227294" cy="138953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zh-TW" altLang="en-US" dirty="0"/>
              <a:t>班級：五專資工三甲</a:t>
            </a:r>
          </a:p>
          <a:p>
            <a:pPr algn="ctr"/>
            <a:r>
              <a:rPr lang="zh-TW" altLang="en-US" dirty="0"/>
              <a:t>組別：實習課第</a:t>
            </a:r>
            <a:r>
              <a:rPr lang="en-US" altLang="zh-TW" dirty="0"/>
              <a:t>6</a:t>
            </a:r>
            <a:r>
              <a:rPr lang="zh-TW" altLang="en-US" dirty="0"/>
              <a:t>組</a:t>
            </a:r>
          </a:p>
          <a:p>
            <a:pPr algn="ctr"/>
            <a:r>
              <a:rPr lang="zh-TW" altLang="en-US" dirty="0"/>
              <a:t>組長：陳紋誼</a:t>
            </a:r>
          </a:p>
          <a:p>
            <a:pPr algn="ctr"/>
            <a:r>
              <a:rPr lang="zh-TW" altLang="en-US" dirty="0"/>
              <a:t>組員：陳品瑋、鄧光易、蔡世偉 </a:t>
            </a:r>
          </a:p>
          <a:p>
            <a:pPr algn="ctr"/>
            <a:endParaRPr lang="zh-TW" altLang="en-US" dirty="0"/>
          </a:p>
        </p:txBody>
      </p:sp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98F816C8-664D-4D46-87AC-DD70540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828" y="705180"/>
            <a:ext cx="4014345" cy="5316049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alpha val="58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7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84C61B-4CB5-BB94-B11B-EA561FDB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6B9AE1-BACA-5C02-7777-21671C40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題目說明</a:t>
            </a:r>
            <a:endParaRPr lang="en-US" altLang="zh-TW" dirty="0"/>
          </a:p>
          <a:p>
            <a:r>
              <a:rPr lang="zh-TW" altLang="en-US" dirty="0"/>
              <a:t>成果</a:t>
            </a:r>
            <a:endParaRPr lang="en-US" altLang="zh-TW" dirty="0"/>
          </a:p>
          <a:p>
            <a:r>
              <a:rPr lang="en-US" altLang="zh-TW" dirty="0"/>
              <a:t>html</a:t>
            </a:r>
            <a:r>
              <a:rPr lang="zh-TW" altLang="en-US" dirty="0"/>
              <a:t>程式碼說明</a:t>
            </a:r>
            <a:endParaRPr lang="en-US" altLang="zh-TW" dirty="0"/>
          </a:p>
          <a:p>
            <a:r>
              <a:rPr lang="en-US" altLang="zh-TW" dirty="0" err="1"/>
              <a:t>css</a:t>
            </a:r>
            <a:r>
              <a:rPr lang="zh-TW" altLang="en-US" dirty="0"/>
              <a:t>程式碼說明</a:t>
            </a:r>
            <a:endParaRPr lang="en-US" altLang="zh-TW" dirty="0"/>
          </a:p>
          <a:p>
            <a:r>
              <a:rPr lang="en-US" altLang="zh-TW" dirty="0"/>
              <a:t>Java script</a:t>
            </a:r>
            <a:r>
              <a:rPr lang="zh-TW" altLang="en-US" dirty="0"/>
              <a:t>程式碼說明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0648568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122</TotalTime>
  <Words>47</Words>
  <Application>Microsoft Office PowerPoint</Application>
  <PresentationFormat>寬螢幕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Arial</vt:lpstr>
      <vt:lpstr>Goudy Old Style</vt:lpstr>
      <vt:lpstr>MarrakeshVTI</vt:lpstr>
      <vt:lpstr>JavaScript實習 Grp1</vt:lpstr>
      <vt:lpstr>大綱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69696969</dc:title>
  <dc:creator>Yiren</dc:creator>
  <cp:lastModifiedBy>紋誼 陳</cp:lastModifiedBy>
  <cp:revision>2</cp:revision>
  <dcterms:created xsi:type="dcterms:W3CDTF">2023-03-26T16:42:22Z</dcterms:created>
  <dcterms:modified xsi:type="dcterms:W3CDTF">2023-03-26T18:46:22Z</dcterms:modified>
</cp:coreProperties>
</file>