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1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8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9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1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3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6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4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0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3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00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白色結構">
            <a:extLst>
              <a:ext uri="{FF2B5EF4-FFF2-40B4-BE49-F238E27FC236}">
                <a16:creationId xmlns:a16="http://schemas.microsoft.com/office/drawing/2014/main" id="{7862BF6C-2E0F-C20E-5DD9-DA66AF82D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23" name="Freeform: Shape 10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5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FE20A9F-972F-30CA-8207-E2213552B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3470" y="2251597"/>
            <a:ext cx="3541058" cy="1468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/>
              <a:t>JavaScript</a:t>
            </a:r>
            <a:r>
              <a:rPr lang="zh-TW" altLang="en-US" sz="4000" b="1" dirty="0"/>
              <a:t>實習</a:t>
            </a:r>
            <a:r>
              <a:rPr lang="en-US" altLang="zh-TW" sz="4000" b="1" dirty="0"/>
              <a:t> Grp1</a:t>
            </a:r>
            <a:endParaRPr lang="zh-TW" altLang="en-US" sz="40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68F308-7B35-11E5-5CE5-CDA8E5D9B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3470" y="4424767"/>
            <a:ext cx="3541058" cy="142022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zh-TW" altLang="en-US" dirty="0"/>
              <a:t>班級：五專資工三甲</a:t>
            </a:r>
          </a:p>
          <a:p>
            <a:pPr algn="ctr"/>
            <a:r>
              <a:rPr lang="zh-TW" altLang="en-US" dirty="0"/>
              <a:t>組別：實習課第</a:t>
            </a:r>
            <a:r>
              <a:rPr lang="en-US" altLang="zh-TW" dirty="0"/>
              <a:t>6</a:t>
            </a:r>
            <a:r>
              <a:rPr lang="zh-TW" altLang="en-US" dirty="0"/>
              <a:t>組</a:t>
            </a:r>
          </a:p>
          <a:p>
            <a:pPr algn="ctr"/>
            <a:r>
              <a:rPr lang="zh-TW" altLang="en-US" dirty="0"/>
              <a:t>組長：陳紋誼</a:t>
            </a:r>
          </a:p>
          <a:p>
            <a:pPr algn="ctr"/>
            <a:r>
              <a:rPr lang="zh-TW" altLang="en-US" dirty="0"/>
              <a:t>組員：陳品瑋、鄧光易、蔡世偉 </a:t>
            </a:r>
          </a:p>
          <a:p>
            <a:pPr algn="ctr"/>
            <a:endParaRPr lang="zh-TW" altLang="en-US" dirty="0"/>
          </a:p>
        </p:txBody>
      </p:sp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98F816C8-664D-4D46-87AC-DD7054006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828" y="705180"/>
            <a:ext cx="4014345" cy="5316049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alpha val="58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7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317D-3CC2-1C33-C8AD-88FB42B1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Java Script</a:t>
            </a:r>
            <a:r>
              <a:rPr lang="zh-TW" altLang="en-US" b="1" dirty="0"/>
              <a:t>程式碼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76DE2C-D7FC-619A-3CA1-0942FFF4E0BB}"/>
              </a:ext>
            </a:extLst>
          </p:cNvPr>
          <p:cNvSpPr txBox="1"/>
          <p:nvPr/>
        </p:nvSpPr>
        <p:spPr>
          <a:xfrm>
            <a:off x="2148186" y="2196351"/>
            <a:ext cx="915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對數函數使用</a:t>
            </a:r>
            <a:r>
              <a:rPr lang="en-US" altLang="zh-TW" sz="2000" dirty="0"/>
              <a:t>Math.log()</a:t>
            </a:r>
            <a:r>
              <a:rPr lang="zh-TW" altLang="en-US" sz="2000" dirty="0"/>
              <a:t>計算</a:t>
            </a:r>
            <a:r>
              <a:rPr lang="en-US" altLang="zh-TW" sz="2000" dirty="0"/>
              <a:t>y</a:t>
            </a:r>
            <a:r>
              <a:rPr lang="zh-TW" altLang="en-US" sz="2000" dirty="0"/>
              <a:t>的值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B58BA2F-5BB0-45D1-AC18-4C4A65BBF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6007" y="3119028"/>
            <a:ext cx="4666500" cy="321645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5DD4E33-E7A7-B57F-F000-37A1A6ECB2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" b="2120"/>
          <a:stretch/>
        </p:blipFill>
        <p:spPr>
          <a:xfrm>
            <a:off x="6892208" y="2196352"/>
            <a:ext cx="3878752" cy="413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7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317D-3CC2-1C33-C8AD-88FB42B1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Java Script</a:t>
            </a:r>
            <a:r>
              <a:rPr lang="zh-TW" altLang="en-US" b="1" dirty="0"/>
              <a:t>程式碼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76DE2C-D7FC-619A-3CA1-0942FFF4E0BB}"/>
              </a:ext>
            </a:extLst>
          </p:cNvPr>
          <p:cNvSpPr txBox="1"/>
          <p:nvPr/>
        </p:nvSpPr>
        <p:spPr>
          <a:xfrm>
            <a:off x="2148186" y="2110107"/>
            <a:ext cx="5651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三角函數分別使用</a:t>
            </a:r>
            <a:r>
              <a:rPr lang="en-US" altLang="zh-TW" sz="2000" dirty="0" err="1"/>
              <a:t>Math.sin</a:t>
            </a:r>
            <a:r>
              <a:rPr lang="en-US" altLang="zh-TW" sz="2000" dirty="0"/>
              <a:t>()</a:t>
            </a:r>
            <a:r>
              <a:rPr lang="zh-TW" altLang="en-US" sz="2000" dirty="0"/>
              <a:t>、</a:t>
            </a:r>
            <a:r>
              <a:rPr lang="en-US" altLang="zh-TW" sz="2000" dirty="0" err="1"/>
              <a:t>Math.cos</a:t>
            </a:r>
            <a:r>
              <a:rPr lang="en-US" altLang="zh-TW" sz="2000" dirty="0"/>
              <a:t>()</a:t>
            </a:r>
            <a:r>
              <a:rPr lang="zh-TW" altLang="en-US" sz="2000" dirty="0"/>
              <a:t>、</a:t>
            </a:r>
            <a:r>
              <a:rPr lang="en-US" altLang="zh-TW" sz="2000" dirty="0" err="1"/>
              <a:t>Math.tan</a:t>
            </a:r>
            <a:r>
              <a:rPr lang="zh-TW" altLang="en-US" sz="2000" dirty="0"/>
              <a:t>計算三個三角函數的</a:t>
            </a:r>
            <a:r>
              <a:rPr lang="en-US" altLang="zh-TW" sz="2000" dirty="0"/>
              <a:t>y</a:t>
            </a:r>
            <a:r>
              <a:rPr lang="zh-TW" altLang="en-US" sz="2000" dirty="0"/>
              <a:t>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872363-0D78-BAF6-D923-5A5A1D77A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82649" y="1524303"/>
            <a:ext cx="3821846" cy="516336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D778B21-4D58-CD6F-4BEC-C363A3258B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0" b="-89"/>
          <a:stretch/>
        </p:blipFill>
        <p:spPr>
          <a:xfrm>
            <a:off x="3122833" y="2904236"/>
            <a:ext cx="3173037" cy="383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317D-3CC2-1C33-C8AD-88FB42B1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Java Script</a:t>
            </a:r>
            <a:r>
              <a:rPr lang="zh-TW" altLang="en-US" b="1" dirty="0"/>
              <a:t>程式碼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76DE2C-D7FC-619A-3CA1-0942FFF4E0BB}"/>
              </a:ext>
            </a:extLst>
          </p:cNvPr>
          <p:cNvSpPr txBox="1"/>
          <p:nvPr/>
        </p:nvSpPr>
        <p:spPr>
          <a:xfrm>
            <a:off x="2148186" y="2082979"/>
            <a:ext cx="5229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反三角函數分別使用</a:t>
            </a:r>
            <a:r>
              <a:rPr lang="en-US" altLang="zh-TW" sz="2000" dirty="0" err="1"/>
              <a:t>Math.sin</a:t>
            </a:r>
            <a:r>
              <a:rPr lang="en-US" altLang="zh-TW" sz="2000" dirty="0"/>
              <a:t>()</a:t>
            </a:r>
            <a:r>
              <a:rPr lang="zh-TW" altLang="en-US" sz="2000" dirty="0"/>
              <a:t>、</a:t>
            </a:r>
            <a:r>
              <a:rPr lang="en-US" altLang="zh-TW" sz="2000" dirty="0" err="1"/>
              <a:t>Math.cos</a:t>
            </a:r>
            <a:r>
              <a:rPr lang="en-US" altLang="zh-TW" sz="2000" dirty="0"/>
              <a:t>()</a:t>
            </a:r>
            <a:r>
              <a:rPr lang="zh-TW" altLang="en-US" sz="2000" dirty="0"/>
              <a:t>、</a:t>
            </a:r>
            <a:r>
              <a:rPr lang="en-US" altLang="zh-TW" sz="2000" dirty="0" err="1"/>
              <a:t>Math.tan</a:t>
            </a:r>
            <a:r>
              <a:rPr lang="zh-TW" altLang="en-US" sz="2000" dirty="0"/>
              <a:t>計算三個三角函數的</a:t>
            </a:r>
            <a:r>
              <a:rPr lang="en-US" altLang="zh-TW" sz="2000" dirty="0"/>
              <a:t>x</a:t>
            </a:r>
            <a:r>
              <a:rPr lang="zh-TW" altLang="en-US" sz="2000" dirty="0"/>
              <a:t>值，使其與三角函數的結果是反過來的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C97F29C-94F5-CE9D-60D5-FA8B1C28B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4848" y="959587"/>
            <a:ext cx="4137846" cy="574577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4789F86-6A7A-78A1-CC78-7FE009E2F4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8" b="246"/>
          <a:stretch/>
        </p:blipFill>
        <p:spPr>
          <a:xfrm>
            <a:off x="3323145" y="3194591"/>
            <a:ext cx="2728015" cy="354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8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317D-3CC2-1C33-C8AD-88FB42B1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Java Script</a:t>
            </a:r>
            <a:r>
              <a:rPr lang="zh-TW" altLang="en-US" b="1" dirty="0"/>
              <a:t>程式碼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76DE2C-D7FC-619A-3CA1-0942FFF4E0BB}"/>
              </a:ext>
            </a:extLst>
          </p:cNvPr>
          <p:cNvSpPr txBox="1"/>
          <p:nvPr/>
        </p:nvSpPr>
        <p:spPr>
          <a:xfrm>
            <a:off x="2148186" y="2196351"/>
            <a:ext cx="9076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透過在每個函數</a:t>
            </a:r>
            <a:r>
              <a:rPr lang="en-US" altLang="zh-TW" sz="2000" dirty="0"/>
              <a:t>function</a:t>
            </a:r>
            <a:r>
              <a:rPr lang="zh-TW" altLang="en-US" sz="2000" dirty="0"/>
              <a:t>的開頭執行</a:t>
            </a:r>
            <a:r>
              <a:rPr lang="en-US" altLang="zh-TW" sz="2000" dirty="0" err="1"/>
              <a:t>canvas.width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canvas.width</a:t>
            </a:r>
            <a:r>
              <a:rPr lang="zh-TW" altLang="en-US" sz="2000" dirty="0"/>
              <a:t>，使</a:t>
            </a:r>
            <a:r>
              <a:rPr lang="en-US" altLang="zh-TW" sz="2000" dirty="0"/>
              <a:t>canvas</a:t>
            </a:r>
            <a:r>
              <a:rPr lang="zh-TW" altLang="en-US" sz="2000" dirty="0"/>
              <a:t>畫布被重置寬度，達到清空畫布的效果，防止切換按鈕後圖形會重疊或是不再基準點上被執行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C729457-9FD6-5642-B4C1-FD53DB4D9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186" y="3645987"/>
            <a:ext cx="4345463" cy="39557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169C839-C2E1-2B36-EC99-D06B19D76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053" y="3036395"/>
            <a:ext cx="4345462" cy="359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7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317D-3CC2-1C33-C8AD-88FB42B1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Java Script</a:t>
            </a:r>
            <a:r>
              <a:rPr lang="zh-TW" altLang="en-US" b="1" dirty="0"/>
              <a:t>程式碼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76DE2C-D7FC-619A-3CA1-0942FFF4E0BB}"/>
              </a:ext>
            </a:extLst>
          </p:cNvPr>
          <p:cNvSpPr txBox="1"/>
          <p:nvPr/>
        </p:nvSpPr>
        <p:spPr>
          <a:xfrm>
            <a:off x="2148186" y="2196351"/>
            <a:ext cx="9076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err="1"/>
              <a:t>ClearPrint</a:t>
            </a:r>
            <a:r>
              <a:rPr lang="en-US" altLang="zh-TW" sz="2000" dirty="0"/>
              <a:t>()</a:t>
            </a:r>
            <a:r>
              <a:rPr lang="zh-TW" altLang="en-US" sz="2000" dirty="0"/>
              <a:t>：清除顯示數學方程式的</a:t>
            </a:r>
            <a:r>
              <a:rPr lang="en-US" altLang="zh-TW" sz="2000" dirty="0"/>
              <a:t>&lt;p&gt;</a:t>
            </a: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C729457-9FD6-5642-B4C1-FD53DB4D9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05517" y="3429000"/>
            <a:ext cx="6162282" cy="149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6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774A21-7EAB-001D-C208-3DB382C7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END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AEE18C-03CF-E70F-4ED6-6E1823822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感謝聆聽</a:t>
            </a:r>
          </a:p>
        </p:txBody>
      </p:sp>
    </p:spTree>
    <p:extLst>
      <p:ext uri="{BB962C8B-B14F-4D97-AF65-F5344CB8AC3E}">
        <p14:creationId xmlns:p14="http://schemas.microsoft.com/office/powerpoint/2010/main" val="124396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84C61B-4CB5-BB94-B11B-EA561FDB9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6B9AE1-BACA-5C02-7777-21671C40E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題目說明</a:t>
            </a:r>
            <a:endParaRPr lang="en-US" altLang="zh-TW" dirty="0"/>
          </a:p>
          <a:p>
            <a:r>
              <a:rPr lang="en-US" altLang="zh-TW" dirty="0"/>
              <a:t>html</a:t>
            </a:r>
            <a:r>
              <a:rPr lang="zh-TW" altLang="en-US" dirty="0"/>
              <a:t>程式碼說明</a:t>
            </a:r>
            <a:endParaRPr lang="en-US" altLang="zh-TW" dirty="0"/>
          </a:p>
          <a:p>
            <a:r>
              <a:rPr lang="en-US" altLang="zh-TW" dirty="0"/>
              <a:t>css</a:t>
            </a:r>
            <a:r>
              <a:rPr lang="zh-TW" altLang="en-US" dirty="0"/>
              <a:t>程式碼說明</a:t>
            </a:r>
            <a:endParaRPr lang="en-US" altLang="zh-TW" dirty="0"/>
          </a:p>
          <a:p>
            <a:r>
              <a:rPr lang="en-US" altLang="zh-TW" dirty="0"/>
              <a:t>Java Script</a:t>
            </a:r>
            <a:r>
              <a:rPr lang="zh-TW" altLang="en-US" dirty="0"/>
              <a:t>程式碼說明</a:t>
            </a:r>
            <a:endParaRPr lang="en-US" altLang="zh-TW" dirty="0"/>
          </a:p>
          <a:p>
            <a:r>
              <a:rPr lang="zh-TW" altLang="en-US" dirty="0"/>
              <a:t>執行結果</a:t>
            </a:r>
          </a:p>
        </p:txBody>
      </p:sp>
    </p:spTree>
    <p:extLst>
      <p:ext uri="{BB962C8B-B14F-4D97-AF65-F5344CB8AC3E}">
        <p14:creationId xmlns:p14="http://schemas.microsoft.com/office/powerpoint/2010/main" val="353064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B2AC87-E5B7-E6F4-3EE5-38C2BB6B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題目說明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3797C62-34C5-745B-33E8-CB065FAA1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304" y="2137410"/>
            <a:ext cx="4631391" cy="407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4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317D-3CC2-1C33-C8AD-88FB42B1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HTML</a:t>
            </a:r>
            <a:r>
              <a:rPr lang="zh-TW" altLang="en-US" b="1" dirty="0"/>
              <a:t>程式碼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476D90-7EA9-7F7A-9EC4-592C3D2F2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186" y="3428999"/>
            <a:ext cx="9076329" cy="160020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576DE2C-D7FC-619A-3CA1-0942FFF4E0BB}"/>
              </a:ext>
            </a:extLst>
          </p:cNvPr>
          <p:cNvSpPr txBox="1"/>
          <p:nvPr/>
        </p:nvSpPr>
        <p:spPr>
          <a:xfrm>
            <a:off x="2148186" y="2196351"/>
            <a:ext cx="915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按鈕使用</a:t>
            </a:r>
            <a:r>
              <a:rPr lang="en-US" altLang="zh-TW" sz="2000" dirty="0"/>
              <a:t>bootstrap</a:t>
            </a:r>
            <a:r>
              <a:rPr lang="zh-TW" altLang="en-US" sz="2000" dirty="0"/>
              <a:t>的樣式</a:t>
            </a:r>
          </a:p>
        </p:txBody>
      </p:sp>
    </p:spTree>
    <p:extLst>
      <p:ext uri="{BB962C8B-B14F-4D97-AF65-F5344CB8AC3E}">
        <p14:creationId xmlns:p14="http://schemas.microsoft.com/office/powerpoint/2010/main" val="140881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317D-3CC2-1C33-C8AD-88FB42B1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HTML</a:t>
            </a:r>
            <a:r>
              <a:rPr lang="zh-TW" altLang="en-US" b="1" dirty="0"/>
              <a:t>程式碼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76DE2C-D7FC-619A-3CA1-0942FFF4E0BB}"/>
              </a:ext>
            </a:extLst>
          </p:cNvPr>
          <p:cNvSpPr txBox="1"/>
          <p:nvPr/>
        </p:nvSpPr>
        <p:spPr>
          <a:xfrm>
            <a:off x="2148186" y="2196351"/>
            <a:ext cx="9153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canvas</a:t>
            </a:r>
            <a:r>
              <a:rPr lang="zh-TW" altLang="en-US" sz="2000" dirty="0"/>
              <a:t>畫布設定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使用者按下任意函數的按鈕，就會呼叫該函數的</a:t>
            </a:r>
            <a:r>
              <a:rPr lang="en-US" altLang="zh-TW" sz="2000" dirty="0"/>
              <a:t>function</a:t>
            </a:r>
            <a:r>
              <a:rPr lang="zh-TW" altLang="en-US" sz="2000" dirty="0"/>
              <a:t>，使</a:t>
            </a:r>
            <a:r>
              <a:rPr lang="en-US" altLang="zh-TW" sz="2000" dirty="0"/>
              <a:t>canvas</a:t>
            </a:r>
            <a:r>
              <a:rPr lang="zh-TW" altLang="en-US" sz="2000" dirty="0"/>
              <a:t>畫布畫出該函數的圖形並顯示該圖形的數學方程式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614038-EE70-C574-BE07-6061ADE34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867" y="3525692"/>
            <a:ext cx="9060965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4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317D-3CC2-1C33-C8AD-88FB42B1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CSS</a:t>
            </a:r>
            <a:r>
              <a:rPr lang="zh-TW" altLang="en-US" b="1" dirty="0"/>
              <a:t>程式碼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76DE2C-D7FC-619A-3CA1-0942FFF4E0BB}"/>
              </a:ext>
            </a:extLst>
          </p:cNvPr>
          <p:cNvSpPr txBox="1"/>
          <p:nvPr/>
        </p:nvSpPr>
        <p:spPr>
          <a:xfrm>
            <a:off x="2148186" y="2196351"/>
            <a:ext cx="915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背景和按鈕樣式設定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04DFA5-9663-17AD-C7F7-E506B829C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226" y="2661495"/>
            <a:ext cx="6604248" cy="404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317D-3CC2-1C33-C8AD-88FB42B1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Java Script</a:t>
            </a:r>
            <a:r>
              <a:rPr lang="zh-TW" altLang="en-US" b="1" dirty="0"/>
              <a:t>程式碼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76DE2C-D7FC-619A-3CA1-0942FFF4E0BB}"/>
              </a:ext>
            </a:extLst>
          </p:cNvPr>
          <p:cNvSpPr txBox="1"/>
          <p:nvPr/>
        </p:nvSpPr>
        <p:spPr>
          <a:xfrm>
            <a:off x="2148186" y="2196351"/>
            <a:ext cx="9153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X</a:t>
            </a:r>
            <a:r>
              <a:rPr lang="zh-TW" altLang="en-US" sz="2000" dirty="0"/>
              <a:t>和</a:t>
            </a:r>
            <a:r>
              <a:rPr lang="en-US" altLang="zh-TW" sz="2000" dirty="0"/>
              <a:t>Y</a:t>
            </a:r>
            <a:r>
              <a:rPr lang="zh-TW" altLang="en-US" sz="2000" dirty="0"/>
              <a:t>的正負值都介於</a:t>
            </a:r>
            <a:r>
              <a:rPr lang="en-US" altLang="zh-TW" sz="2000" dirty="0"/>
              <a:t>-10~10</a:t>
            </a:r>
            <a:r>
              <a:rPr lang="zh-TW" altLang="en-US" sz="2000" dirty="0"/>
              <a:t>之間，數字一格的大小是</a:t>
            </a:r>
            <a:r>
              <a:rPr lang="en-US" altLang="zh-TW" sz="2000" dirty="0"/>
              <a:t>40px</a:t>
            </a:r>
            <a:r>
              <a:rPr lang="zh-TW" altLang="en-US" sz="2000" dirty="0"/>
              <a:t>，平均分配在</a:t>
            </a:r>
            <a:r>
              <a:rPr lang="en-US" altLang="zh-TW" sz="2000" dirty="0"/>
              <a:t>400*400</a:t>
            </a:r>
            <a:r>
              <a:rPr lang="zh-TW" altLang="en-US" sz="2000" dirty="0"/>
              <a:t>大小的畫布裡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DFD30BA-5DFB-9EB6-1E6D-36B23094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186" y="3779424"/>
            <a:ext cx="6555949" cy="266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7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317D-3CC2-1C33-C8AD-88FB42B1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Java Script</a:t>
            </a:r>
            <a:r>
              <a:rPr lang="zh-TW" altLang="en-US" b="1" dirty="0"/>
              <a:t>程式碼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76DE2C-D7FC-619A-3CA1-0942FFF4E0BB}"/>
              </a:ext>
            </a:extLst>
          </p:cNvPr>
          <p:cNvSpPr txBox="1"/>
          <p:nvPr/>
        </p:nvSpPr>
        <p:spPr>
          <a:xfrm>
            <a:off x="2148186" y="2196351"/>
            <a:ext cx="9153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每個函數的</a:t>
            </a:r>
            <a:r>
              <a:rPr lang="en-US" altLang="zh-TW" sz="2000" dirty="0"/>
              <a:t>function</a:t>
            </a:r>
            <a:r>
              <a:rPr lang="zh-TW" altLang="en-US" sz="2000" dirty="0"/>
              <a:t>都會呼叫計算該函數的</a:t>
            </a:r>
            <a:r>
              <a:rPr lang="en-US" altLang="zh-TW" sz="2000" dirty="0"/>
              <a:t>Math</a:t>
            </a:r>
            <a:r>
              <a:rPr lang="zh-TW" altLang="en-US" sz="2000" dirty="0"/>
              <a:t>方法再一格一格繪出圖形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冪函數使用</a:t>
            </a:r>
            <a:r>
              <a:rPr lang="en-US" altLang="zh-TW" sz="2000" dirty="0" err="1"/>
              <a:t>Math.pow</a:t>
            </a:r>
            <a:r>
              <a:rPr lang="en-US" altLang="zh-TW" sz="2000" dirty="0"/>
              <a:t>()</a:t>
            </a:r>
            <a:r>
              <a:rPr lang="zh-TW" altLang="en-US" sz="2000" dirty="0"/>
              <a:t>計算</a:t>
            </a:r>
            <a:r>
              <a:rPr lang="en-US" altLang="zh-TW" sz="2000" dirty="0"/>
              <a:t>y</a:t>
            </a:r>
            <a:r>
              <a:rPr lang="zh-TW" altLang="en-US" sz="2000" dirty="0"/>
              <a:t>的值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98A5CE-773E-6255-AC0F-CA3F6737B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8094" y="3156694"/>
            <a:ext cx="5135077" cy="32102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689EF02-3ECA-6D35-E18B-D51B1A7A34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" r="1018"/>
          <a:stretch/>
        </p:blipFill>
        <p:spPr>
          <a:xfrm>
            <a:off x="7285705" y="2669723"/>
            <a:ext cx="3808740" cy="39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8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317D-3CC2-1C33-C8AD-88FB42B1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Java Script</a:t>
            </a:r>
            <a:r>
              <a:rPr lang="zh-TW" altLang="en-US" b="1" dirty="0"/>
              <a:t>程式碼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76DE2C-D7FC-619A-3CA1-0942FFF4E0BB}"/>
              </a:ext>
            </a:extLst>
          </p:cNvPr>
          <p:cNvSpPr txBox="1"/>
          <p:nvPr/>
        </p:nvSpPr>
        <p:spPr>
          <a:xfrm>
            <a:off x="2148186" y="2196351"/>
            <a:ext cx="915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指數函數使用</a:t>
            </a:r>
            <a:r>
              <a:rPr lang="en-US" altLang="zh-TW" sz="2000" dirty="0" err="1"/>
              <a:t>Math.exp</a:t>
            </a:r>
            <a:r>
              <a:rPr lang="en-US" altLang="zh-TW" sz="2000" dirty="0"/>
              <a:t>()</a:t>
            </a:r>
            <a:r>
              <a:rPr lang="zh-TW" altLang="en-US" sz="2000" dirty="0"/>
              <a:t>計算</a:t>
            </a:r>
            <a:r>
              <a:rPr lang="en-US" altLang="zh-TW" sz="2000" dirty="0"/>
              <a:t>y</a:t>
            </a:r>
            <a:r>
              <a:rPr lang="zh-TW" altLang="en-US" sz="2000" dirty="0"/>
              <a:t>的值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D9082C-5983-E4B7-67C2-B9B059276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1627" y="2768948"/>
            <a:ext cx="4563071" cy="367940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E894153-FAFD-92D7-14A9-6734833F3B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" r="3169"/>
          <a:stretch/>
        </p:blipFill>
        <p:spPr>
          <a:xfrm>
            <a:off x="7220167" y="2396406"/>
            <a:ext cx="3716218" cy="408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heme/theme1.xml><?xml version="1.0" encoding="utf-8"?>
<a:theme xmlns:a="http://schemas.openxmlformats.org/drawingml/2006/main" name="Marrake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241</TotalTime>
  <Words>323</Words>
  <Application>Microsoft Office PowerPoint</Application>
  <PresentationFormat>寬螢幕</PresentationFormat>
  <Paragraphs>38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8" baseType="lpstr">
      <vt:lpstr>Arial</vt:lpstr>
      <vt:lpstr>Goudy Old Style</vt:lpstr>
      <vt:lpstr>MarrakeshVTI</vt:lpstr>
      <vt:lpstr>JavaScript實習 Grp1</vt:lpstr>
      <vt:lpstr>大綱</vt:lpstr>
      <vt:lpstr>題目說明</vt:lpstr>
      <vt:lpstr>HTML程式碼</vt:lpstr>
      <vt:lpstr>HTML程式碼</vt:lpstr>
      <vt:lpstr>CSS程式碼</vt:lpstr>
      <vt:lpstr>Java Script程式碼</vt:lpstr>
      <vt:lpstr>Java Script程式碼</vt:lpstr>
      <vt:lpstr>Java Script程式碼</vt:lpstr>
      <vt:lpstr>Java Script程式碼</vt:lpstr>
      <vt:lpstr>Java Script程式碼</vt:lpstr>
      <vt:lpstr>Java Script程式碼</vt:lpstr>
      <vt:lpstr>Java Script程式碼</vt:lpstr>
      <vt:lpstr>Java Script程式碼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69696969</dc:title>
  <dc:creator>Yiren</dc:creator>
  <cp:lastModifiedBy>紋誼 陳</cp:lastModifiedBy>
  <cp:revision>18</cp:revision>
  <dcterms:created xsi:type="dcterms:W3CDTF">2023-03-26T16:42:22Z</dcterms:created>
  <dcterms:modified xsi:type="dcterms:W3CDTF">2023-03-28T14:00:46Z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2023-03-27T18:15:34Z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9d579ccd-e06e-4522-a0ee-19f1cb3441ca</vt:lpwstr>
  </property>
  <property fmtid="{D5CDD505-2E9C-101B-9397-08002B2CF9AE}" pid="7" name="MSIP_Label_defa4170-0d19-0005-0004-bc88714345d2_ActionId">
    <vt:lpwstr>a54aae07-bc99-440f-9b65-97a97529a5f6</vt:lpwstr>
  </property>
  <property fmtid="{D5CDD505-2E9C-101B-9397-08002B2CF9AE}" pid="8" name="MSIP_Label_defa4170-0d19-0005-0004-bc88714345d2_ContentBits">
    <vt:lpwstr>0</vt:lpwstr>
  </property>
</Properties>
</file>