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1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FA5E4-B0C2-4648-A732-24BA0B3A96E1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6AC08-377B-4FC7-8CDF-8B9E92592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70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C06-FFD8-407B-9A83-728CC4350C79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4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F70-9B91-41F7-9812-E3A549DC3CB7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93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E9F4-35A4-4FD4-B9CB-4FDE3508E3E7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36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605A-1D28-40B7-9357-F3D63C9004E6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9393-DD8E-49C1-BF57-D76AD6F59253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69C8-67AE-4B27-A68B-431344E1CD7A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52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C50B-2640-4D7E-83BB-109F6C5F02C7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34A7-FD49-4D39-8064-AAA1DA503557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70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121-57FC-4160-8179-24A606E31E83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00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A5C64A-F547-4ACD-ABCE-71302F4FC368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04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29D3-57B3-4626-8EE6-107A6327738A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3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D41F5A-09DF-4682-821C-EC03598F64C9}" type="datetime1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9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Node-RED</a:t>
            </a:r>
            <a:b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實現簡易智慧家庭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28165" y="5225240"/>
            <a:ext cx="9930286" cy="1143000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姓名：陳紋誼</a:t>
            </a:r>
            <a:endParaRPr lang="en-US" altLang="zh-TW" sz="2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學號：</a:t>
            </a:r>
            <a:r>
              <a:rPr lang="en-US" altLang="zh-TW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5A9G0006</a:t>
            </a:r>
            <a:endParaRPr lang="zh-TW" altLang="en-US" sz="2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971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932" y="1839178"/>
            <a:ext cx="6750987" cy="145075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2525" y="3576538"/>
            <a:ext cx="6589394" cy="1405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希望可以用簡單的元件讓每個家庭都能享受到智慧家庭帶來的方便。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CC06C0-01DF-CD00-9C7C-89E0ABBF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5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4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預期功能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Node-RED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數據面板：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電燈開關控制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風扇開關控制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室內溫、溼度即時資訊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室內溫、溼度每日折線圖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DAAD86-347A-B018-B53B-2FCAFEE4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90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用到上課實驗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MQTT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Node-RED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DHT11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伺服馬達控制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AF1650-AF7B-6742-B4D6-7FFEB400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19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預計進度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12/7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：構思專案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12/8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：報告專題提案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12/9~12/14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：透過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Node-RED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控制電燈與風扇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12/15~12/21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：透過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Node-RED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觀看即時的溫溼度資訊與折線圖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12/22~12/28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：建置場域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元件佈置、場域佈置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12/29~1/3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：提高穩定性、完善整個系統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1/4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：最後檢查與測試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1/5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：期末專題報告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1A45C6-8D85-AC7B-9E34-1472BFF4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33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D7094-00B8-6F73-02B3-D39F13BE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THE END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3558D5-F4F3-8D6A-24CE-CE634FCD6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報告完畢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408250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629</TotalTime>
  <Words>149</Words>
  <Application>Microsoft Office PowerPoint</Application>
  <PresentationFormat>寬螢幕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回顧</vt:lpstr>
      <vt:lpstr>以Node-RED 實現簡易智慧家庭</vt:lpstr>
      <vt:lpstr>動機</vt:lpstr>
      <vt:lpstr>預期功能</vt:lpstr>
      <vt:lpstr>用到上課實驗</vt:lpstr>
      <vt:lpstr>預計進度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專案題目</dc:title>
  <dc:creator>wucc wu</dc:creator>
  <cp:lastModifiedBy>陳紋誼</cp:lastModifiedBy>
  <cp:revision>8</cp:revision>
  <dcterms:created xsi:type="dcterms:W3CDTF">2020-12-02T02:44:23Z</dcterms:created>
  <dcterms:modified xsi:type="dcterms:W3CDTF">2022-12-07T14:19:22Z</dcterms:modified>
</cp:coreProperties>
</file>