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1" r:id="rId6"/>
    <p:sldId id="268" r:id="rId7"/>
    <p:sldId id="270" r:id="rId8"/>
    <p:sldId id="271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08:27:1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24575,'0'499'-1365,"0"-477"-5461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08:27:2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24575,'0'40'0,"3"0"0,9 54 0,-6-44-47,-2 0 0,-3 83 1,-2-65-1179,1-47-5601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08:27:2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24575,'10'29'0,"0"-5"0,-5 23 0,-1 0 0,-6 89 0,0-43 0,2 55-1365,0-126-5461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08:27:27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24575,'1'0'0,"0"0"0,0 1 0,0-1 0,0 1 0,0 0 0,0-1 0,0 1 0,0 0 0,0-1 0,0 1 0,0 0 0,0 0 0,-1 0 0,1 0 0,0 0 0,-1 0 0,1 0 0,0 0 0,-1 0 0,0 0 0,1 0 0,-1 0 0,0 0 0,1 0 0,-1 1 0,0-1 0,0 2 0,5 38 0,-5-36 0,2 299 65,-3-156-1495,1-127-5396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08:31:55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24575,'0'30'0,"2"-1"0,0 0 0,9 42 0,-7-49 0,-1 0 0,-1 0 0,-2 23 0,0-25 0,0 0 0,2 1 0,7 38 0,3 3-1365,-9-43-5461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08:31:56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24575,'0'424'-1365,"0"-403"-5461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08:31:57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24575,'0'24'0,"2"0"0,0 0 0,9 36 0,-7-32 0,0 0 0,-2 0 0,-3 49 0,2 29 0,14-46-1365,-11-44-5461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08:31:59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24575,'1'1'0,"1"-1"0,-1 0 0,0 1 0,0-1 0,0 1 0,0 0 0,0-1 0,0 1 0,0 0 0,-1 0 0,1-1 0,0 1 0,0 0 0,0 0 0,-1 0 0,1 0 0,-1 0 0,1 0 0,0 0 0,-1 0 0,0 1 0,1-1 0,-1 0 0,0 0 0,0 0 0,1 0 0,-1 2 0,4 38 0,-3-36 0,1 249 63,-4-131-1491,2-102-5398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FA5E4-B0C2-4648-A732-24BA0B3A96E1}" type="datetimeFigureOut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6AC08-377B-4FC7-8CDF-8B9E92592E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70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F9C06-FFD8-407B-9A83-728CC4350C79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4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8F70-9B91-41F7-9812-E3A549DC3CB7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93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E9F4-35A4-4FD4-B9CB-4FDE3508E3E7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36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605A-1D28-40B7-9357-F3D63C9004E6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9393-DD8E-49C1-BF57-D76AD6F59253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0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69C8-67AE-4B27-A68B-431344E1CD7A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52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C50B-2640-4D7E-83BB-109F6C5F02C7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34A7-FD49-4D39-8064-AAA1DA503557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370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7121-57FC-4160-8179-24A606E31E83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00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A5C64A-F547-4ACD-ABCE-71302F4FC368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04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29D3-57B3-4626-8EE6-107A6327738A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43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D41F5A-09DF-4682-821C-EC03598F64C9}" type="datetime1">
              <a:rPr lang="zh-TW" altLang="en-US" smtClean="0"/>
              <a:t>2022/12/22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D83318-9196-4C2F-BA08-0B7AE69B06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69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svx4Sb3_I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期末專題進度報告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28165" y="5225240"/>
            <a:ext cx="9930286" cy="1143000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姓名：陳紋誼</a:t>
            </a:r>
            <a:endParaRPr lang="en-US" altLang="zh-TW" sz="2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學號：</a:t>
            </a:r>
            <a:r>
              <a:rPr lang="en-US" altLang="zh-TW" sz="2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5A9G0006</a:t>
            </a:r>
            <a:endParaRPr lang="zh-TW" altLang="en-US" sz="2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971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4D2BB-F010-0C56-4C8D-DBC9B650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影片連結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74DDF4-CAD9-456C-5343-D3B342B5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https://youtu.be/gsvx4Sb3_IU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DEF560-E670-DB45-7293-25E1C875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1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D7094-00B8-6F73-02B3-D39F13BE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THE END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3558D5-F4F3-8D6A-24CE-CE634FCD6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報告完畢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40825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932" y="1839178"/>
            <a:ext cx="6750987" cy="145075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2525" y="3576538"/>
            <a:ext cx="6589394" cy="1405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希望可以用簡單的元件讓每個家庭都能享受到智慧家庭帶來的方便。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CC06C0-01DF-CD00-9C7C-89E0ABBF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8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4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zh-TW" altLang="en-US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預期功能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Node-RED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數據面板：</a:t>
            </a:r>
            <a:endParaRPr lang="en-US" altLang="zh-TW" sz="28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電燈開關控制</a:t>
            </a: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風扇開關控制</a:t>
            </a: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室內溫、溼度即時資訊</a:t>
            </a: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室內溫、溼度每日折線圖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DAAD86-347A-B018-B53B-2FCAFEE4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用到上課實驗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MQTT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Node-RED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DHT11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伺服馬達控制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AF1650-AF7B-6742-B4D6-7FFEB400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19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目前完成的進度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Node-RED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控制風扇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Node-RED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觀看即時的溫溼度資訊與折線圖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1A45C6-8D85-AC7B-9E34-1472BFF4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33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EC3F22E-0F2B-0104-0E5D-056A2351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F74E6D-F986-1F4D-C489-3B0B0B7A5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733146"/>
            <a:ext cx="10106025" cy="50331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B42E33-AF84-7AF1-017B-290606D982ED}"/>
              </a:ext>
            </a:extLst>
          </p:cNvPr>
          <p:cNvSpPr/>
          <p:nvPr/>
        </p:nvSpPr>
        <p:spPr>
          <a:xfrm>
            <a:off x="6053138" y="1053353"/>
            <a:ext cx="819150" cy="809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RGB</a:t>
            </a:r>
            <a:r>
              <a:rPr lang="zh-TW" altLang="en-US" dirty="0"/>
              <a:t> </a:t>
            </a:r>
            <a:r>
              <a:rPr lang="en-US" altLang="zh-TW" dirty="0"/>
              <a:t>LED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EA70D25-50EB-CEDF-37E8-B2D0173AD44D}"/>
                  </a:ext>
                </a:extLst>
              </p14:cNvPr>
              <p14:cNvContentPartPr/>
              <p14:nvPr/>
            </p14:nvContentPartPr>
            <p14:xfrm>
              <a:off x="6180659" y="1783595"/>
              <a:ext cx="360" cy="18792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EA70D25-50EB-CEDF-37E8-B2D0173AD4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1659" y="1774595"/>
                <a:ext cx="180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D2CCCF8F-A467-EAAD-37C3-0B92337AA798}"/>
                  </a:ext>
                </a:extLst>
              </p14:cNvPr>
              <p14:cNvContentPartPr/>
              <p14:nvPr/>
            </p14:nvContentPartPr>
            <p14:xfrm>
              <a:off x="6332939" y="1774595"/>
              <a:ext cx="9720" cy="178920"/>
            </p14:xfrm>
          </p:contentPart>
        </mc:Choice>
        <mc:Fallback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D2CCCF8F-A467-EAAD-37C3-0B92337AA7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24299" y="1765595"/>
                <a:ext cx="27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A8B2A2D4-3BB8-62FF-7E3B-8A048D8F0596}"/>
                  </a:ext>
                </a:extLst>
              </p14:cNvPr>
              <p14:cNvContentPartPr/>
              <p14:nvPr/>
            </p14:nvContentPartPr>
            <p14:xfrm>
              <a:off x="6521219" y="1774595"/>
              <a:ext cx="10440" cy="196560"/>
            </p14:xfrm>
          </p:contentPart>
        </mc:Choice>
        <mc:Fallback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A8B2A2D4-3BB8-62FF-7E3B-8A048D8F05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219" y="1765595"/>
                <a:ext cx="280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74860E5E-CDA6-3020-D626-ED8F7DE54E7F}"/>
                  </a:ext>
                </a:extLst>
              </p14:cNvPr>
              <p14:cNvContentPartPr/>
              <p14:nvPr/>
            </p14:nvContentPartPr>
            <p14:xfrm>
              <a:off x="6709499" y="1765595"/>
              <a:ext cx="10080" cy="196560"/>
            </p14:xfrm>
          </p:contentPart>
        </mc:Choice>
        <mc:Fallback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74860E5E-CDA6-3020-D626-ED8F7DE54E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00859" y="1756955"/>
                <a:ext cx="27720" cy="21420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0C71FE0-C8E9-C29F-C8CF-F718983F520A}"/>
              </a:ext>
            </a:extLst>
          </p:cNvPr>
          <p:cNvCxnSpPr>
            <a:cxnSpLocks/>
          </p:cNvCxnSpPr>
          <p:nvPr/>
        </p:nvCxnSpPr>
        <p:spPr>
          <a:xfrm>
            <a:off x="6180659" y="1971155"/>
            <a:ext cx="0" cy="20898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D96DAC0-BE20-F53D-31EA-7299C9D12CCE}"/>
              </a:ext>
            </a:extLst>
          </p:cNvPr>
          <p:cNvCxnSpPr/>
          <p:nvPr/>
        </p:nvCxnSpPr>
        <p:spPr>
          <a:xfrm>
            <a:off x="5024438" y="4061011"/>
            <a:ext cx="115622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72A4185-0378-1213-9C87-0E72935A467F}"/>
              </a:ext>
            </a:extLst>
          </p:cNvPr>
          <p:cNvCxnSpPr>
            <a:cxnSpLocks/>
          </p:cNvCxnSpPr>
          <p:nvPr/>
        </p:nvCxnSpPr>
        <p:spPr>
          <a:xfrm>
            <a:off x="6342659" y="1953515"/>
            <a:ext cx="0" cy="1999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A4C9011-60FC-4732-0937-4CAAB8FF5D74}"/>
              </a:ext>
            </a:extLst>
          </p:cNvPr>
          <p:cNvCxnSpPr>
            <a:cxnSpLocks/>
          </p:cNvCxnSpPr>
          <p:nvPr/>
        </p:nvCxnSpPr>
        <p:spPr>
          <a:xfrm>
            <a:off x="5024437" y="3953435"/>
            <a:ext cx="131822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0A2C8217-82D5-1617-DD78-F132821739D7}"/>
              </a:ext>
            </a:extLst>
          </p:cNvPr>
          <p:cNvCxnSpPr>
            <a:cxnSpLocks/>
          </p:cNvCxnSpPr>
          <p:nvPr/>
        </p:nvCxnSpPr>
        <p:spPr>
          <a:xfrm>
            <a:off x="6521219" y="1953515"/>
            <a:ext cx="0" cy="2286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7E1986F3-CF27-E3F6-BAF8-926993D330E4}"/>
              </a:ext>
            </a:extLst>
          </p:cNvPr>
          <p:cNvCxnSpPr>
            <a:cxnSpLocks/>
          </p:cNvCxnSpPr>
          <p:nvPr/>
        </p:nvCxnSpPr>
        <p:spPr>
          <a:xfrm>
            <a:off x="5024437" y="4240307"/>
            <a:ext cx="150722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EEFBB513-5EAD-27B7-7BD9-9B9A98691C4D}"/>
              </a:ext>
            </a:extLst>
          </p:cNvPr>
          <p:cNvCxnSpPr>
            <a:cxnSpLocks/>
          </p:cNvCxnSpPr>
          <p:nvPr/>
        </p:nvCxnSpPr>
        <p:spPr>
          <a:xfrm>
            <a:off x="6728219" y="1953515"/>
            <a:ext cx="0" cy="25109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26D95BAF-1CA0-4AD1-909F-A047E8FECE2E}"/>
              </a:ext>
            </a:extLst>
          </p:cNvPr>
          <p:cNvCxnSpPr>
            <a:cxnSpLocks/>
          </p:cNvCxnSpPr>
          <p:nvPr/>
        </p:nvCxnSpPr>
        <p:spPr>
          <a:xfrm>
            <a:off x="5013997" y="4464423"/>
            <a:ext cx="171422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D21116AA-E17A-4733-AA21-B8EF12923234}"/>
              </a:ext>
            </a:extLst>
          </p:cNvPr>
          <p:cNvSpPr/>
          <p:nvPr/>
        </p:nvSpPr>
        <p:spPr>
          <a:xfrm>
            <a:off x="8028441" y="1059624"/>
            <a:ext cx="1246078" cy="141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LC9110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小風扇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" name="筆跡 47">
                <a:extLst>
                  <a:ext uri="{FF2B5EF4-FFF2-40B4-BE49-F238E27FC236}">
                    <a16:creationId xmlns:a16="http://schemas.microsoft.com/office/drawing/2014/main" id="{0258DEA8-294F-285D-1FB0-AC35D009E634}"/>
                  </a:ext>
                </a:extLst>
              </p14:cNvPr>
              <p14:cNvContentPartPr/>
              <p14:nvPr/>
            </p14:nvContentPartPr>
            <p14:xfrm>
              <a:off x="8278379" y="2384435"/>
              <a:ext cx="18000" cy="169560"/>
            </p14:xfrm>
          </p:contentPart>
        </mc:Choice>
        <mc:Fallback>
          <p:pic>
            <p:nvPicPr>
              <p:cNvPr id="48" name="筆跡 47">
                <a:extLst>
                  <a:ext uri="{FF2B5EF4-FFF2-40B4-BE49-F238E27FC236}">
                    <a16:creationId xmlns:a16="http://schemas.microsoft.com/office/drawing/2014/main" id="{0258DEA8-294F-285D-1FB0-AC35D009E6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69379" y="2375435"/>
                <a:ext cx="356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9" name="筆跡 48">
                <a:extLst>
                  <a:ext uri="{FF2B5EF4-FFF2-40B4-BE49-F238E27FC236}">
                    <a16:creationId xmlns:a16="http://schemas.microsoft.com/office/drawing/2014/main" id="{D26F550F-9D39-7E6B-52D3-FD686FF525E0}"/>
                  </a:ext>
                </a:extLst>
              </p14:cNvPr>
              <p14:cNvContentPartPr/>
              <p14:nvPr/>
            </p14:nvContentPartPr>
            <p14:xfrm>
              <a:off x="8528939" y="2402075"/>
              <a:ext cx="360" cy="160560"/>
            </p14:xfrm>
          </p:contentPart>
        </mc:Choice>
        <mc:Fallback>
          <p:pic>
            <p:nvPicPr>
              <p:cNvPr id="49" name="筆跡 48">
                <a:extLst>
                  <a:ext uri="{FF2B5EF4-FFF2-40B4-BE49-F238E27FC236}">
                    <a16:creationId xmlns:a16="http://schemas.microsoft.com/office/drawing/2014/main" id="{D26F550F-9D39-7E6B-52D3-FD686FF525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20299" y="2393435"/>
                <a:ext cx="180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E46F2C54-AEE9-B654-7371-539D4CDED89F}"/>
                  </a:ext>
                </a:extLst>
              </p14:cNvPr>
              <p14:cNvContentPartPr/>
              <p14:nvPr/>
            </p14:nvContentPartPr>
            <p14:xfrm>
              <a:off x="8807219" y="2402075"/>
              <a:ext cx="16200" cy="171720"/>
            </p14:xfrm>
          </p:contentPart>
        </mc:Choice>
        <mc:Fallback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E46F2C54-AEE9-B654-7371-539D4CDED89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98579" y="2393435"/>
                <a:ext cx="33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" name="筆跡 50">
                <a:extLst>
                  <a:ext uri="{FF2B5EF4-FFF2-40B4-BE49-F238E27FC236}">
                    <a16:creationId xmlns:a16="http://schemas.microsoft.com/office/drawing/2014/main" id="{A14A6FEF-BC53-8C85-3E4D-F07984FDC559}"/>
                  </a:ext>
                </a:extLst>
              </p14:cNvPr>
              <p14:cNvContentPartPr/>
              <p14:nvPr/>
            </p14:nvContentPartPr>
            <p14:xfrm>
              <a:off x="9058139" y="2393435"/>
              <a:ext cx="9720" cy="169560"/>
            </p14:xfrm>
          </p:contentPart>
        </mc:Choice>
        <mc:Fallback>
          <p:pic>
            <p:nvPicPr>
              <p:cNvPr id="51" name="筆跡 50">
                <a:extLst>
                  <a:ext uri="{FF2B5EF4-FFF2-40B4-BE49-F238E27FC236}">
                    <a16:creationId xmlns:a16="http://schemas.microsoft.com/office/drawing/2014/main" id="{A14A6FEF-BC53-8C85-3E4D-F07984FDC5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49139" y="2384435"/>
                <a:ext cx="27360" cy="187200"/>
              </a:xfrm>
              <a:prstGeom prst="rect">
                <a:avLst/>
              </a:prstGeom>
            </p:spPr>
          </p:pic>
        </mc:Fallback>
      </mc:AlternateContent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0118E17F-639D-6670-ED61-998BB13BF0B7}"/>
              </a:ext>
            </a:extLst>
          </p:cNvPr>
          <p:cNvCxnSpPr/>
          <p:nvPr/>
        </p:nvCxnSpPr>
        <p:spPr>
          <a:xfrm>
            <a:off x="8296379" y="2573795"/>
            <a:ext cx="0" cy="276020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BD4BBDF8-816F-CE1A-F80F-C950782B8607}"/>
              </a:ext>
            </a:extLst>
          </p:cNvPr>
          <p:cNvCxnSpPr>
            <a:cxnSpLocks/>
          </p:cNvCxnSpPr>
          <p:nvPr/>
        </p:nvCxnSpPr>
        <p:spPr>
          <a:xfrm>
            <a:off x="3599050" y="5333999"/>
            <a:ext cx="470629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5D1DCFD-32F7-B7BD-75DD-74310F4CEE47}"/>
              </a:ext>
            </a:extLst>
          </p:cNvPr>
          <p:cNvCxnSpPr>
            <a:cxnSpLocks/>
          </p:cNvCxnSpPr>
          <p:nvPr/>
        </p:nvCxnSpPr>
        <p:spPr>
          <a:xfrm>
            <a:off x="3599050" y="4589930"/>
            <a:ext cx="0" cy="74407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直線接點 2048">
            <a:extLst>
              <a:ext uri="{FF2B5EF4-FFF2-40B4-BE49-F238E27FC236}">
                <a16:creationId xmlns:a16="http://schemas.microsoft.com/office/drawing/2014/main" id="{334440F1-7E70-DCBD-0AFE-6BE83A7759B5}"/>
              </a:ext>
            </a:extLst>
          </p:cNvPr>
          <p:cNvCxnSpPr>
            <a:cxnSpLocks/>
          </p:cNvCxnSpPr>
          <p:nvPr/>
        </p:nvCxnSpPr>
        <p:spPr>
          <a:xfrm>
            <a:off x="3599050" y="4589930"/>
            <a:ext cx="37651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直線接點 2052">
            <a:extLst>
              <a:ext uri="{FF2B5EF4-FFF2-40B4-BE49-F238E27FC236}">
                <a16:creationId xmlns:a16="http://schemas.microsoft.com/office/drawing/2014/main" id="{FC57EE65-019F-C36B-8732-2E57288BDF1F}"/>
              </a:ext>
            </a:extLst>
          </p:cNvPr>
          <p:cNvCxnSpPr>
            <a:cxnSpLocks/>
          </p:cNvCxnSpPr>
          <p:nvPr/>
        </p:nvCxnSpPr>
        <p:spPr>
          <a:xfrm>
            <a:off x="8528939" y="2553995"/>
            <a:ext cx="0" cy="191042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直線接點 2054">
            <a:extLst>
              <a:ext uri="{FF2B5EF4-FFF2-40B4-BE49-F238E27FC236}">
                <a16:creationId xmlns:a16="http://schemas.microsoft.com/office/drawing/2014/main" id="{7821AE02-5728-FF64-2298-211F904BE09B}"/>
              </a:ext>
            </a:extLst>
          </p:cNvPr>
          <p:cNvCxnSpPr>
            <a:cxnSpLocks/>
          </p:cNvCxnSpPr>
          <p:nvPr/>
        </p:nvCxnSpPr>
        <p:spPr>
          <a:xfrm>
            <a:off x="5013997" y="4482352"/>
            <a:ext cx="351494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文字方塊 2056">
            <a:extLst>
              <a:ext uri="{FF2B5EF4-FFF2-40B4-BE49-F238E27FC236}">
                <a16:creationId xmlns:a16="http://schemas.microsoft.com/office/drawing/2014/main" id="{26D52D59-F291-0F5B-6723-4FF5DCF0906A}"/>
              </a:ext>
            </a:extLst>
          </p:cNvPr>
          <p:cNvSpPr txBox="1"/>
          <p:nvPr/>
        </p:nvSpPr>
        <p:spPr>
          <a:xfrm>
            <a:off x="8544564" y="4961965"/>
            <a:ext cx="7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接</a:t>
            </a:r>
            <a:r>
              <a:rPr lang="en-US" altLang="zh-TW" dirty="0"/>
              <a:t>P16</a:t>
            </a:r>
            <a:endParaRPr lang="zh-TW" altLang="en-US" dirty="0"/>
          </a:p>
        </p:txBody>
      </p:sp>
      <p:sp>
        <p:nvSpPr>
          <p:cNvPr id="2058" name="文字方塊 2057">
            <a:extLst>
              <a:ext uri="{FF2B5EF4-FFF2-40B4-BE49-F238E27FC236}">
                <a16:creationId xmlns:a16="http://schemas.microsoft.com/office/drawing/2014/main" id="{61D1E4C3-329D-C14B-BAAD-7BAA540416CA}"/>
              </a:ext>
            </a:extLst>
          </p:cNvPr>
          <p:cNvSpPr txBox="1"/>
          <p:nvPr/>
        </p:nvSpPr>
        <p:spPr>
          <a:xfrm>
            <a:off x="9552085" y="4961965"/>
            <a:ext cx="78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接</a:t>
            </a:r>
            <a:r>
              <a:rPr lang="en-US" altLang="zh-TW" dirty="0"/>
              <a:t>P17</a:t>
            </a:r>
            <a:endParaRPr lang="zh-TW" altLang="en-US" dirty="0"/>
          </a:p>
        </p:txBody>
      </p:sp>
      <p:cxnSp>
        <p:nvCxnSpPr>
          <p:cNvPr id="2059" name="直線接點 2058">
            <a:extLst>
              <a:ext uri="{FF2B5EF4-FFF2-40B4-BE49-F238E27FC236}">
                <a16:creationId xmlns:a16="http://schemas.microsoft.com/office/drawing/2014/main" id="{DCB32ABB-C842-B380-4D0B-B19DF8655CCE}"/>
              </a:ext>
            </a:extLst>
          </p:cNvPr>
          <p:cNvCxnSpPr>
            <a:cxnSpLocks/>
            <a:endCxn id="2057" idx="0"/>
          </p:cNvCxnSpPr>
          <p:nvPr/>
        </p:nvCxnSpPr>
        <p:spPr>
          <a:xfrm>
            <a:off x="8815319" y="2573795"/>
            <a:ext cx="121956" cy="238817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直線接點 2060">
            <a:extLst>
              <a:ext uri="{FF2B5EF4-FFF2-40B4-BE49-F238E27FC236}">
                <a16:creationId xmlns:a16="http://schemas.microsoft.com/office/drawing/2014/main" id="{36EBF2B9-B769-E12A-33F4-BAC61487F832}"/>
              </a:ext>
            </a:extLst>
          </p:cNvPr>
          <p:cNvCxnSpPr>
            <a:cxnSpLocks/>
            <a:endCxn id="2058" idx="0"/>
          </p:cNvCxnSpPr>
          <p:nvPr/>
        </p:nvCxnSpPr>
        <p:spPr>
          <a:xfrm>
            <a:off x="9085089" y="2573795"/>
            <a:ext cx="859707" cy="238817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文字方塊 2062">
            <a:extLst>
              <a:ext uri="{FF2B5EF4-FFF2-40B4-BE49-F238E27FC236}">
                <a16:creationId xmlns:a16="http://schemas.microsoft.com/office/drawing/2014/main" id="{884BFE53-36FC-3191-3FC4-C98C5C4C7101}"/>
              </a:ext>
            </a:extLst>
          </p:cNvPr>
          <p:cNvSpPr txBox="1"/>
          <p:nvPr/>
        </p:nvSpPr>
        <p:spPr>
          <a:xfrm>
            <a:off x="1114845" y="773097"/>
            <a:ext cx="4445931" cy="94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DHT22</a:t>
            </a:r>
            <a:r>
              <a:rPr lang="zh-TW" altLang="en-US" dirty="0"/>
              <a:t>：</a:t>
            </a:r>
            <a:r>
              <a:rPr lang="en-US" altLang="zh-TW" dirty="0"/>
              <a:t>VCC-3.3V</a:t>
            </a:r>
            <a:r>
              <a:rPr lang="zh-TW" altLang="en-US" dirty="0"/>
              <a:t>、</a:t>
            </a:r>
            <a:r>
              <a:rPr lang="en-US" altLang="zh-TW" dirty="0"/>
              <a:t>SDA-4 </a:t>
            </a:r>
            <a:r>
              <a:rPr lang="zh-TW" altLang="en-US" dirty="0"/>
              <a:t>、</a:t>
            </a:r>
            <a:r>
              <a:rPr lang="en-US" altLang="zh-TW" dirty="0"/>
              <a:t>GND-GND</a:t>
            </a:r>
          </a:p>
          <a:p>
            <a:r>
              <a:rPr lang="en-US" altLang="zh-TW" dirty="0"/>
              <a:t>L9110</a:t>
            </a:r>
            <a:r>
              <a:rPr lang="zh-TW" altLang="en-US" dirty="0"/>
              <a:t>：</a:t>
            </a:r>
            <a:r>
              <a:rPr lang="en-US" altLang="zh-TW" dirty="0"/>
              <a:t>VCC-5V</a:t>
            </a:r>
            <a:r>
              <a:rPr lang="zh-TW" altLang="en-US" dirty="0"/>
              <a:t>、</a:t>
            </a:r>
            <a:r>
              <a:rPr lang="en-US" altLang="zh-TW" dirty="0"/>
              <a:t>GND-GND</a:t>
            </a:r>
            <a:r>
              <a:rPr lang="zh-TW" altLang="en-US" dirty="0"/>
              <a:t>、</a:t>
            </a:r>
            <a:r>
              <a:rPr lang="en-US" altLang="zh-TW" dirty="0"/>
              <a:t>IA-16</a:t>
            </a:r>
            <a:r>
              <a:rPr lang="zh-TW" altLang="en-US" dirty="0"/>
              <a:t>、</a:t>
            </a:r>
            <a:r>
              <a:rPr lang="en-US" altLang="zh-TW" dirty="0"/>
              <a:t>IB-17</a:t>
            </a:r>
          </a:p>
          <a:p>
            <a:r>
              <a:rPr lang="en-US" altLang="zh-TW" dirty="0"/>
              <a:t>LED(BRG)</a:t>
            </a:r>
            <a:r>
              <a:rPr lang="zh-TW" altLang="en-US" dirty="0"/>
              <a:t>：</a:t>
            </a:r>
            <a:r>
              <a:rPr lang="en-US" altLang="zh-TW" dirty="0"/>
              <a:t>B-3</a:t>
            </a:r>
            <a:r>
              <a:rPr lang="zh-TW" altLang="en-US" dirty="0"/>
              <a:t>、</a:t>
            </a:r>
            <a:r>
              <a:rPr lang="en-US" altLang="zh-TW" dirty="0"/>
              <a:t>G-1</a:t>
            </a:r>
            <a:r>
              <a:rPr lang="zh-TW" altLang="en-US" dirty="0"/>
              <a:t>、</a:t>
            </a:r>
            <a:r>
              <a:rPr lang="en-US" altLang="zh-TW" dirty="0"/>
              <a:t>R-2</a:t>
            </a:r>
            <a:r>
              <a:rPr lang="zh-TW" altLang="en-US" dirty="0"/>
              <a:t>、</a:t>
            </a:r>
            <a:r>
              <a:rPr lang="en-US" altLang="zh-TW" dirty="0"/>
              <a:t>GND-GND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68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818E38-B5D0-1153-A756-4B1735E5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CF75D8-B306-95AF-DE31-3F667948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4" y="171075"/>
            <a:ext cx="5249519" cy="32579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42DA446-7F88-7A8E-4EAF-3DF519647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639" y="171075"/>
            <a:ext cx="5375771" cy="36295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44FBE33-A00C-FD90-53D2-D1828A435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114" y="3191568"/>
            <a:ext cx="5375771" cy="349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456228-9BF1-8B16-5EBD-7BF07B57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83318-9196-4C2F-BA08-0B7AE69B064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3BB6D5-25D9-E36E-DC39-60C61468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450216"/>
            <a:ext cx="11144250" cy="55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7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預計進度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Node-RED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控制電燈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建置場域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元件佈置、場域佈置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提高穩定性、完善整個系統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1A45C6-8D85-AC7B-9E34-1472BFF4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733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1007</TotalTime>
  <Words>177</Words>
  <Application>Microsoft Office PowerPoint</Application>
  <PresentationFormat>寬螢幕</PresentationFormat>
  <Paragraphs>45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標楷體</vt:lpstr>
      <vt:lpstr>Arial</vt:lpstr>
      <vt:lpstr>Calibri</vt:lpstr>
      <vt:lpstr>Calibri Light</vt:lpstr>
      <vt:lpstr>回顧</vt:lpstr>
      <vt:lpstr>期末專題進度報告</vt:lpstr>
      <vt:lpstr>動機</vt:lpstr>
      <vt:lpstr>預期功能</vt:lpstr>
      <vt:lpstr>用到上課實驗</vt:lpstr>
      <vt:lpstr>目前完成的進度</vt:lpstr>
      <vt:lpstr>PowerPoint 簡報</vt:lpstr>
      <vt:lpstr>PowerPoint 簡報</vt:lpstr>
      <vt:lpstr>PowerPoint 簡報</vt:lpstr>
      <vt:lpstr>預計進度</vt:lpstr>
      <vt:lpstr>影片連結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專案題目</dc:title>
  <dc:creator>wucc wu</dc:creator>
  <cp:lastModifiedBy>陳紋誼</cp:lastModifiedBy>
  <cp:revision>15</cp:revision>
  <dcterms:created xsi:type="dcterms:W3CDTF">2020-12-02T02:44:23Z</dcterms:created>
  <dcterms:modified xsi:type="dcterms:W3CDTF">2022-12-22T08:44:11Z</dcterms:modified>
</cp:coreProperties>
</file>