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5"/>
    <p:restoredTop sz="94719"/>
  </p:normalViewPr>
  <p:slideViewPr>
    <p:cSldViewPr snapToGrid="0">
      <p:cViewPr varScale="1">
        <p:scale>
          <a:sx n="152" d="100"/>
          <a:sy n="152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41B2D-8428-1FAD-CE07-F9B0459EF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983D5D-81D5-F5D7-243B-9BDAC318A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AF28F-35AF-BCCB-3531-C1624221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7270-9A1C-8A4F-9C11-B3F69C5A57E6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DC4F2-1D70-1C25-6D71-1794A9D0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DAA17-5F5F-674F-7B1B-3B6D308A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FF90-C6F5-0247-A09A-1210D7FEE1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74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5231-E28C-7610-6BE1-169C7AA3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1A2C9-1B5A-7EEB-9115-C97DE6270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1B63E-B9BE-66B9-41D9-06356BE1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7270-9A1C-8A4F-9C11-B3F69C5A57E6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BDB67-91F7-D371-6FA2-F6427937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7B948-1CA4-6896-A758-6B112500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FF90-C6F5-0247-A09A-1210D7FEE1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95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85707F-650A-38CA-F850-1E350DC67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9BA8C7-16FE-BBF3-BBC0-4A9D262E1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AC7A2-E6A1-941D-9DB0-0EA9C500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7270-9A1C-8A4F-9C11-B3F69C5A57E6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F674D-4C52-6E15-3BB4-D3161820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4AC5E-167B-97B7-A64F-36ED0A45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FF90-C6F5-0247-A09A-1210D7FEE1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271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91808-7859-E0CF-ADA4-8BB5C892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C481A-275D-7A31-5C6A-1012A433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BD589-0253-1519-1AD5-3EF859CC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7270-9A1C-8A4F-9C11-B3F69C5A57E6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0B294-D0EA-D712-599A-C805F723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01465-81AB-9FA1-A78C-096094BD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FF90-C6F5-0247-A09A-1210D7FEE1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88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F1A7E-3A7C-EBFE-D48B-C0CCB5CB1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DC86A0-C6C9-C2A0-AFEB-EA0F16D13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A319E-E052-114D-0C52-BC7E5E3C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7270-9A1C-8A4F-9C11-B3F69C5A57E6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E895-3601-991D-EF02-482EA25E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53E1F-E89E-C497-7E75-0507CCA7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FF90-C6F5-0247-A09A-1210D7FEE1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73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0C9FB-3E3D-64BB-E966-E11A28EA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1DDA4-5491-AB48-0412-D1599AA5B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AFF604-5DD5-9DA9-43CD-9FCE4E09B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4F8AC-E608-5A93-F70C-95F49C04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7270-9A1C-8A4F-9C11-B3F69C5A57E6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34EE6-ABE8-516A-A4F9-5FD64058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472DA6-6DB3-0799-4D2B-DEB3F051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FF90-C6F5-0247-A09A-1210D7FEE1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191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7237D-2247-4424-77F3-8FDDB009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2FB655-E13B-1432-E48F-DF36D6BCF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6FC8DF-7878-037C-530E-99C72E7DF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C1AFDB-4873-0D78-E302-CAC6FEC9D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4C3277-6E87-9552-163B-71E31EC7E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2AF852-2C3D-F427-340F-B9345D17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7270-9A1C-8A4F-9C11-B3F69C5A57E6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85382A-5EAF-C5D4-BD4D-D9ADFE69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72596B-2141-CE87-44A8-E11AE2D1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FF90-C6F5-0247-A09A-1210D7FEE1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94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71EBE-19D3-3C88-3666-F4CA4DAC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B3D7FA-C8A9-C72B-5354-8651F6C8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7270-9A1C-8A4F-9C11-B3F69C5A57E6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E8E6C5-672B-CA2C-8A34-E3195FB4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888BE7-201E-5001-E671-54B1A5CB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FF90-C6F5-0247-A09A-1210D7FEE1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059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CF1529-8E71-D554-461B-CDDA0CEE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7270-9A1C-8A4F-9C11-B3F69C5A57E6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CD4A01-77FE-8CF5-474C-C562C871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59DE7C-B38B-D637-5CA8-31667F32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FF90-C6F5-0247-A09A-1210D7FEE1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075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B2468-9682-5009-4AE0-2D1BA35A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551033-CF15-628C-9B60-324A56D32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376F0A-EBCA-55DA-B849-771DAACBE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33200-6845-931E-2BFC-78036958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7270-9A1C-8A4F-9C11-B3F69C5A57E6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A55CD4-56C8-BCB4-9E61-13729996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FB787F-5915-A225-832A-265E1E9E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FF90-C6F5-0247-A09A-1210D7FEE1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720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D2E4B-E071-A46A-5D5A-87DFCFC3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051F97-0146-1DC3-951E-6D7EEC565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CBC8F0-FD77-344D-3145-24A526B7A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A2AC1F-AF14-F064-A64D-ADF44A90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7270-9A1C-8A4F-9C11-B3F69C5A57E6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6C9412-EC1F-712F-A76E-2FDCECE2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B7357B-C265-612E-924B-22351218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FF90-C6F5-0247-A09A-1210D7FEE1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268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1ADE4-E36A-786B-681F-BC85A57F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413BBC-5155-5007-2A9D-534A9B59E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7FC0C-FE8B-7DCF-2926-2BC35D631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6C7270-9A1C-8A4F-9C11-B3F69C5A57E6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2762B-21D2-88CE-8D70-8959E8C6E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B7EFC-8785-6928-51A3-ACBCFAC1F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DBFF90-C6F5-0247-A09A-1210D7FEE1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691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29950AF-4793-813B-C4EB-299854F87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09" y="753763"/>
            <a:ext cx="5697257" cy="57458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81DB63-BA06-8C52-3809-80507A45BDA6}"/>
              </a:ext>
            </a:extLst>
          </p:cNvPr>
          <p:cNvSpPr txBox="1"/>
          <p:nvPr/>
        </p:nvSpPr>
        <p:spPr>
          <a:xfrm>
            <a:off x="234778" y="17367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Google </a:t>
            </a:r>
            <a:r>
              <a:rPr kumimoji="1" lang="ko-KR" altLang="en-US" b="1" dirty="0"/>
              <a:t>설정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1E6827-BBCE-9722-511C-3B44298AE1B0}"/>
              </a:ext>
            </a:extLst>
          </p:cNvPr>
          <p:cNvSpPr/>
          <p:nvPr/>
        </p:nvSpPr>
        <p:spPr>
          <a:xfrm>
            <a:off x="2820390" y="4589813"/>
            <a:ext cx="3384468" cy="771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418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E045BB-ADA5-D3F1-AFC2-785CCDBA8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437" y="675314"/>
            <a:ext cx="4562433" cy="55073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855C95-D284-AFE7-44B7-4E78BA1D2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40" y="717503"/>
            <a:ext cx="5979700" cy="33985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2538AD-5A6F-89F7-2862-E71E7AFBAA4F}"/>
              </a:ext>
            </a:extLst>
          </p:cNvPr>
          <p:cNvSpPr txBox="1"/>
          <p:nvPr/>
        </p:nvSpPr>
        <p:spPr>
          <a:xfrm>
            <a:off x="234778" y="1736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에러발생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038D5E-FAEE-30A4-A49B-EE90AE4B33A9}"/>
              </a:ext>
            </a:extLst>
          </p:cNvPr>
          <p:cNvSpPr/>
          <p:nvPr/>
        </p:nvSpPr>
        <p:spPr>
          <a:xfrm>
            <a:off x="1199408" y="3247902"/>
            <a:ext cx="4364181" cy="2375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804825CA-7E7F-75A7-60BB-7265FC6A77D7}"/>
              </a:ext>
            </a:extLst>
          </p:cNvPr>
          <p:cNvCxnSpPr>
            <a:cxnSpLocks/>
          </p:cNvCxnSpPr>
          <p:nvPr/>
        </p:nvCxnSpPr>
        <p:spPr>
          <a:xfrm>
            <a:off x="5563589" y="3366655"/>
            <a:ext cx="1835501" cy="643283"/>
          </a:xfrm>
          <a:prstGeom prst="bentConnector3">
            <a:avLst>
              <a:gd name="adj1" fmla="val 344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61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7E893A2-4C62-FA9B-F8F3-20FCF9A28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9" y="717503"/>
            <a:ext cx="5966315" cy="33985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7C8802-0368-92C8-C6EB-B3ED2BC78EB0}"/>
              </a:ext>
            </a:extLst>
          </p:cNvPr>
          <p:cNvSpPr txBox="1"/>
          <p:nvPr/>
        </p:nvSpPr>
        <p:spPr>
          <a:xfrm>
            <a:off x="234778" y="1736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해결방법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AA58A-D044-6E02-3996-153C4D909D59}"/>
              </a:ext>
            </a:extLst>
          </p:cNvPr>
          <p:cNvSpPr/>
          <p:nvPr/>
        </p:nvSpPr>
        <p:spPr>
          <a:xfrm>
            <a:off x="1199408" y="3072538"/>
            <a:ext cx="4364181" cy="2375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6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Macintosh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이이구</dc:creator>
  <cp:lastModifiedBy>이이구</cp:lastModifiedBy>
  <cp:revision>2</cp:revision>
  <dcterms:created xsi:type="dcterms:W3CDTF">2024-02-20T12:05:59Z</dcterms:created>
  <dcterms:modified xsi:type="dcterms:W3CDTF">2024-02-20T13:53:15Z</dcterms:modified>
</cp:coreProperties>
</file>