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5" r:id="rId1"/>
  </p:sldMasterIdLst>
  <p:notesMasterIdLst>
    <p:notesMasterId r:id="rId11"/>
  </p:notesMasterIdLst>
  <p:handoutMasterIdLst>
    <p:handoutMasterId r:id="rId12"/>
  </p:handoutMasterIdLst>
  <p:sldIdLst>
    <p:sldId id="1109" r:id="rId2"/>
    <p:sldId id="911" r:id="rId3"/>
    <p:sldId id="1342" r:id="rId4"/>
    <p:sldId id="1338" r:id="rId5"/>
    <p:sldId id="1343" r:id="rId6"/>
    <p:sldId id="1339" r:id="rId7"/>
    <p:sldId id="1344" r:id="rId8"/>
    <p:sldId id="1345" r:id="rId9"/>
    <p:sldId id="134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7" pos="5364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EDEDED"/>
    <a:srgbClr val="8A94A2"/>
    <a:srgbClr val="9EBE5B"/>
    <a:srgbClr val="755403"/>
    <a:srgbClr val="5B4002"/>
    <a:srgbClr val="FFFFFF"/>
    <a:srgbClr val="C03B26"/>
    <a:srgbClr val="D6DCE5"/>
    <a:srgbClr val="2D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>
        <p:guide pos="2880"/>
        <p:guide pos="5364"/>
        <p:guide orient="horz" pos="2160"/>
        <p:guide pos="396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15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27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1764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2676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15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7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6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70731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47576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24422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193885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59" name="Oval 58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61" name="Freeform 60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5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914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36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624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352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4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70731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47576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24422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193885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Oval 41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3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512815" y="6361056"/>
            <a:ext cx="258711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87320" y="6402726"/>
            <a:ext cx="3097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825" smtClean="0">
                <a:solidFill>
                  <a:schemeClr val="tx2"/>
                </a:solidFill>
              </a:rPr>
              <a:pPr algn="ctr"/>
              <a:t>‹#›</a:t>
            </a:fld>
            <a:endParaRPr lang="en-US" sz="82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2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780356" cy="285489"/>
            <a:chOff x="297" y="1187"/>
            <a:chExt cx="7085" cy="1944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4496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2821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28714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824608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32821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428714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824608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7" name="Oval 36"/>
          <p:cNvSpPr/>
          <p:nvPr userDrawn="1"/>
        </p:nvSpPr>
        <p:spPr>
          <a:xfrm>
            <a:off x="8512815" y="6361056"/>
            <a:ext cx="258711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>
              <a:solidFill>
                <a:schemeClr val="tx2"/>
              </a:solidFill>
            </a:endParaRPr>
          </a:p>
        </p:txBody>
      </p:sp>
      <p:grpSp>
        <p:nvGrpSpPr>
          <p:cNvPr id="38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780356" cy="285489"/>
            <a:chOff x="297" y="1187"/>
            <a:chExt cx="7085" cy="1944"/>
          </a:xfrm>
        </p:grpSpPr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8487320" y="6402726"/>
            <a:ext cx="3097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825" smtClean="0">
                <a:solidFill>
                  <a:schemeClr val="tx2"/>
                </a:solidFill>
              </a:rPr>
              <a:pPr algn="ctr"/>
              <a:t>‹#›</a:t>
            </a:fld>
            <a:endParaRPr lang="en-US" sz="82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6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0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2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2821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28714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824608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32821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428714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824608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65" name="Oval 64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66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67" name="Freeform 6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TextBox 80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9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01" r:id="rId21"/>
    <p:sldLayoutId id="2147483710" r:id="rId22"/>
    <p:sldLayoutId id="2147483713" r:id="rId23"/>
    <p:sldLayoutId id="2147483673" r:id="rId24"/>
    <p:sldLayoutId id="214748367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-3312101" y="-715400"/>
            <a:ext cx="11827452" cy="11827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Oval 1"/>
          <p:cNvSpPr/>
          <p:nvPr/>
        </p:nvSpPr>
        <p:spPr>
          <a:xfrm>
            <a:off x="-464025" y="1686150"/>
            <a:ext cx="3626789" cy="3626789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Rectangle 2"/>
          <p:cNvSpPr/>
          <p:nvPr/>
        </p:nvSpPr>
        <p:spPr>
          <a:xfrm>
            <a:off x="3440533" y="4508477"/>
            <a:ext cx="2839067" cy="62382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Statistics for BA II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458" y="3522987"/>
            <a:ext cx="3554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Flag Dataset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Classification &amp; Clustering Techniques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5" y="1225881"/>
            <a:ext cx="3524025" cy="35945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47090" y="5132298"/>
            <a:ext cx="1867101" cy="34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By Eva Giannatou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3" grpId="0" animBg="1"/>
      <p:bldP spid="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175"/>
            <a:ext cx="4724400" cy="4314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4783" y="589236"/>
            <a:ext cx="2414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The Dataset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47" y="1185371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Data from the </a:t>
            </a:r>
            <a:r>
              <a:rPr lang="en-US" sz="1600" dirty="0" smtClean="0">
                <a:solidFill>
                  <a:schemeClr val="tx2"/>
                </a:solidFill>
              </a:rPr>
              <a:t>UCI Machine Learning Repository 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containing </a:t>
            </a:r>
            <a:r>
              <a:rPr lang="en-US" sz="1600" dirty="0">
                <a:solidFill>
                  <a:schemeClr val="tx2"/>
                </a:solidFill>
              </a:rPr>
              <a:t>details of various nations and their flags.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562929" y="335259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Dataset included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581220" y="3649912"/>
            <a:ext cx="386059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List of countries with demographics, geographic information and flag descriptions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0" name="Freeform 154"/>
          <p:cNvSpPr>
            <a:spLocks noChangeArrowheads="1"/>
          </p:cNvSpPr>
          <p:nvPr/>
        </p:nvSpPr>
        <p:spPr bwMode="auto">
          <a:xfrm>
            <a:off x="614300" y="183339"/>
            <a:ext cx="269501" cy="365561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5718" tIns="12859" rIns="25718" bIns="12859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77526" y="4343756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Your Great Idea 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581220" y="4389376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Dataset consists of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603335" y="4681949"/>
            <a:ext cx="4292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194 countries and 30 attributes (10 numeric </a:t>
            </a:r>
            <a:r>
              <a:rPr lang="en-US" sz="1400" dirty="0">
                <a:solidFill>
                  <a:schemeClr val="tx2"/>
                </a:solidFill>
              </a:rPr>
              <a:t>and the rest of them </a:t>
            </a:r>
            <a:r>
              <a:rPr lang="en-US" sz="1400" dirty="0" smtClean="0">
                <a:solidFill>
                  <a:schemeClr val="tx2"/>
                </a:solidFill>
              </a:rPr>
              <a:t>were either </a:t>
            </a:r>
            <a:r>
              <a:rPr lang="en-US" sz="1400" dirty="0">
                <a:solidFill>
                  <a:schemeClr val="tx2"/>
                </a:solidFill>
              </a:rPr>
              <a:t>Boolean or </a:t>
            </a:r>
            <a:r>
              <a:rPr lang="en-US" sz="1400" dirty="0" smtClean="0">
                <a:solidFill>
                  <a:schemeClr val="tx2"/>
                </a:solidFill>
              </a:rPr>
              <a:t>nominal)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618833" y="5454068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Project purpose 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618833" y="5761681"/>
            <a:ext cx="339490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Predicting </a:t>
            </a:r>
            <a:r>
              <a:rPr lang="en-US" sz="1400" dirty="0">
                <a:solidFill>
                  <a:schemeClr val="tx2"/>
                </a:solidFill>
              </a:rPr>
              <a:t>the religion of a country from its flag’s characteristics</a:t>
            </a:r>
          </a:p>
        </p:txBody>
      </p:sp>
      <p:sp>
        <p:nvSpPr>
          <p:cNvPr id="203" name="Freeform 191"/>
          <p:cNvSpPr>
            <a:spLocks noEditPoints="1"/>
          </p:cNvSpPr>
          <p:nvPr/>
        </p:nvSpPr>
        <p:spPr bwMode="auto">
          <a:xfrm>
            <a:off x="4286557" y="3409531"/>
            <a:ext cx="234607" cy="234607"/>
          </a:xfrm>
          <a:custGeom>
            <a:avLst/>
            <a:gdLst>
              <a:gd name="T0" fmla="*/ 278948 w 116"/>
              <a:gd name="T1" fmla="*/ 23032 h 116"/>
              <a:gd name="T2" fmla="*/ 148431 w 116"/>
              <a:gd name="T3" fmla="*/ 0 h 116"/>
              <a:gd name="T4" fmla="*/ 17914 w 116"/>
              <a:gd name="T5" fmla="*/ 23032 h 116"/>
              <a:gd name="T6" fmla="*/ 0 w 116"/>
              <a:gd name="T7" fmla="*/ 46065 h 116"/>
              <a:gd name="T8" fmla="*/ 0 w 116"/>
              <a:gd name="T9" fmla="*/ 250797 h 116"/>
              <a:gd name="T10" fmla="*/ 17914 w 116"/>
              <a:gd name="T11" fmla="*/ 273830 h 116"/>
              <a:gd name="T12" fmla="*/ 148431 w 116"/>
              <a:gd name="T13" fmla="*/ 296862 h 116"/>
              <a:gd name="T14" fmla="*/ 278948 w 116"/>
              <a:gd name="T15" fmla="*/ 273830 h 116"/>
              <a:gd name="T16" fmla="*/ 296862 w 116"/>
              <a:gd name="T17" fmla="*/ 250797 h 116"/>
              <a:gd name="T18" fmla="*/ 296862 w 116"/>
              <a:gd name="T19" fmla="*/ 46065 h 116"/>
              <a:gd name="T20" fmla="*/ 278948 w 116"/>
              <a:gd name="T21" fmla="*/ 23032 h 116"/>
              <a:gd name="T22" fmla="*/ 148431 w 116"/>
              <a:gd name="T23" fmla="*/ 17914 h 116"/>
              <a:gd name="T24" fmla="*/ 278948 w 116"/>
              <a:gd name="T25" fmla="*/ 46065 h 116"/>
              <a:gd name="T26" fmla="*/ 148431 w 116"/>
              <a:gd name="T27" fmla="*/ 74216 h 116"/>
              <a:gd name="T28" fmla="*/ 17914 w 116"/>
              <a:gd name="T29" fmla="*/ 46065 h 116"/>
              <a:gd name="T30" fmla="*/ 148431 w 116"/>
              <a:gd name="T31" fmla="*/ 17914 h 116"/>
              <a:gd name="T32" fmla="*/ 148431 w 116"/>
              <a:gd name="T33" fmla="*/ 92130 h 116"/>
              <a:gd name="T34" fmla="*/ 278948 w 116"/>
              <a:gd name="T35" fmla="*/ 69097 h 116"/>
              <a:gd name="T36" fmla="*/ 278948 w 116"/>
              <a:gd name="T37" fmla="*/ 110044 h 116"/>
              <a:gd name="T38" fmla="*/ 278948 w 116"/>
              <a:gd name="T39" fmla="*/ 110044 h 116"/>
              <a:gd name="T40" fmla="*/ 148431 w 116"/>
              <a:gd name="T41" fmla="*/ 138194 h 116"/>
              <a:gd name="T42" fmla="*/ 17914 w 116"/>
              <a:gd name="T43" fmla="*/ 110044 h 116"/>
              <a:gd name="T44" fmla="*/ 17914 w 116"/>
              <a:gd name="T45" fmla="*/ 110044 h 116"/>
              <a:gd name="T46" fmla="*/ 17914 w 116"/>
              <a:gd name="T47" fmla="*/ 69097 h 116"/>
              <a:gd name="T48" fmla="*/ 148431 w 116"/>
              <a:gd name="T49" fmla="*/ 92130 h 116"/>
              <a:gd name="T50" fmla="*/ 278948 w 116"/>
              <a:gd name="T51" fmla="*/ 250797 h 116"/>
              <a:gd name="T52" fmla="*/ 278948 w 116"/>
              <a:gd name="T53" fmla="*/ 250797 h 116"/>
              <a:gd name="T54" fmla="*/ 148431 w 116"/>
              <a:gd name="T55" fmla="*/ 278948 h 116"/>
              <a:gd name="T56" fmla="*/ 17914 w 116"/>
              <a:gd name="T57" fmla="*/ 250797 h 116"/>
              <a:gd name="T58" fmla="*/ 17914 w 116"/>
              <a:gd name="T59" fmla="*/ 250797 h 116"/>
              <a:gd name="T60" fmla="*/ 17914 w 116"/>
              <a:gd name="T61" fmla="*/ 199614 h 116"/>
              <a:gd name="T62" fmla="*/ 148431 w 116"/>
              <a:gd name="T63" fmla="*/ 222647 h 116"/>
              <a:gd name="T64" fmla="*/ 278948 w 116"/>
              <a:gd name="T65" fmla="*/ 199614 h 116"/>
              <a:gd name="T66" fmla="*/ 278948 w 116"/>
              <a:gd name="T67" fmla="*/ 250797 h 116"/>
              <a:gd name="T68" fmla="*/ 278948 w 116"/>
              <a:gd name="T69" fmla="*/ 176582 h 116"/>
              <a:gd name="T70" fmla="*/ 278948 w 116"/>
              <a:gd name="T71" fmla="*/ 176582 h 116"/>
              <a:gd name="T72" fmla="*/ 148431 w 116"/>
              <a:gd name="T73" fmla="*/ 204732 h 116"/>
              <a:gd name="T74" fmla="*/ 17914 w 116"/>
              <a:gd name="T75" fmla="*/ 176582 h 116"/>
              <a:gd name="T76" fmla="*/ 17914 w 116"/>
              <a:gd name="T77" fmla="*/ 176582 h 116"/>
              <a:gd name="T78" fmla="*/ 17914 w 116"/>
              <a:gd name="T79" fmla="*/ 133076 h 116"/>
              <a:gd name="T80" fmla="*/ 148431 w 116"/>
              <a:gd name="T81" fmla="*/ 156108 h 116"/>
              <a:gd name="T82" fmla="*/ 278948 w 116"/>
              <a:gd name="T83" fmla="*/ 133076 h 116"/>
              <a:gd name="T84" fmla="*/ 278948 w 116"/>
              <a:gd name="T85" fmla="*/ 176582 h 1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6" h="116">
                <a:moveTo>
                  <a:pt x="109" y="9"/>
                </a:moveTo>
                <a:cubicBezTo>
                  <a:pt x="99" y="4"/>
                  <a:pt x="80" y="0"/>
                  <a:pt x="58" y="0"/>
                </a:cubicBezTo>
                <a:cubicBezTo>
                  <a:pt x="36" y="0"/>
                  <a:pt x="17" y="4"/>
                  <a:pt x="7" y="9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3" y="104"/>
                  <a:pt x="7" y="107"/>
                </a:cubicBezTo>
                <a:cubicBezTo>
                  <a:pt x="17" y="112"/>
                  <a:pt x="36" y="116"/>
                  <a:pt x="58" y="116"/>
                </a:cubicBezTo>
                <a:cubicBezTo>
                  <a:pt x="80" y="116"/>
                  <a:pt x="99" y="112"/>
                  <a:pt x="109" y="107"/>
                </a:cubicBezTo>
                <a:cubicBezTo>
                  <a:pt x="114" y="104"/>
                  <a:pt x="116" y="101"/>
                  <a:pt x="116" y="9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5"/>
                  <a:pt x="114" y="12"/>
                  <a:pt x="109" y="9"/>
                </a:cubicBezTo>
                <a:close/>
                <a:moveTo>
                  <a:pt x="58" y="7"/>
                </a:moveTo>
                <a:cubicBezTo>
                  <a:pt x="89" y="7"/>
                  <a:pt x="106" y="14"/>
                  <a:pt x="109" y="18"/>
                </a:cubicBezTo>
                <a:cubicBezTo>
                  <a:pt x="106" y="21"/>
                  <a:pt x="89" y="29"/>
                  <a:pt x="58" y="29"/>
                </a:cubicBezTo>
                <a:cubicBezTo>
                  <a:pt x="27" y="29"/>
                  <a:pt x="10" y="21"/>
                  <a:pt x="7" y="18"/>
                </a:cubicBezTo>
                <a:cubicBezTo>
                  <a:pt x="10" y="14"/>
                  <a:pt x="27" y="7"/>
                  <a:pt x="58" y="7"/>
                </a:cubicBezTo>
                <a:close/>
                <a:moveTo>
                  <a:pt x="58" y="36"/>
                </a:moveTo>
                <a:cubicBezTo>
                  <a:pt x="80" y="36"/>
                  <a:pt x="99" y="32"/>
                  <a:pt x="109" y="27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6" y="47"/>
                  <a:pt x="89" y="54"/>
                  <a:pt x="58" y="54"/>
                </a:cubicBezTo>
                <a:cubicBezTo>
                  <a:pt x="27" y="54"/>
                  <a:pt x="10" y="47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27"/>
                  <a:pt x="7" y="27"/>
                  <a:pt x="7" y="27"/>
                </a:cubicBezTo>
                <a:cubicBezTo>
                  <a:pt x="17" y="32"/>
                  <a:pt x="36" y="36"/>
                  <a:pt x="58" y="36"/>
                </a:cubicBezTo>
                <a:close/>
                <a:moveTo>
                  <a:pt x="109" y="98"/>
                </a:moveTo>
                <a:cubicBezTo>
                  <a:pt x="109" y="98"/>
                  <a:pt x="109" y="98"/>
                  <a:pt x="109" y="98"/>
                </a:cubicBezTo>
                <a:cubicBezTo>
                  <a:pt x="106" y="101"/>
                  <a:pt x="89" y="109"/>
                  <a:pt x="58" y="109"/>
                </a:cubicBezTo>
                <a:cubicBezTo>
                  <a:pt x="27" y="109"/>
                  <a:pt x="10" y="101"/>
                  <a:pt x="7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78"/>
                  <a:pt x="7" y="78"/>
                  <a:pt x="7" y="78"/>
                </a:cubicBezTo>
                <a:cubicBezTo>
                  <a:pt x="17" y="83"/>
                  <a:pt x="36" y="87"/>
                  <a:pt x="58" y="87"/>
                </a:cubicBezTo>
                <a:cubicBezTo>
                  <a:pt x="80" y="87"/>
                  <a:pt x="99" y="83"/>
                  <a:pt x="109" y="78"/>
                </a:cubicBezTo>
                <a:lnTo>
                  <a:pt x="109" y="98"/>
                </a:lnTo>
                <a:close/>
                <a:moveTo>
                  <a:pt x="109" y="69"/>
                </a:moveTo>
                <a:cubicBezTo>
                  <a:pt x="109" y="69"/>
                  <a:pt x="109" y="69"/>
                  <a:pt x="109" y="69"/>
                </a:cubicBezTo>
                <a:cubicBezTo>
                  <a:pt x="106" y="72"/>
                  <a:pt x="89" y="80"/>
                  <a:pt x="58" y="80"/>
                </a:cubicBezTo>
                <a:cubicBezTo>
                  <a:pt x="27" y="80"/>
                  <a:pt x="10" y="72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52"/>
                  <a:pt x="7" y="52"/>
                  <a:pt x="7" y="52"/>
                </a:cubicBezTo>
                <a:cubicBezTo>
                  <a:pt x="17" y="58"/>
                  <a:pt x="36" y="61"/>
                  <a:pt x="58" y="61"/>
                </a:cubicBezTo>
                <a:cubicBezTo>
                  <a:pt x="80" y="61"/>
                  <a:pt x="99" y="58"/>
                  <a:pt x="109" y="52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5718" tIns="12859" rIns="25718" bIns="12859" anchor="ctr"/>
          <a:lstStyle/>
          <a:p>
            <a:endParaRPr lang="en-US" sz="1350"/>
          </a:p>
        </p:txBody>
      </p:sp>
      <p:sp>
        <p:nvSpPr>
          <p:cNvPr id="204" name="Freeform 14"/>
          <p:cNvSpPr>
            <a:spLocks noEditPoints="1"/>
          </p:cNvSpPr>
          <p:nvPr/>
        </p:nvSpPr>
        <p:spPr bwMode="auto">
          <a:xfrm>
            <a:off x="4282526" y="5464451"/>
            <a:ext cx="279677" cy="279677"/>
          </a:xfrm>
          <a:custGeom>
            <a:avLst/>
            <a:gdLst>
              <a:gd name="T0" fmla="*/ 207963 w 256"/>
              <a:gd name="T1" fmla="*/ 415925 h 256"/>
              <a:gd name="T2" fmla="*/ 0 w 256"/>
              <a:gd name="T3" fmla="*/ 207963 h 256"/>
              <a:gd name="T4" fmla="*/ 207963 w 256"/>
              <a:gd name="T5" fmla="*/ 0 h 256"/>
              <a:gd name="T6" fmla="*/ 415925 w 256"/>
              <a:gd name="T7" fmla="*/ 207963 h 256"/>
              <a:gd name="T8" fmla="*/ 207963 w 256"/>
              <a:gd name="T9" fmla="*/ 415925 h 256"/>
              <a:gd name="T10" fmla="*/ 207963 w 256"/>
              <a:gd name="T11" fmla="*/ 38993 h 256"/>
              <a:gd name="T12" fmla="*/ 38993 w 256"/>
              <a:gd name="T13" fmla="*/ 207963 h 256"/>
              <a:gd name="T14" fmla="*/ 207963 w 256"/>
              <a:gd name="T15" fmla="*/ 376932 h 256"/>
              <a:gd name="T16" fmla="*/ 376932 w 256"/>
              <a:gd name="T17" fmla="*/ 207963 h 256"/>
              <a:gd name="T18" fmla="*/ 207963 w 256"/>
              <a:gd name="T19" fmla="*/ 38993 h 256"/>
              <a:gd name="T20" fmla="*/ 207963 w 256"/>
              <a:gd name="T21" fmla="*/ 331440 h 256"/>
              <a:gd name="T22" fmla="*/ 84485 w 256"/>
              <a:gd name="T23" fmla="*/ 207963 h 256"/>
              <a:gd name="T24" fmla="*/ 207963 w 256"/>
              <a:gd name="T25" fmla="*/ 84485 h 256"/>
              <a:gd name="T26" fmla="*/ 331440 w 256"/>
              <a:gd name="T27" fmla="*/ 207963 h 256"/>
              <a:gd name="T28" fmla="*/ 207963 w 256"/>
              <a:gd name="T29" fmla="*/ 331440 h 256"/>
              <a:gd name="T30" fmla="*/ 207963 w 256"/>
              <a:gd name="T31" fmla="*/ 123478 h 256"/>
              <a:gd name="T32" fmla="*/ 123478 w 256"/>
              <a:gd name="T33" fmla="*/ 207963 h 256"/>
              <a:gd name="T34" fmla="*/ 207963 w 256"/>
              <a:gd name="T35" fmla="*/ 292447 h 256"/>
              <a:gd name="T36" fmla="*/ 292447 w 256"/>
              <a:gd name="T37" fmla="*/ 207963 h 256"/>
              <a:gd name="T38" fmla="*/ 207963 w 256"/>
              <a:gd name="T39" fmla="*/ 123478 h 256"/>
              <a:gd name="T40" fmla="*/ 207963 w 256"/>
              <a:gd name="T41" fmla="*/ 246955 h 256"/>
              <a:gd name="T42" fmla="*/ 168970 w 256"/>
              <a:gd name="T43" fmla="*/ 207963 h 256"/>
              <a:gd name="T44" fmla="*/ 207963 w 256"/>
              <a:gd name="T45" fmla="*/ 168970 h 256"/>
              <a:gd name="T46" fmla="*/ 246955 w 256"/>
              <a:gd name="T47" fmla="*/ 207963 h 256"/>
              <a:gd name="T48" fmla="*/ 207963 w 256"/>
              <a:gd name="T49" fmla="*/ 246955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28" y="204"/>
                </a:moveTo>
                <a:cubicBezTo>
                  <a:pt x="86" y="204"/>
                  <a:pt x="52" y="170"/>
                  <a:pt x="52" y="128"/>
                </a:cubicBezTo>
                <a:cubicBezTo>
                  <a:pt x="52" y="86"/>
                  <a:pt x="86" y="52"/>
                  <a:pt x="128" y="52"/>
                </a:cubicBezTo>
                <a:cubicBezTo>
                  <a:pt x="170" y="52"/>
                  <a:pt x="204" y="86"/>
                  <a:pt x="204" y="128"/>
                </a:cubicBezTo>
                <a:cubicBezTo>
                  <a:pt x="204" y="170"/>
                  <a:pt x="170" y="204"/>
                  <a:pt x="128" y="204"/>
                </a:cubicBezTo>
                <a:moveTo>
                  <a:pt x="128" y="76"/>
                </a:moveTo>
                <a:cubicBezTo>
                  <a:pt x="99" y="76"/>
                  <a:pt x="76" y="99"/>
                  <a:pt x="76" y="128"/>
                </a:cubicBezTo>
                <a:cubicBezTo>
                  <a:pt x="76" y="157"/>
                  <a:pt x="99" y="180"/>
                  <a:pt x="128" y="180"/>
                </a:cubicBezTo>
                <a:cubicBezTo>
                  <a:pt x="157" y="180"/>
                  <a:pt x="180" y="157"/>
                  <a:pt x="180" y="128"/>
                </a:cubicBezTo>
                <a:cubicBezTo>
                  <a:pt x="180" y="99"/>
                  <a:pt x="157" y="76"/>
                  <a:pt x="128" y="76"/>
                </a:cubicBezTo>
                <a:moveTo>
                  <a:pt x="128" y="152"/>
                </a:moveTo>
                <a:cubicBezTo>
                  <a:pt x="115" y="152"/>
                  <a:pt x="104" y="141"/>
                  <a:pt x="104" y="128"/>
                </a:cubicBezTo>
                <a:cubicBezTo>
                  <a:pt x="104" y="115"/>
                  <a:pt x="115" y="104"/>
                  <a:pt x="128" y="104"/>
                </a:cubicBezTo>
                <a:cubicBezTo>
                  <a:pt x="141" y="104"/>
                  <a:pt x="152" y="115"/>
                  <a:pt x="152" y="128"/>
                </a:cubicBezTo>
                <a:cubicBezTo>
                  <a:pt x="152" y="141"/>
                  <a:pt x="141" y="152"/>
                  <a:pt x="128" y="1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25718" tIns="12859" rIns="25718" bIns="12859" anchor="ctr"/>
          <a:lstStyle/>
          <a:p>
            <a:endParaRPr lang="en-US" sz="1350"/>
          </a:p>
        </p:txBody>
      </p:sp>
      <p:sp>
        <p:nvSpPr>
          <p:cNvPr id="205" name="Freeform 109"/>
          <p:cNvSpPr>
            <a:spLocks noChangeArrowheads="1"/>
          </p:cNvSpPr>
          <p:nvPr/>
        </p:nvSpPr>
        <p:spPr bwMode="auto">
          <a:xfrm>
            <a:off x="4256565" y="4416159"/>
            <a:ext cx="291895" cy="291895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9EBE5B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9EBE5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96" y="-19519"/>
            <a:ext cx="9206296" cy="36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1" grpId="0"/>
      <p:bldP spid="192" grpId="0"/>
      <p:bldP spid="190" grpId="0" animBg="1"/>
      <p:bldP spid="193" grpId="0"/>
      <p:bldP spid="195" grpId="0"/>
      <p:bldP spid="196" grpId="0"/>
      <p:bldP spid="197" grpId="0"/>
      <p:bldP spid="198" grpId="0"/>
      <p:bldP spid="203" grpId="0" animBg="1"/>
      <p:bldP spid="204" grpId="0" animBg="1"/>
      <p:bldP spid="2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1675" y="326431"/>
            <a:ext cx="34740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Data Visualization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4" name="Picture 3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/>
          <a:stretch/>
        </p:blipFill>
        <p:spPr bwMode="auto">
          <a:xfrm>
            <a:off x="0" y="1163808"/>
            <a:ext cx="4650824" cy="2310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/>
          <a:stretch/>
        </p:blipFill>
        <p:spPr bwMode="auto">
          <a:xfrm>
            <a:off x="24638" y="4430779"/>
            <a:ext cx="4490797" cy="2223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/>
          <a:stretch/>
        </p:blipFill>
        <p:spPr bwMode="auto">
          <a:xfrm>
            <a:off x="4515436" y="1191940"/>
            <a:ext cx="4742323" cy="2284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6" r="3375"/>
          <a:stretch/>
        </p:blipFill>
        <p:spPr bwMode="auto">
          <a:xfrm>
            <a:off x="4515435" y="3740065"/>
            <a:ext cx="4628565" cy="3045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12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 rotWithShape="1">
          <a:blip r:embed="rId3"/>
          <a:srcRect t="9221" r="2724"/>
          <a:stretch/>
        </p:blipFill>
        <p:spPr bwMode="auto">
          <a:xfrm>
            <a:off x="1239940" y="2038389"/>
            <a:ext cx="7733697" cy="4641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4"/>
          <a:srcRect l="2248" t="3905"/>
          <a:stretch/>
        </p:blipFill>
        <p:spPr>
          <a:xfrm>
            <a:off x="127627" y="1859806"/>
            <a:ext cx="6395337" cy="4998193"/>
          </a:xfrm>
          <a:prstGeom prst="rect">
            <a:avLst/>
          </a:prstGeom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127627" y="326431"/>
            <a:ext cx="37786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Important Variables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1527" y="880720"/>
            <a:ext cx="333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flag characteristics are correlated to the religion of a country?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36" name="Picture 35"/>
          <p:cNvPicPr/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14" t="5435" r="1553" b="67254"/>
          <a:stretch/>
        </p:blipFill>
        <p:spPr bwMode="auto">
          <a:xfrm>
            <a:off x="4417255" y="182880"/>
            <a:ext cx="1336431" cy="1603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2" t="34925" r="2160" b="38721"/>
          <a:stretch/>
        </p:blipFill>
        <p:spPr bwMode="auto">
          <a:xfrm>
            <a:off x="6049108" y="253218"/>
            <a:ext cx="1322364" cy="154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2" t="62536" r="1881" b="10390"/>
          <a:stretch/>
        </p:blipFill>
        <p:spPr bwMode="auto">
          <a:xfrm>
            <a:off x="7680960" y="211015"/>
            <a:ext cx="1322363" cy="15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3042463" y="977410"/>
            <a:ext cx="1230303" cy="549066"/>
          </a:xfrm>
          <a:prstGeom prst="rightArrow">
            <a:avLst/>
          </a:prstGeom>
          <a:ln w="19050">
            <a:solidFill>
              <a:srgbClr val="8A94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AEAEAE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35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4101"/>
          <p:cNvGrpSpPr/>
          <p:nvPr/>
        </p:nvGrpSpPr>
        <p:grpSpPr>
          <a:xfrm>
            <a:off x="4548831" y="3084117"/>
            <a:ext cx="46338" cy="3738781"/>
            <a:chOff x="6081906" y="1872958"/>
            <a:chExt cx="61784" cy="498504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81906" y="1872958"/>
              <a:ext cx="0" cy="498504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3690" y="1872958"/>
              <a:ext cx="0" cy="498504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65320" y="2902869"/>
            <a:ext cx="213360" cy="213360"/>
            <a:chOff x="5953760" y="1631295"/>
            <a:chExt cx="284480" cy="284480"/>
          </a:xfrm>
        </p:grpSpPr>
        <p:sp>
          <p:nvSpPr>
            <p:cNvPr id="6" name="Oval 5"/>
            <p:cNvSpPr/>
            <p:nvPr/>
          </p:nvSpPr>
          <p:spPr>
            <a:xfrm>
              <a:off x="5953760" y="1631295"/>
              <a:ext cx="284480" cy="2844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6036747" y="1714282"/>
              <a:ext cx="118506" cy="118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60867" y="276617"/>
            <a:ext cx="40495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Classification Models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9487" y="835697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Train models using training set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Test models using test set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388385" y="3528288"/>
            <a:ext cx="306714" cy="306714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4186114" y="3918377"/>
            <a:ext cx="771773" cy="771773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4418643" y="5114319"/>
            <a:ext cx="306714" cy="30671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4186114" y="5504408"/>
            <a:ext cx="771773" cy="7717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AutoShape 115"/>
          <p:cNvSpPr>
            <a:spLocks noChangeAspect="1"/>
          </p:cNvSpPr>
          <p:nvPr/>
        </p:nvSpPr>
        <p:spPr bwMode="auto">
          <a:xfrm>
            <a:off x="4398431" y="4132634"/>
            <a:ext cx="347139" cy="3432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Freeform 16"/>
          <p:cNvSpPr>
            <a:spLocks noChangeAspect="1" noChangeArrowheads="1"/>
          </p:cNvSpPr>
          <p:nvPr/>
        </p:nvSpPr>
        <p:spPr bwMode="auto">
          <a:xfrm>
            <a:off x="4432787" y="5671606"/>
            <a:ext cx="278427" cy="43737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grpSp>
        <p:nvGrpSpPr>
          <p:cNvPr id="4101" name="Group 4100"/>
          <p:cNvGrpSpPr/>
          <p:nvPr/>
        </p:nvGrpSpPr>
        <p:grpSpPr>
          <a:xfrm>
            <a:off x="1960353" y="4784508"/>
            <a:ext cx="1568411" cy="2073492"/>
            <a:chOff x="2655028" y="3998044"/>
            <a:chExt cx="2091214" cy="2764656"/>
          </a:xfrm>
        </p:grpSpPr>
        <p:sp>
          <p:nvSpPr>
            <p:cNvPr id="155" name="Oval 92"/>
            <p:cNvSpPr>
              <a:spLocks noChangeArrowheads="1"/>
            </p:cNvSpPr>
            <p:nvPr/>
          </p:nvSpPr>
          <p:spPr bwMode="auto">
            <a:xfrm>
              <a:off x="3419237" y="6609473"/>
              <a:ext cx="1025369" cy="153227"/>
            </a:xfrm>
            <a:prstGeom prst="ellipse">
              <a:avLst/>
            </a:prstGeom>
            <a:solidFill>
              <a:srgbClr val="91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70917" y="6345421"/>
              <a:ext cx="52039" cy="52039"/>
            </a:xfrm>
            <a:custGeom>
              <a:avLst/>
              <a:gdLst>
                <a:gd name="T0" fmla="*/ 7 w 54"/>
                <a:gd name="T1" fmla="*/ 54 h 54"/>
                <a:gd name="T2" fmla="*/ 54 w 54"/>
                <a:gd name="T3" fmla="*/ 49 h 54"/>
                <a:gd name="T4" fmla="*/ 47 w 54"/>
                <a:gd name="T5" fmla="*/ 0 h 54"/>
                <a:gd name="T6" fmla="*/ 0 w 54"/>
                <a:gd name="T7" fmla="*/ 7 h 54"/>
                <a:gd name="T8" fmla="*/ 7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7" y="54"/>
                  </a:moveTo>
                  <a:lnTo>
                    <a:pt x="54" y="49"/>
                  </a:lnTo>
                  <a:lnTo>
                    <a:pt x="47" y="0"/>
                  </a:lnTo>
                  <a:lnTo>
                    <a:pt x="0" y="7"/>
                  </a:lnTo>
                  <a:lnTo>
                    <a:pt x="7" y="5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7" name="Freeform 94"/>
            <p:cNvSpPr>
              <a:spLocks/>
            </p:cNvSpPr>
            <p:nvPr/>
          </p:nvSpPr>
          <p:spPr bwMode="auto">
            <a:xfrm>
              <a:off x="4166099" y="6370477"/>
              <a:ext cx="118534" cy="52039"/>
            </a:xfrm>
            <a:custGeom>
              <a:avLst/>
              <a:gdLst>
                <a:gd name="T0" fmla="*/ 3 w 52"/>
                <a:gd name="T1" fmla="*/ 15 h 23"/>
                <a:gd name="T2" fmla="*/ 14 w 52"/>
                <a:gd name="T3" fmla="*/ 23 h 23"/>
                <a:gd name="T4" fmla="*/ 43 w 52"/>
                <a:gd name="T5" fmla="*/ 19 h 23"/>
                <a:gd name="T6" fmla="*/ 51 w 52"/>
                <a:gd name="T7" fmla="*/ 8 h 23"/>
                <a:gd name="T8" fmla="*/ 51 w 52"/>
                <a:gd name="T9" fmla="*/ 8 h 23"/>
                <a:gd name="T10" fmla="*/ 40 w 52"/>
                <a:gd name="T11" fmla="*/ 0 h 23"/>
                <a:gd name="T12" fmla="*/ 5 w 52"/>
                <a:gd name="T13" fmla="*/ 5 h 23"/>
                <a:gd name="T14" fmla="*/ 3 w 52"/>
                <a:gd name="T1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3">
                  <a:moveTo>
                    <a:pt x="3" y="15"/>
                  </a:moveTo>
                  <a:cubicBezTo>
                    <a:pt x="3" y="20"/>
                    <a:pt x="9" y="23"/>
                    <a:pt x="14" y="2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8" y="18"/>
                    <a:pt x="52" y="13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3"/>
                    <a:pt x="46" y="0"/>
                    <a:pt x="40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2" y="10"/>
                    <a:pt x="3" y="15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8" name="Freeform 95"/>
            <p:cNvSpPr>
              <a:spLocks/>
            </p:cNvSpPr>
            <p:nvPr/>
          </p:nvSpPr>
          <p:spPr bwMode="auto">
            <a:xfrm>
              <a:off x="3642814" y="6415771"/>
              <a:ext cx="53003" cy="53003"/>
            </a:xfrm>
            <a:custGeom>
              <a:avLst/>
              <a:gdLst>
                <a:gd name="T0" fmla="*/ 55 w 55"/>
                <a:gd name="T1" fmla="*/ 48 h 55"/>
                <a:gd name="T2" fmla="*/ 7 w 55"/>
                <a:gd name="T3" fmla="*/ 55 h 55"/>
                <a:gd name="T4" fmla="*/ 0 w 55"/>
                <a:gd name="T5" fmla="*/ 5 h 55"/>
                <a:gd name="T6" fmla="*/ 50 w 55"/>
                <a:gd name="T7" fmla="*/ 0 h 55"/>
                <a:gd name="T8" fmla="*/ 55 w 55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48"/>
                  </a:moveTo>
                  <a:lnTo>
                    <a:pt x="7" y="55"/>
                  </a:lnTo>
                  <a:lnTo>
                    <a:pt x="0" y="5"/>
                  </a:lnTo>
                  <a:lnTo>
                    <a:pt x="50" y="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9" name="Freeform 96"/>
            <p:cNvSpPr>
              <a:spLocks/>
            </p:cNvSpPr>
            <p:nvPr/>
          </p:nvSpPr>
          <p:spPr bwMode="auto">
            <a:xfrm>
              <a:off x="3590774" y="6443718"/>
              <a:ext cx="113716" cy="56858"/>
            </a:xfrm>
            <a:custGeom>
              <a:avLst/>
              <a:gdLst>
                <a:gd name="T0" fmla="*/ 49 w 50"/>
                <a:gd name="T1" fmla="*/ 10 h 25"/>
                <a:gd name="T2" fmla="*/ 40 w 50"/>
                <a:gd name="T3" fmla="*/ 20 h 25"/>
                <a:gd name="T4" fmla="*/ 12 w 50"/>
                <a:gd name="T5" fmla="*/ 24 h 25"/>
                <a:gd name="T6" fmla="*/ 0 w 50"/>
                <a:gd name="T7" fmla="*/ 16 h 25"/>
                <a:gd name="T8" fmla="*/ 0 w 50"/>
                <a:gd name="T9" fmla="*/ 16 h 25"/>
                <a:gd name="T10" fmla="*/ 9 w 50"/>
                <a:gd name="T11" fmla="*/ 6 h 25"/>
                <a:gd name="T12" fmla="*/ 44 w 50"/>
                <a:gd name="T13" fmla="*/ 1 h 25"/>
                <a:gd name="T14" fmla="*/ 49 w 50"/>
                <a:gd name="T1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5">
                  <a:moveTo>
                    <a:pt x="49" y="10"/>
                  </a:moveTo>
                  <a:cubicBezTo>
                    <a:pt x="50" y="15"/>
                    <a:pt x="46" y="20"/>
                    <a:pt x="40" y="2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1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4" y="6"/>
                    <a:pt x="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9" y="0"/>
                    <a:pt x="48" y="5"/>
                    <a:pt x="49" y="1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3602339" y="6062095"/>
              <a:ext cx="622546" cy="385477"/>
            </a:xfrm>
            <a:custGeom>
              <a:avLst/>
              <a:gdLst>
                <a:gd name="T0" fmla="*/ 36 w 273"/>
                <a:gd name="T1" fmla="*/ 29 h 169"/>
                <a:gd name="T2" fmla="*/ 220 w 273"/>
                <a:gd name="T3" fmla="*/ 5 h 169"/>
                <a:gd name="T4" fmla="*/ 255 w 273"/>
                <a:gd name="T5" fmla="*/ 0 h 169"/>
                <a:gd name="T6" fmla="*/ 259 w 273"/>
                <a:gd name="T7" fmla="*/ 36 h 169"/>
                <a:gd name="T8" fmla="*/ 273 w 273"/>
                <a:gd name="T9" fmla="*/ 136 h 169"/>
                <a:gd name="T10" fmla="*/ 249 w 273"/>
                <a:gd name="T11" fmla="*/ 139 h 169"/>
                <a:gd name="T12" fmla="*/ 239 w 273"/>
                <a:gd name="T13" fmla="*/ 65 h 169"/>
                <a:gd name="T14" fmla="*/ 209 w 273"/>
                <a:gd name="T15" fmla="*/ 42 h 169"/>
                <a:gd name="T16" fmla="*/ 55 w 273"/>
                <a:gd name="T17" fmla="*/ 63 h 169"/>
                <a:gd name="T18" fmla="*/ 32 w 273"/>
                <a:gd name="T19" fmla="*/ 91 h 169"/>
                <a:gd name="T20" fmla="*/ 42 w 273"/>
                <a:gd name="T21" fmla="*/ 166 h 169"/>
                <a:gd name="T22" fmla="*/ 18 w 273"/>
                <a:gd name="T23" fmla="*/ 169 h 169"/>
                <a:gd name="T24" fmla="*/ 5 w 273"/>
                <a:gd name="T25" fmla="*/ 69 h 169"/>
                <a:gd name="T26" fmla="*/ 0 w 273"/>
                <a:gd name="T27" fmla="*/ 34 h 169"/>
                <a:gd name="T28" fmla="*/ 36 w 273"/>
                <a:gd name="T29" fmla="*/ 2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3" h="169">
                  <a:moveTo>
                    <a:pt x="36" y="29"/>
                  </a:moveTo>
                  <a:cubicBezTo>
                    <a:pt x="220" y="5"/>
                    <a:pt x="220" y="5"/>
                    <a:pt x="220" y="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51"/>
                    <a:pt x="223" y="41"/>
                    <a:pt x="209" y="4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42" y="65"/>
                    <a:pt x="32" y="78"/>
                    <a:pt x="32" y="91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29"/>
                  </a:lnTo>
                  <a:close/>
                </a:path>
              </a:pathLst>
            </a:custGeom>
            <a:solidFill>
              <a:srgbClr val="31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3250591" y="4800622"/>
              <a:ext cx="883706" cy="697714"/>
            </a:xfrm>
            <a:custGeom>
              <a:avLst/>
              <a:gdLst>
                <a:gd name="T0" fmla="*/ 105 w 387"/>
                <a:gd name="T1" fmla="*/ 282 h 306"/>
                <a:gd name="T2" fmla="*/ 99 w 387"/>
                <a:gd name="T3" fmla="*/ 271 h 306"/>
                <a:gd name="T4" fmla="*/ 82 w 387"/>
                <a:gd name="T5" fmla="*/ 151 h 306"/>
                <a:gd name="T6" fmla="*/ 48 w 387"/>
                <a:gd name="T7" fmla="*/ 7 h 306"/>
                <a:gd name="T8" fmla="*/ 104 w 387"/>
                <a:gd name="T9" fmla="*/ 48 h 306"/>
                <a:gd name="T10" fmla="*/ 279 w 387"/>
                <a:gd name="T11" fmla="*/ 3 h 306"/>
                <a:gd name="T12" fmla="*/ 378 w 387"/>
                <a:gd name="T13" fmla="*/ 96 h 306"/>
                <a:gd name="T14" fmla="*/ 384 w 387"/>
                <a:gd name="T15" fmla="*/ 287 h 306"/>
                <a:gd name="T16" fmla="*/ 153 w 387"/>
                <a:gd name="T17" fmla="*/ 302 h 306"/>
                <a:gd name="T18" fmla="*/ 105 w 387"/>
                <a:gd name="T1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06">
                  <a:moveTo>
                    <a:pt x="105" y="282"/>
                  </a:moveTo>
                  <a:cubicBezTo>
                    <a:pt x="105" y="282"/>
                    <a:pt x="101" y="282"/>
                    <a:pt x="99" y="271"/>
                  </a:cubicBezTo>
                  <a:cubicBezTo>
                    <a:pt x="98" y="260"/>
                    <a:pt x="82" y="151"/>
                    <a:pt x="82" y="151"/>
                  </a:cubicBezTo>
                  <a:cubicBezTo>
                    <a:pt x="82" y="151"/>
                    <a:pt x="0" y="96"/>
                    <a:pt x="48" y="7"/>
                  </a:cubicBezTo>
                  <a:cubicBezTo>
                    <a:pt x="48" y="7"/>
                    <a:pt x="60" y="62"/>
                    <a:pt x="104" y="48"/>
                  </a:cubicBezTo>
                  <a:cubicBezTo>
                    <a:pt x="149" y="34"/>
                    <a:pt x="248" y="5"/>
                    <a:pt x="279" y="3"/>
                  </a:cubicBezTo>
                  <a:cubicBezTo>
                    <a:pt x="310" y="0"/>
                    <a:pt x="373" y="15"/>
                    <a:pt x="378" y="96"/>
                  </a:cubicBezTo>
                  <a:cubicBezTo>
                    <a:pt x="383" y="177"/>
                    <a:pt x="387" y="272"/>
                    <a:pt x="384" y="287"/>
                  </a:cubicBezTo>
                  <a:cubicBezTo>
                    <a:pt x="381" y="306"/>
                    <a:pt x="153" y="302"/>
                    <a:pt x="153" y="302"/>
                  </a:cubicBezTo>
                  <a:lnTo>
                    <a:pt x="105" y="282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4049492" y="5316197"/>
              <a:ext cx="98297" cy="120462"/>
            </a:xfrm>
            <a:custGeom>
              <a:avLst/>
              <a:gdLst>
                <a:gd name="T0" fmla="*/ 4 w 43"/>
                <a:gd name="T1" fmla="*/ 42 h 53"/>
                <a:gd name="T2" fmla="*/ 17 w 43"/>
                <a:gd name="T3" fmla="*/ 52 h 53"/>
                <a:gd name="T4" fmla="*/ 32 w 43"/>
                <a:gd name="T5" fmla="*/ 50 h 53"/>
                <a:gd name="T6" fmla="*/ 42 w 43"/>
                <a:gd name="T7" fmla="*/ 37 h 53"/>
                <a:gd name="T8" fmla="*/ 39 w 43"/>
                <a:gd name="T9" fmla="*/ 11 h 53"/>
                <a:gd name="T10" fmla="*/ 26 w 43"/>
                <a:gd name="T11" fmla="*/ 1 h 53"/>
                <a:gd name="T12" fmla="*/ 11 w 43"/>
                <a:gd name="T13" fmla="*/ 3 h 53"/>
                <a:gd name="T14" fmla="*/ 1 w 43"/>
                <a:gd name="T15" fmla="*/ 16 h 53"/>
                <a:gd name="T16" fmla="*/ 4 w 43"/>
                <a:gd name="T17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3">
                  <a:moveTo>
                    <a:pt x="4" y="42"/>
                  </a:moveTo>
                  <a:cubicBezTo>
                    <a:pt x="5" y="48"/>
                    <a:pt x="11" y="53"/>
                    <a:pt x="17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49"/>
                    <a:pt x="43" y="43"/>
                    <a:pt x="42" y="3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5"/>
                    <a:pt x="32" y="0"/>
                    <a:pt x="26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5" y="4"/>
                    <a:pt x="0" y="10"/>
                    <a:pt x="1" y="1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3465494" y="5393293"/>
              <a:ext cx="97333" cy="119498"/>
            </a:xfrm>
            <a:custGeom>
              <a:avLst/>
              <a:gdLst>
                <a:gd name="T0" fmla="*/ 4 w 43"/>
                <a:gd name="T1" fmla="*/ 41 h 52"/>
                <a:gd name="T2" fmla="*/ 17 w 43"/>
                <a:gd name="T3" fmla="*/ 52 h 52"/>
                <a:gd name="T4" fmla="*/ 32 w 43"/>
                <a:gd name="T5" fmla="*/ 50 h 52"/>
                <a:gd name="T6" fmla="*/ 42 w 43"/>
                <a:gd name="T7" fmla="*/ 37 h 52"/>
                <a:gd name="T8" fmla="*/ 38 w 43"/>
                <a:gd name="T9" fmla="*/ 11 h 52"/>
                <a:gd name="T10" fmla="*/ 25 w 43"/>
                <a:gd name="T11" fmla="*/ 1 h 52"/>
                <a:gd name="T12" fmla="*/ 11 w 43"/>
                <a:gd name="T13" fmla="*/ 3 h 52"/>
                <a:gd name="T14" fmla="*/ 1 w 43"/>
                <a:gd name="T15" fmla="*/ 16 h 52"/>
                <a:gd name="T16" fmla="*/ 4 w 43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4" y="41"/>
                  </a:moveTo>
                  <a:cubicBezTo>
                    <a:pt x="5" y="48"/>
                    <a:pt x="11" y="52"/>
                    <a:pt x="17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49"/>
                    <a:pt x="43" y="43"/>
                    <a:pt x="42" y="3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4"/>
                    <a:pt x="32" y="0"/>
                    <a:pt x="25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4" y="3"/>
                    <a:pt x="0" y="9"/>
                    <a:pt x="1" y="16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346309" y="4775566"/>
              <a:ext cx="54930" cy="173465"/>
            </a:xfrm>
            <a:custGeom>
              <a:avLst/>
              <a:gdLst>
                <a:gd name="T0" fmla="*/ 2 w 24"/>
                <a:gd name="T1" fmla="*/ 66 h 76"/>
                <a:gd name="T2" fmla="*/ 13 w 24"/>
                <a:gd name="T3" fmla="*/ 76 h 76"/>
                <a:gd name="T4" fmla="*/ 13 w 24"/>
                <a:gd name="T5" fmla="*/ 76 h 76"/>
                <a:gd name="T6" fmla="*/ 24 w 24"/>
                <a:gd name="T7" fmla="*/ 65 h 76"/>
                <a:gd name="T8" fmla="*/ 22 w 24"/>
                <a:gd name="T9" fmla="*/ 11 h 76"/>
                <a:gd name="T10" fmla="*/ 10 w 24"/>
                <a:gd name="T11" fmla="*/ 1 h 76"/>
                <a:gd name="T12" fmla="*/ 10 w 24"/>
                <a:gd name="T13" fmla="*/ 1 h 76"/>
                <a:gd name="T14" fmla="*/ 0 w 24"/>
                <a:gd name="T15" fmla="*/ 12 h 76"/>
                <a:gd name="T16" fmla="*/ 2 w 24"/>
                <a:gd name="T17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6">
                  <a:moveTo>
                    <a:pt x="2" y="66"/>
                  </a:moveTo>
                  <a:cubicBezTo>
                    <a:pt x="2" y="72"/>
                    <a:pt x="7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9" y="76"/>
                    <a:pt x="24" y="71"/>
                    <a:pt x="24" y="6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5"/>
                    <a:pt x="16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" y="1"/>
                    <a:pt x="0" y="6"/>
                    <a:pt x="0" y="12"/>
                  </a:cubicBezTo>
                  <a:lnTo>
                    <a:pt x="2" y="66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3040506" y="5537846"/>
              <a:ext cx="88660" cy="88660"/>
            </a:xfrm>
            <a:custGeom>
              <a:avLst/>
              <a:gdLst>
                <a:gd name="T0" fmla="*/ 39 w 39"/>
                <a:gd name="T1" fmla="*/ 24 h 39"/>
                <a:gd name="T2" fmla="*/ 20 w 39"/>
                <a:gd name="T3" fmla="*/ 4 h 39"/>
                <a:gd name="T4" fmla="*/ 5 w 39"/>
                <a:gd name="T5" fmla="*/ 4 h 39"/>
                <a:gd name="T6" fmla="*/ 4 w 39"/>
                <a:gd name="T7" fmla="*/ 19 h 39"/>
                <a:gd name="T8" fmla="*/ 23 w 39"/>
                <a:gd name="T9" fmla="*/ 39 h 39"/>
                <a:gd name="T10" fmla="*/ 39 w 39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9" y="2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6" y="0"/>
                    <a:pt x="9" y="0"/>
                    <a:pt x="5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6" name="Freeform 103"/>
            <p:cNvSpPr>
              <a:spLocks/>
            </p:cNvSpPr>
            <p:nvPr/>
          </p:nvSpPr>
          <p:spPr bwMode="auto">
            <a:xfrm>
              <a:off x="3058816" y="4825678"/>
              <a:ext cx="1357843" cy="1339533"/>
            </a:xfrm>
            <a:custGeom>
              <a:avLst/>
              <a:gdLst>
                <a:gd name="T0" fmla="*/ 562 w 595"/>
                <a:gd name="T1" fmla="*/ 2 h 587"/>
                <a:gd name="T2" fmla="*/ 507 w 595"/>
                <a:gd name="T3" fmla="*/ 244 h 587"/>
                <a:gd name="T4" fmla="*/ 463 w 595"/>
                <a:gd name="T5" fmla="*/ 290 h 587"/>
                <a:gd name="T6" fmla="*/ 461 w 595"/>
                <a:gd name="T7" fmla="*/ 290 h 587"/>
                <a:gd name="T8" fmla="*/ 205 w 595"/>
                <a:gd name="T9" fmla="*/ 323 h 587"/>
                <a:gd name="T10" fmla="*/ 201 w 595"/>
                <a:gd name="T11" fmla="*/ 324 h 587"/>
                <a:gd name="T12" fmla="*/ 201 w 595"/>
                <a:gd name="T13" fmla="*/ 324 h 587"/>
                <a:gd name="T14" fmla="*/ 162 w 595"/>
                <a:gd name="T15" fmla="*/ 349 h 587"/>
                <a:gd name="T16" fmla="*/ 109 w 595"/>
                <a:gd name="T17" fmla="*/ 381 h 587"/>
                <a:gd name="T18" fmla="*/ 19 w 595"/>
                <a:gd name="T19" fmla="*/ 320 h 587"/>
                <a:gd name="T20" fmla="*/ 0 w 595"/>
                <a:gd name="T21" fmla="*/ 338 h 587"/>
                <a:gd name="T22" fmla="*/ 109 w 595"/>
                <a:gd name="T23" fmla="*/ 407 h 587"/>
                <a:gd name="T24" fmla="*/ 117 w 595"/>
                <a:gd name="T25" fmla="*/ 406 h 587"/>
                <a:gd name="T26" fmla="*/ 181 w 595"/>
                <a:gd name="T27" fmla="*/ 366 h 587"/>
                <a:gd name="T28" fmla="*/ 204 w 595"/>
                <a:gd name="T29" fmla="*/ 350 h 587"/>
                <a:gd name="T30" fmla="*/ 234 w 595"/>
                <a:gd name="T31" fmla="*/ 573 h 587"/>
                <a:gd name="T32" fmla="*/ 235 w 595"/>
                <a:gd name="T33" fmla="*/ 581 h 587"/>
                <a:gd name="T34" fmla="*/ 242 w 595"/>
                <a:gd name="T35" fmla="*/ 586 h 587"/>
                <a:gd name="T36" fmla="*/ 493 w 595"/>
                <a:gd name="T37" fmla="*/ 553 h 587"/>
                <a:gd name="T38" fmla="*/ 498 w 595"/>
                <a:gd name="T39" fmla="*/ 546 h 587"/>
                <a:gd name="T40" fmla="*/ 497 w 595"/>
                <a:gd name="T41" fmla="*/ 540 h 587"/>
                <a:gd name="T42" fmla="*/ 468 w 595"/>
                <a:gd name="T43" fmla="*/ 319 h 587"/>
                <a:gd name="T44" fmla="*/ 528 w 595"/>
                <a:gd name="T45" fmla="*/ 262 h 587"/>
                <a:gd name="T46" fmla="*/ 589 w 595"/>
                <a:gd name="T47" fmla="*/ 0 h 587"/>
                <a:gd name="T48" fmla="*/ 562 w 595"/>
                <a:gd name="T49" fmla="*/ 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5" h="587">
                  <a:moveTo>
                    <a:pt x="562" y="2"/>
                  </a:moveTo>
                  <a:cubicBezTo>
                    <a:pt x="568" y="130"/>
                    <a:pt x="535" y="204"/>
                    <a:pt x="507" y="244"/>
                  </a:cubicBezTo>
                  <a:cubicBezTo>
                    <a:pt x="491" y="267"/>
                    <a:pt x="475" y="281"/>
                    <a:pt x="463" y="290"/>
                  </a:cubicBezTo>
                  <a:cubicBezTo>
                    <a:pt x="462" y="290"/>
                    <a:pt x="461" y="290"/>
                    <a:pt x="461" y="290"/>
                  </a:cubicBezTo>
                  <a:cubicBezTo>
                    <a:pt x="460" y="289"/>
                    <a:pt x="205" y="323"/>
                    <a:pt x="205" y="323"/>
                  </a:cubicBezTo>
                  <a:cubicBezTo>
                    <a:pt x="203" y="324"/>
                    <a:pt x="203" y="324"/>
                    <a:pt x="201" y="324"/>
                  </a:cubicBezTo>
                  <a:cubicBezTo>
                    <a:pt x="201" y="324"/>
                    <a:pt x="201" y="324"/>
                    <a:pt x="201" y="324"/>
                  </a:cubicBezTo>
                  <a:cubicBezTo>
                    <a:pt x="199" y="325"/>
                    <a:pt x="180" y="328"/>
                    <a:pt x="162" y="349"/>
                  </a:cubicBezTo>
                  <a:cubicBezTo>
                    <a:pt x="144" y="370"/>
                    <a:pt x="127" y="381"/>
                    <a:pt x="109" y="381"/>
                  </a:cubicBezTo>
                  <a:cubicBezTo>
                    <a:pt x="76" y="382"/>
                    <a:pt x="43" y="346"/>
                    <a:pt x="19" y="32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27" y="367"/>
                    <a:pt x="64" y="407"/>
                    <a:pt x="109" y="407"/>
                  </a:cubicBezTo>
                  <a:cubicBezTo>
                    <a:pt x="112" y="407"/>
                    <a:pt x="115" y="406"/>
                    <a:pt x="117" y="406"/>
                  </a:cubicBezTo>
                  <a:cubicBezTo>
                    <a:pt x="140" y="403"/>
                    <a:pt x="161" y="390"/>
                    <a:pt x="181" y="366"/>
                  </a:cubicBezTo>
                  <a:cubicBezTo>
                    <a:pt x="191" y="355"/>
                    <a:pt x="200" y="351"/>
                    <a:pt x="204" y="350"/>
                  </a:cubicBezTo>
                  <a:cubicBezTo>
                    <a:pt x="234" y="573"/>
                    <a:pt x="234" y="573"/>
                    <a:pt x="234" y="573"/>
                  </a:cubicBezTo>
                  <a:cubicBezTo>
                    <a:pt x="235" y="581"/>
                    <a:pt x="235" y="581"/>
                    <a:pt x="235" y="581"/>
                  </a:cubicBezTo>
                  <a:cubicBezTo>
                    <a:pt x="235" y="585"/>
                    <a:pt x="238" y="587"/>
                    <a:pt x="242" y="586"/>
                  </a:cubicBezTo>
                  <a:cubicBezTo>
                    <a:pt x="493" y="553"/>
                    <a:pt x="493" y="553"/>
                    <a:pt x="493" y="553"/>
                  </a:cubicBezTo>
                  <a:cubicBezTo>
                    <a:pt x="496" y="552"/>
                    <a:pt x="498" y="550"/>
                    <a:pt x="498" y="546"/>
                  </a:cubicBezTo>
                  <a:cubicBezTo>
                    <a:pt x="497" y="540"/>
                    <a:pt x="497" y="540"/>
                    <a:pt x="497" y="540"/>
                  </a:cubicBezTo>
                  <a:cubicBezTo>
                    <a:pt x="468" y="319"/>
                    <a:pt x="468" y="319"/>
                    <a:pt x="468" y="319"/>
                  </a:cubicBezTo>
                  <a:cubicBezTo>
                    <a:pt x="482" y="310"/>
                    <a:pt x="505" y="293"/>
                    <a:pt x="528" y="262"/>
                  </a:cubicBezTo>
                  <a:cubicBezTo>
                    <a:pt x="559" y="218"/>
                    <a:pt x="595" y="137"/>
                    <a:pt x="589" y="0"/>
                  </a:cubicBezTo>
                  <a:lnTo>
                    <a:pt x="562" y="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7" name="Freeform 104"/>
            <p:cNvSpPr>
              <a:spLocks/>
            </p:cNvSpPr>
            <p:nvPr/>
          </p:nvSpPr>
          <p:spPr bwMode="auto">
            <a:xfrm>
              <a:off x="3816278" y="5701674"/>
              <a:ext cx="89623" cy="255379"/>
            </a:xfrm>
            <a:custGeom>
              <a:avLst/>
              <a:gdLst>
                <a:gd name="T0" fmla="*/ 15 w 93"/>
                <a:gd name="T1" fmla="*/ 242 h 265"/>
                <a:gd name="T2" fmla="*/ 57 w 93"/>
                <a:gd name="T3" fmla="*/ 265 h 265"/>
                <a:gd name="T4" fmla="*/ 93 w 93"/>
                <a:gd name="T5" fmla="*/ 232 h 265"/>
                <a:gd name="T6" fmla="*/ 45 w 93"/>
                <a:gd name="T7" fmla="*/ 0 h 265"/>
                <a:gd name="T8" fmla="*/ 0 w 93"/>
                <a:gd name="T9" fmla="*/ 5 h 265"/>
                <a:gd name="T10" fmla="*/ 15 w 93"/>
                <a:gd name="T11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5">
                  <a:moveTo>
                    <a:pt x="15" y="242"/>
                  </a:moveTo>
                  <a:lnTo>
                    <a:pt x="57" y="265"/>
                  </a:lnTo>
                  <a:lnTo>
                    <a:pt x="93" y="232"/>
                  </a:lnTo>
                  <a:lnTo>
                    <a:pt x="45" y="0"/>
                  </a:lnTo>
                  <a:lnTo>
                    <a:pt x="0" y="5"/>
                  </a:lnTo>
                  <a:lnTo>
                    <a:pt x="15" y="242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8" name="Freeform 105"/>
            <p:cNvSpPr>
              <a:spLocks/>
            </p:cNvSpPr>
            <p:nvPr/>
          </p:nvSpPr>
          <p:spPr bwMode="auto">
            <a:xfrm>
              <a:off x="3482841" y="5087802"/>
              <a:ext cx="646638" cy="670730"/>
            </a:xfrm>
            <a:custGeom>
              <a:avLst/>
              <a:gdLst>
                <a:gd name="T0" fmla="*/ 30 w 283"/>
                <a:gd name="T1" fmla="*/ 272 h 294"/>
                <a:gd name="T2" fmla="*/ 60 w 283"/>
                <a:gd name="T3" fmla="*/ 292 h 294"/>
                <a:gd name="T4" fmla="*/ 258 w 283"/>
                <a:gd name="T5" fmla="*/ 266 h 294"/>
                <a:gd name="T6" fmla="*/ 282 w 283"/>
                <a:gd name="T7" fmla="*/ 239 h 294"/>
                <a:gd name="T8" fmla="*/ 253 w 283"/>
                <a:gd name="T9" fmla="*/ 21 h 294"/>
                <a:gd name="T10" fmla="*/ 223 w 283"/>
                <a:gd name="T11" fmla="*/ 2 h 294"/>
                <a:gd name="T12" fmla="*/ 26 w 283"/>
                <a:gd name="T13" fmla="*/ 28 h 294"/>
                <a:gd name="T14" fmla="*/ 2 w 283"/>
                <a:gd name="T15" fmla="*/ 55 h 294"/>
                <a:gd name="T16" fmla="*/ 30 w 283"/>
                <a:gd name="T17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94">
                  <a:moveTo>
                    <a:pt x="30" y="272"/>
                  </a:moveTo>
                  <a:cubicBezTo>
                    <a:pt x="32" y="285"/>
                    <a:pt x="46" y="294"/>
                    <a:pt x="60" y="292"/>
                  </a:cubicBezTo>
                  <a:cubicBezTo>
                    <a:pt x="258" y="266"/>
                    <a:pt x="258" y="266"/>
                    <a:pt x="258" y="266"/>
                  </a:cubicBezTo>
                  <a:cubicBezTo>
                    <a:pt x="273" y="264"/>
                    <a:pt x="283" y="252"/>
                    <a:pt x="282" y="239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1" y="9"/>
                    <a:pt x="238" y="0"/>
                    <a:pt x="223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11" y="30"/>
                    <a:pt x="0" y="42"/>
                    <a:pt x="2" y="55"/>
                  </a:cubicBezTo>
                  <a:lnTo>
                    <a:pt x="30" y="272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3951195" y="5407748"/>
              <a:ext cx="63604" cy="63604"/>
            </a:xfrm>
            <a:custGeom>
              <a:avLst/>
              <a:gdLst>
                <a:gd name="T0" fmla="*/ 1 w 28"/>
                <a:gd name="T1" fmla="*/ 16 h 28"/>
                <a:gd name="T2" fmla="*/ 16 w 28"/>
                <a:gd name="T3" fmla="*/ 27 h 28"/>
                <a:gd name="T4" fmla="*/ 27 w 28"/>
                <a:gd name="T5" fmla="*/ 12 h 28"/>
                <a:gd name="T6" fmla="*/ 13 w 28"/>
                <a:gd name="T7" fmla="*/ 1 h 28"/>
                <a:gd name="T8" fmla="*/ 1 w 28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" y="16"/>
                  </a:moveTo>
                  <a:cubicBezTo>
                    <a:pt x="2" y="23"/>
                    <a:pt x="9" y="28"/>
                    <a:pt x="16" y="27"/>
                  </a:cubicBezTo>
                  <a:cubicBezTo>
                    <a:pt x="23" y="26"/>
                    <a:pt x="28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2"/>
                    <a:pt x="0" y="9"/>
                    <a:pt x="1" y="16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3985888" y="5421240"/>
              <a:ext cx="15419" cy="18310"/>
            </a:xfrm>
            <a:custGeom>
              <a:avLst/>
              <a:gdLst>
                <a:gd name="T0" fmla="*/ 0 w 7"/>
                <a:gd name="T1" fmla="*/ 4 h 8"/>
                <a:gd name="T2" fmla="*/ 4 w 7"/>
                <a:gd name="T3" fmla="*/ 7 h 8"/>
                <a:gd name="T4" fmla="*/ 7 w 7"/>
                <a:gd name="T5" fmla="*/ 4 h 8"/>
                <a:gd name="T6" fmla="*/ 3 w 7"/>
                <a:gd name="T7" fmla="*/ 1 h 8"/>
                <a:gd name="T8" fmla="*/ 0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4"/>
                  </a:moveTo>
                  <a:cubicBezTo>
                    <a:pt x="1" y="6"/>
                    <a:pt x="2" y="8"/>
                    <a:pt x="4" y="7"/>
                  </a:cubicBezTo>
                  <a:cubicBezTo>
                    <a:pt x="6" y="7"/>
                    <a:pt x="7" y="5"/>
                    <a:pt x="7" y="4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1" name="Freeform 108"/>
            <p:cNvSpPr>
              <a:spLocks/>
            </p:cNvSpPr>
            <p:nvPr/>
          </p:nvSpPr>
          <p:spPr bwMode="auto">
            <a:xfrm>
              <a:off x="3604266" y="5453042"/>
              <a:ext cx="61676" cy="63604"/>
            </a:xfrm>
            <a:custGeom>
              <a:avLst/>
              <a:gdLst>
                <a:gd name="T0" fmla="*/ 1 w 27"/>
                <a:gd name="T1" fmla="*/ 16 h 28"/>
                <a:gd name="T2" fmla="*/ 15 w 27"/>
                <a:gd name="T3" fmla="*/ 27 h 28"/>
                <a:gd name="T4" fmla="*/ 26 w 27"/>
                <a:gd name="T5" fmla="*/ 12 h 28"/>
                <a:gd name="T6" fmla="*/ 12 w 27"/>
                <a:gd name="T7" fmla="*/ 1 h 28"/>
                <a:gd name="T8" fmla="*/ 1 w 27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" y="16"/>
                  </a:moveTo>
                  <a:cubicBezTo>
                    <a:pt x="2" y="23"/>
                    <a:pt x="8" y="28"/>
                    <a:pt x="15" y="27"/>
                  </a:cubicBezTo>
                  <a:cubicBezTo>
                    <a:pt x="22" y="26"/>
                    <a:pt x="27" y="19"/>
                    <a:pt x="26" y="12"/>
                  </a:cubicBezTo>
                  <a:cubicBezTo>
                    <a:pt x="25" y="5"/>
                    <a:pt x="19" y="0"/>
                    <a:pt x="12" y="1"/>
                  </a:cubicBezTo>
                  <a:cubicBezTo>
                    <a:pt x="5" y="2"/>
                    <a:pt x="0" y="9"/>
                    <a:pt x="1" y="16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2" name="Freeform 109"/>
            <p:cNvSpPr>
              <a:spLocks/>
            </p:cNvSpPr>
            <p:nvPr/>
          </p:nvSpPr>
          <p:spPr bwMode="auto">
            <a:xfrm>
              <a:off x="3754602" y="5562902"/>
              <a:ext cx="146481" cy="88660"/>
            </a:xfrm>
            <a:custGeom>
              <a:avLst/>
              <a:gdLst>
                <a:gd name="T0" fmla="*/ 1 w 64"/>
                <a:gd name="T1" fmla="*/ 9 h 39"/>
                <a:gd name="T2" fmla="*/ 4 w 64"/>
                <a:gd name="T3" fmla="*/ 7 h 39"/>
                <a:gd name="T4" fmla="*/ 59 w 64"/>
                <a:gd name="T5" fmla="*/ 0 h 39"/>
                <a:gd name="T6" fmla="*/ 63 w 64"/>
                <a:gd name="T7" fmla="*/ 1 h 39"/>
                <a:gd name="T8" fmla="*/ 64 w 64"/>
                <a:gd name="T9" fmla="*/ 6 h 39"/>
                <a:gd name="T10" fmla="*/ 34 w 64"/>
                <a:gd name="T11" fmla="*/ 37 h 39"/>
                <a:gd name="T12" fmla="*/ 1 w 64"/>
                <a:gd name="T13" fmla="*/ 14 h 39"/>
                <a:gd name="T14" fmla="*/ 1 w 64"/>
                <a:gd name="T15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9">
                  <a:moveTo>
                    <a:pt x="1" y="9"/>
                  </a:moveTo>
                  <a:cubicBezTo>
                    <a:pt x="1" y="8"/>
                    <a:pt x="3" y="7"/>
                    <a:pt x="4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2" y="0"/>
                    <a:pt x="63" y="1"/>
                  </a:cubicBezTo>
                  <a:cubicBezTo>
                    <a:pt x="64" y="3"/>
                    <a:pt x="64" y="4"/>
                    <a:pt x="64" y="6"/>
                  </a:cubicBezTo>
                  <a:cubicBezTo>
                    <a:pt x="63" y="7"/>
                    <a:pt x="54" y="34"/>
                    <a:pt x="34" y="37"/>
                  </a:cubicBezTo>
                  <a:cubicBezTo>
                    <a:pt x="15" y="39"/>
                    <a:pt x="1" y="15"/>
                    <a:pt x="1" y="14"/>
                  </a:cubicBezTo>
                  <a:cubicBezTo>
                    <a:pt x="0" y="12"/>
                    <a:pt x="0" y="11"/>
                    <a:pt x="1" y="9"/>
                  </a:cubicBezTo>
                  <a:close/>
                </a:path>
              </a:pathLst>
            </a:custGeom>
            <a:solidFill>
              <a:srgbClr val="FF7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3" name="Freeform 110"/>
            <p:cNvSpPr>
              <a:spLocks/>
            </p:cNvSpPr>
            <p:nvPr/>
          </p:nvSpPr>
          <p:spPr bwMode="auto">
            <a:xfrm>
              <a:off x="3640886" y="5092620"/>
              <a:ext cx="246705" cy="125280"/>
            </a:xfrm>
            <a:custGeom>
              <a:avLst/>
              <a:gdLst>
                <a:gd name="T0" fmla="*/ 0 w 256"/>
                <a:gd name="T1" fmla="*/ 33 h 130"/>
                <a:gd name="T2" fmla="*/ 256 w 256"/>
                <a:gd name="T3" fmla="*/ 0 h 130"/>
                <a:gd name="T4" fmla="*/ 142 w 256"/>
                <a:gd name="T5" fmla="*/ 130 h 130"/>
                <a:gd name="T6" fmla="*/ 0 w 256"/>
                <a:gd name="T7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30">
                  <a:moveTo>
                    <a:pt x="0" y="33"/>
                  </a:moveTo>
                  <a:lnTo>
                    <a:pt x="256" y="0"/>
                  </a:lnTo>
                  <a:lnTo>
                    <a:pt x="142" y="13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3636068" y="5469424"/>
              <a:ext cx="16383" cy="15419"/>
            </a:xfrm>
            <a:custGeom>
              <a:avLst/>
              <a:gdLst>
                <a:gd name="T0" fmla="*/ 0 w 7"/>
                <a:gd name="T1" fmla="*/ 4 h 7"/>
                <a:gd name="T2" fmla="*/ 4 w 7"/>
                <a:gd name="T3" fmla="*/ 7 h 7"/>
                <a:gd name="T4" fmla="*/ 7 w 7"/>
                <a:gd name="T5" fmla="*/ 3 h 7"/>
                <a:gd name="T6" fmla="*/ 3 w 7"/>
                <a:gd name="T7" fmla="*/ 0 h 7"/>
                <a:gd name="T8" fmla="*/ 0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4"/>
                  </a:moveTo>
                  <a:cubicBezTo>
                    <a:pt x="1" y="5"/>
                    <a:pt x="2" y="7"/>
                    <a:pt x="4" y="7"/>
                  </a:cubicBezTo>
                  <a:cubicBezTo>
                    <a:pt x="6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4366547" y="4707322"/>
              <a:ext cx="57822" cy="1594912"/>
            </a:xfrm>
            <a:custGeom>
              <a:avLst/>
              <a:gdLst>
                <a:gd name="T0" fmla="*/ 9 w 25"/>
                <a:gd name="T1" fmla="*/ 699 h 699"/>
                <a:gd name="T2" fmla="*/ 16 w 25"/>
                <a:gd name="T3" fmla="*/ 462 h 699"/>
                <a:gd name="T4" fmla="*/ 4 w 25"/>
                <a:gd name="T5" fmla="*/ 149 h 699"/>
                <a:gd name="T6" fmla="*/ 0 w 25"/>
                <a:gd name="T7" fmla="*/ 93 h 699"/>
                <a:gd name="T8" fmla="*/ 10 w 25"/>
                <a:gd name="T9" fmla="*/ 0 h 699"/>
                <a:gd name="T10" fmla="*/ 15 w 25"/>
                <a:gd name="T11" fmla="*/ 0 h 699"/>
                <a:gd name="T12" fmla="*/ 5 w 25"/>
                <a:gd name="T13" fmla="*/ 93 h 699"/>
                <a:gd name="T14" fmla="*/ 9 w 25"/>
                <a:gd name="T15" fmla="*/ 149 h 699"/>
                <a:gd name="T16" fmla="*/ 21 w 25"/>
                <a:gd name="T17" fmla="*/ 462 h 699"/>
                <a:gd name="T18" fmla="*/ 14 w 25"/>
                <a:gd name="T19" fmla="*/ 699 h 699"/>
                <a:gd name="T20" fmla="*/ 9 w 25"/>
                <a:gd name="T21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699">
                  <a:moveTo>
                    <a:pt x="9" y="699"/>
                  </a:moveTo>
                  <a:cubicBezTo>
                    <a:pt x="7" y="646"/>
                    <a:pt x="10" y="522"/>
                    <a:pt x="16" y="462"/>
                  </a:cubicBezTo>
                  <a:cubicBezTo>
                    <a:pt x="20" y="415"/>
                    <a:pt x="9" y="242"/>
                    <a:pt x="4" y="149"/>
                  </a:cubicBezTo>
                  <a:cubicBezTo>
                    <a:pt x="2" y="121"/>
                    <a:pt x="0" y="100"/>
                    <a:pt x="0" y="93"/>
                  </a:cubicBezTo>
                  <a:cubicBezTo>
                    <a:pt x="0" y="67"/>
                    <a:pt x="10" y="2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5" y="67"/>
                    <a:pt x="5" y="93"/>
                  </a:cubicBezTo>
                  <a:cubicBezTo>
                    <a:pt x="6" y="100"/>
                    <a:pt x="7" y="120"/>
                    <a:pt x="9" y="149"/>
                  </a:cubicBezTo>
                  <a:cubicBezTo>
                    <a:pt x="15" y="242"/>
                    <a:pt x="25" y="415"/>
                    <a:pt x="21" y="462"/>
                  </a:cubicBezTo>
                  <a:cubicBezTo>
                    <a:pt x="15" y="522"/>
                    <a:pt x="12" y="646"/>
                    <a:pt x="14" y="699"/>
                  </a:cubicBezTo>
                  <a:lnTo>
                    <a:pt x="9" y="699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6" name="Freeform 113"/>
            <p:cNvSpPr>
              <a:spLocks/>
            </p:cNvSpPr>
            <p:nvPr/>
          </p:nvSpPr>
          <p:spPr bwMode="auto">
            <a:xfrm>
              <a:off x="4138152" y="3998044"/>
              <a:ext cx="608090" cy="607126"/>
            </a:xfrm>
            <a:custGeom>
              <a:avLst/>
              <a:gdLst>
                <a:gd name="T0" fmla="*/ 8 w 266"/>
                <a:gd name="T1" fmla="*/ 119 h 266"/>
                <a:gd name="T2" fmla="*/ 147 w 266"/>
                <a:gd name="T3" fmla="*/ 8 h 266"/>
                <a:gd name="T4" fmla="*/ 258 w 266"/>
                <a:gd name="T5" fmla="*/ 147 h 266"/>
                <a:gd name="T6" fmla="*/ 119 w 266"/>
                <a:gd name="T7" fmla="*/ 258 h 266"/>
                <a:gd name="T8" fmla="*/ 8 w 266"/>
                <a:gd name="T9" fmla="*/ 11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8" y="119"/>
                  </a:moveTo>
                  <a:cubicBezTo>
                    <a:pt x="16" y="50"/>
                    <a:pt x="78" y="0"/>
                    <a:pt x="147" y="8"/>
                  </a:cubicBezTo>
                  <a:cubicBezTo>
                    <a:pt x="216" y="16"/>
                    <a:pt x="266" y="78"/>
                    <a:pt x="258" y="147"/>
                  </a:cubicBezTo>
                  <a:cubicBezTo>
                    <a:pt x="250" y="216"/>
                    <a:pt x="188" y="266"/>
                    <a:pt x="119" y="258"/>
                  </a:cubicBezTo>
                  <a:cubicBezTo>
                    <a:pt x="50" y="251"/>
                    <a:pt x="0" y="188"/>
                    <a:pt x="8" y="119"/>
                  </a:cubicBezTo>
                  <a:close/>
                </a:path>
              </a:pathLst>
            </a:custGeom>
            <a:solidFill>
              <a:srgbClr val="FFF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4163208" y="4021173"/>
              <a:ext cx="557014" cy="556051"/>
            </a:xfrm>
            <a:custGeom>
              <a:avLst/>
              <a:gdLst>
                <a:gd name="T0" fmla="*/ 8 w 244"/>
                <a:gd name="T1" fmla="*/ 109 h 244"/>
                <a:gd name="T2" fmla="*/ 135 w 244"/>
                <a:gd name="T3" fmla="*/ 7 h 244"/>
                <a:gd name="T4" fmla="*/ 237 w 244"/>
                <a:gd name="T5" fmla="*/ 135 h 244"/>
                <a:gd name="T6" fmla="*/ 109 w 244"/>
                <a:gd name="T7" fmla="*/ 237 h 244"/>
                <a:gd name="T8" fmla="*/ 8 w 244"/>
                <a:gd name="T9" fmla="*/ 10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4">
                  <a:moveTo>
                    <a:pt x="8" y="109"/>
                  </a:moveTo>
                  <a:cubicBezTo>
                    <a:pt x="15" y="46"/>
                    <a:pt x="72" y="0"/>
                    <a:pt x="135" y="7"/>
                  </a:cubicBezTo>
                  <a:cubicBezTo>
                    <a:pt x="199" y="14"/>
                    <a:pt x="244" y="71"/>
                    <a:pt x="237" y="135"/>
                  </a:cubicBezTo>
                  <a:cubicBezTo>
                    <a:pt x="230" y="198"/>
                    <a:pt x="173" y="244"/>
                    <a:pt x="109" y="237"/>
                  </a:cubicBezTo>
                  <a:cubicBezTo>
                    <a:pt x="46" y="229"/>
                    <a:pt x="0" y="172"/>
                    <a:pt x="8" y="109"/>
                  </a:cubicBez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4232594" y="4223548"/>
              <a:ext cx="465464" cy="335365"/>
            </a:xfrm>
            <a:custGeom>
              <a:avLst/>
              <a:gdLst>
                <a:gd name="T0" fmla="*/ 198 w 204"/>
                <a:gd name="T1" fmla="*/ 0 h 147"/>
                <a:gd name="T2" fmla="*/ 197 w 204"/>
                <a:gd name="T3" fmla="*/ 19 h 147"/>
                <a:gd name="T4" fmla="*/ 64 w 204"/>
                <a:gd name="T5" fmla="*/ 114 h 147"/>
                <a:gd name="T6" fmla="*/ 0 w 204"/>
                <a:gd name="T7" fmla="*/ 89 h 147"/>
                <a:gd name="T8" fmla="*/ 81 w 204"/>
                <a:gd name="T9" fmla="*/ 141 h 147"/>
                <a:gd name="T10" fmla="*/ 202 w 204"/>
                <a:gd name="T11" fmla="*/ 44 h 147"/>
                <a:gd name="T12" fmla="*/ 198 w 204"/>
                <a:gd name="T1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47">
                  <a:moveTo>
                    <a:pt x="198" y="0"/>
                  </a:moveTo>
                  <a:cubicBezTo>
                    <a:pt x="198" y="6"/>
                    <a:pt x="198" y="13"/>
                    <a:pt x="197" y="19"/>
                  </a:cubicBezTo>
                  <a:cubicBezTo>
                    <a:pt x="191" y="79"/>
                    <a:pt x="131" y="121"/>
                    <a:pt x="64" y="114"/>
                  </a:cubicBezTo>
                  <a:cubicBezTo>
                    <a:pt x="40" y="111"/>
                    <a:pt x="18" y="102"/>
                    <a:pt x="0" y="89"/>
                  </a:cubicBezTo>
                  <a:cubicBezTo>
                    <a:pt x="17" y="117"/>
                    <a:pt x="46" y="137"/>
                    <a:pt x="81" y="141"/>
                  </a:cubicBezTo>
                  <a:cubicBezTo>
                    <a:pt x="141" y="147"/>
                    <a:pt x="195" y="104"/>
                    <a:pt x="202" y="44"/>
                  </a:cubicBezTo>
                  <a:cubicBezTo>
                    <a:pt x="204" y="29"/>
                    <a:pt x="202" y="14"/>
                    <a:pt x="198" y="0"/>
                  </a:cubicBezTo>
                  <a:close/>
                </a:path>
              </a:pathLst>
            </a:custGeom>
            <a:solidFill>
              <a:srgbClr val="EF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9" name="Freeform 116"/>
            <p:cNvSpPr>
              <a:spLocks/>
            </p:cNvSpPr>
            <p:nvPr/>
          </p:nvSpPr>
          <p:spPr bwMode="auto">
            <a:xfrm>
              <a:off x="4348237" y="4214875"/>
              <a:ext cx="151300" cy="447153"/>
            </a:xfrm>
            <a:custGeom>
              <a:avLst/>
              <a:gdLst>
                <a:gd name="T0" fmla="*/ 52 w 66"/>
                <a:gd name="T1" fmla="*/ 4 h 196"/>
                <a:gd name="T2" fmla="*/ 54 w 66"/>
                <a:gd name="T3" fmla="*/ 5 h 196"/>
                <a:gd name="T4" fmla="*/ 65 w 66"/>
                <a:gd name="T5" fmla="*/ 18 h 196"/>
                <a:gd name="T6" fmla="*/ 66 w 66"/>
                <a:gd name="T7" fmla="*/ 20 h 196"/>
                <a:gd name="T8" fmla="*/ 46 w 66"/>
                <a:gd name="T9" fmla="*/ 194 h 196"/>
                <a:gd name="T10" fmla="*/ 43 w 66"/>
                <a:gd name="T11" fmla="*/ 196 h 196"/>
                <a:gd name="T12" fmla="*/ 41 w 66"/>
                <a:gd name="T13" fmla="*/ 193 h 196"/>
                <a:gd name="T14" fmla="*/ 60 w 66"/>
                <a:gd name="T15" fmla="*/ 21 h 196"/>
                <a:gd name="T16" fmla="*/ 54 w 66"/>
                <a:gd name="T17" fmla="*/ 13 h 196"/>
                <a:gd name="T18" fmla="*/ 53 w 66"/>
                <a:gd name="T19" fmla="*/ 19 h 196"/>
                <a:gd name="T20" fmla="*/ 51 w 66"/>
                <a:gd name="T21" fmla="*/ 22 h 196"/>
                <a:gd name="T22" fmla="*/ 49 w 66"/>
                <a:gd name="T23" fmla="*/ 21 h 196"/>
                <a:gd name="T24" fmla="*/ 40 w 66"/>
                <a:gd name="T25" fmla="*/ 11 h 196"/>
                <a:gd name="T26" fmla="*/ 39 w 66"/>
                <a:gd name="T27" fmla="*/ 18 h 196"/>
                <a:gd name="T28" fmla="*/ 37 w 66"/>
                <a:gd name="T29" fmla="*/ 20 h 196"/>
                <a:gd name="T30" fmla="*/ 35 w 66"/>
                <a:gd name="T31" fmla="*/ 19 h 196"/>
                <a:gd name="T32" fmla="*/ 26 w 66"/>
                <a:gd name="T33" fmla="*/ 9 h 196"/>
                <a:gd name="T34" fmla="*/ 6 w 66"/>
                <a:gd name="T35" fmla="*/ 189 h 196"/>
                <a:gd name="T36" fmla="*/ 3 w 66"/>
                <a:gd name="T37" fmla="*/ 191 h 196"/>
                <a:gd name="T38" fmla="*/ 0 w 66"/>
                <a:gd name="T39" fmla="*/ 188 h 196"/>
                <a:gd name="T40" fmla="*/ 21 w 66"/>
                <a:gd name="T41" fmla="*/ 3 h 196"/>
                <a:gd name="T42" fmla="*/ 23 w 66"/>
                <a:gd name="T43" fmla="*/ 1 h 196"/>
                <a:gd name="T44" fmla="*/ 26 w 66"/>
                <a:gd name="T45" fmla="*/ 1 h 196"/>
                <a:gd name="T46" fmla="*/ 35 w 66"/>
                <a:gd name="T47" fmla="*/ 11 h 196"/>
                <a:gd name="T48" fmla="*/ 35 w 66"/>
                <a:gd name="T49" fmla="*/ 4 h 196"/>
                <a:gd name="T50" fmla="*/ 37 w 66"/>
                <a:gd name="T51" fmla="*/ 2 h 196"/>
                <a:gd name="T52" fmla="*/ 40 w 66"/>
                <a:gd name="T53" fmla="*/ 3 h 196"/>
                <a:gd name="T54" fmla="*/ 49 w 66"/>
                <a:gd name="T55" fmla="*/ 13 h 196"/>
                <a:gd name="T56" fmla="*/ 49 w 66"/>
                <a:gd name="T57" fmla="*/ 6 h 196"/>
                <a:gd name="T58" fmla="*/ 51 w 66"/>
                <a:gd name="T59" fmla="*/ 4 h 196"/>
                <a:gd name="T60" fmla="*/ 52 w 66"/>
                <a:gd name="T61" fmla="*/ 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196">
                  <a:moveTo>
                    <a:pt x="52" y="4"/>
                  </a:moveTo>
                  <a:cubicBezTo>
                    <a:pt x="53" y="4"/>
                    <a:pt x="54" y="4"/>
                    <a:pt x="54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9"/>
                    <a:pt x="66" y="19"/>
                    <a:pt x="66" y="20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195"/>
                    <a:pt x="45" y="196"/>
                    <a:pt x="43" y="196"/>
                  </a:cubicBezTo>
                  <a:cubicBezTo>
                    <a:pt x="42" y="196"/>
                    <a:pt x="41" y="195"/>
                    <a:pt x="41" y="193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2" y="21"/>
                    <a:pt x="51" y="22"/>
                  </a:cubicBezTo>
                  <a:cubicBezTo>
                    <a:pt x="50" y="22"/>
                    <a:pt x="49" y="22"/>
                    <a:pt x="49" y="2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8" y="20"/>
                    <a:pt x="37" y="20"/>
                  </a:cubicBezTo>
                  <a:cubicBezTo>
                    <a:pt x="36" y="20"/>
                    <a:pt x="35" y="20"/>
                    <a:pt x="35" y="1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5" y="190"/>
                    <a:pt x="4" y="191"/>
                    <a:pt x="3" y="191"/>
                  </a:cubicBezTo>
                  <a:cubicBezTo>
                    <a:pt x="1" y="191"/>
                    <a:pt x="0" y="190"/>
                    <a:pt x="0" y="18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2" y="1"/>
                    <a:pt x="23" y="1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3"/>
                    <a:pt x="36" y="3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0" y="5"/>
                    <a:pt x="50" y="4"/>
                    <a:pt x="51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solidFill>
              <a:srgbClr val="8E6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0" name="Freeform 117"/>
            <p:cNvSpPr>
              <a:spLocks/>
            </p:cNvSpPr>
            <p:nvPr/>
          </p:nvSpPr>
          <p:spPr bwMode="auto">
            <a:xfrm>
              <a:off x="4296197" y="4680338"/>
              <a:ext cx="200448" cy="54930"/>
            </a:xfrm>
            <a:custGeom>
              <a:avLst/>
              <a:gdLst>
                <a:gd name="T0" fmla="*/ 0 w 88"/>
                <a:gd name="T1" fmla="*/ 2 h 24"/>
                <a:gd name="T2" fmla="*/ 10 w 88"/>
                <a:gd name="T3" fmla="*/ 2 h 24"/>
                <a:gd name="T4" fmla="*/ 78 w 88"/>
                <a:gd name="T5" fmla="*/ 9 h 24"/>
                <a:gd name="T6" fmla="*/ 88 w 88"/>
                <a:gd name="T7" fmla="*/ 12 h 24"/>
                <a:gd name="T8" fmla="*/ 70 w 88"/>
                <a:gd name="T9" fmla="*/ 21 h 24"/>
                <a:gd name="T10" fmla="*/ 59 w 88"/>
                <a:gd name="T11" fmla="*/ 23 h 24"/>
                <a:gd name="T12" fmla="*/ 25 w 88"/>
                <a:gd name="T13" fmla="*/ 20 h 24"/>
                <a:gd name="T14" fmla="*/ 15 w 88"/>
                <a:gd name="T15" fmla="*/ 15 h 24"/>
                <a:gd name="T16" fmla="*/ 0 w 88"/>
                <a:gd name="T1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4">
                  <a:moveTo>
                    <a:pt x="0" y="2"/>
                  </a:moveTo>
                  <a:cubicBezTo>
                    <a:pt x="0" y="0"/>
                    <a:pt x="4" y="1"/>
                    <a:pt x="10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3" y="10"/>
                    <a:pt x="88" y="10"/>
                    <a:pt x="88" y="12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6" y="23"/>
                    <a:pt x="65" y="24"/>
                    <a:pt x="59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9" y="19"/>
                    <a:pt x="18" y="17"/>
                    <a:pt x="15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4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1" name="Freeform 118"/>
            <p:cNvSpPr>
              <a:spLocks/>
            </p:cNvSpPr>
            <p:nvPr/>
          </p:nvSpPr>
          <p:spPr bwMode="auto">
            <a:xfrm>
              <a:off x="4277887" y="4548313"/>
              <a:ext cx="265016" cy="50112"/>
            </a:xfrm>
            <a:custGeom>
              <a:avLst/>
              <a:gdLst>
                <a:gd name="T0" fmla="*/ 115 w 116"/>
                <a:gd name="T1" fmla="*/ 22 h 22"/>
                <a:gd name="T2" fmla="*/ 116 w 116"/>
                <a:gd name="T3" fmla="*/ 16 h 22"/>
                <a:gd name="T4" fmla="*/ 114 w 116"/>
                <a:gd name="T5" fmla="*/ 12 h 22"/>
                <a:gd name="T6" fmla="*/ 4 w 116"/>
                <a:gd name="T7" fmla="*/ 0 h 22"/>
                <a:gd name="T8" fmla="*/ 1 w 116"/>
                <a:gd name="T9" fmla="*/ 3 h 22"/>
                <a:gd name="T10" fmla="*/ 0 w 116"/>
                <a:gd name="T11" fmla="*/ 9 h 22"/>
                <a:gd name="T12" fmla="*/ 115 w 11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5" y="22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2"/>
                    <a:pt x="11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115" y="22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2" name="Freeform 119"/>
            <p:cNvSpPr>
              <a:spLocks/>
            </p:cNvSpPr>
            <p:nvPr/>
          </p:nvSpPr>
          <p:spPr bwMode="auto">
            <a:xfrm>
              <a:off x="4275960" y="4568550"/>
              <a:ext cx="264052" cy="52039"/>
            </a:xfrm>
            <a:custGeom>
              <a:avLst/>
              <a:gdLst>
                <a:gd name="T0" fmla="*/ 116 w 116"/>
                <a:gd name="T1" fmla="*/ 13 h 23"/>
                <a:gd name="T2" fmla="*/ 116 w 116"/>
                <a:gd name="T3" fmla="*/ 19 h 23"/>
                <a:gd name="T4" fmla="*/ 113 w 116"/>
                <a:gd name="T5" fmla="*/ 23 h 23"/>
                <a:gd name="T6" fmla="*/ 3 w 116"/>
                <a:gd name="T7" fmla="*/ 10 h 23"/>
                <a:gd name="T8" fmla="*/ 1 w 116"/>
                <a:gd name="T9" fmla="*/ 7 h 23"/>
                <a:gd name="T10" fmla="*/ 1 w 116"/>
                <a:gd name="T11" fmla="*/ 0 h 23"/>
                <a:gd name="T12" fmla="*/ 116 w 116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6" y="13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5" y="21"/>
                    <a:pt x="114" y="23"/>
                    <a:pt x="113" y="2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1" y="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3" name="Freeform 120"/>
            <p:cNvSpPr>
              <a:spLocks/>
            </p:cNvSpPr>
            <p:nvPr/>
          </p:nvSpPr>
          <p:spPr bwMode="auto">
            <a:xfrm>
              <a:off x="4273069" y="4591679"/>
              <a:ext cx="265016" cy="52039"/>
            </a:xfrm>
            <a:custGeom>
              <a:avLst/>
              <a:gdLst>
                <a:gd name="T0" fmla="*/ 115 w 116"/>
                <a:gd name="T1" fmla="*/ 23 h 23"/>
                <a:gd name="T2" fmla="*/ 116 w 116"/>
                <a:gd name="T3" fmla="*/ 16 h 23"/>
                <a:gd name="T4" fmla="*/ 114 w 116"/>
                <a:gd name="T5" fmla="*/ 13 h 23"/>
                <a:gd name="T6" fmla="*/ 4 w 116"/>
                <a:gd name="T7" fmla="*/ 0 h 23"/>
                <a:gd name="T8" fmla="*/ 1 w 116"/>
                <a:gd name="T9" fmla="*/ 3 h 23"/>
                <a:gd name="T10" fmla="*/ 0 w 116"/>
                <a:gd name="T11" fmla="*/ 10 h 23"/>
                <a:gd name="T12" fmla="*/ 115 w 11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5" y="23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3"/>
                    <a:pt x="114" y="1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15" y="23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4" name="Freeform 121"/>
            <p:cNvSpPr>
              <a:spLocks/>
            </p:cNvSpPr>
            <p:nvPr/>
          </p:nvSpPr>
          <p:spPr bwMode="auto">
            <a:xfrm>
              <a:off x="4271141" y="4613844"/>
              <a:ext cx="265016" cy="50112"/>
            </a:xfrm>
            <a:custGeom>
              <a:avLst/>
              <a:gdLst>
                <a:gd name="T0" fmla="*/ 116 w 116"/>
                <a:gd name="T1" fmla="*/ 13 h 22"/>
                <a:gd name="T2" fmla="*/ 115 w 116"/>
                <a:gd name="T3" fmla="*/ 19 h 22"/>
                <a:gd name="T4" fmla="*/ 112 w 116"/>
                <a:gd name="T5" fmla="*/ 22 h 22"/>
                <a:gd name="T6" fmla="*/ 3 w 116"/>
                <a:gd name="T7" fmla="*/ 10 h 22"/>
                <a:gd name="T8" fmla="*/ 0 w 116"/>
                <a:gd name="T9" fmla="*/ 6 h 22"/>
                <a:gd name="T10" fmla="*/ 1 w 116"/>
                <a:gd name="T11" fmla="*/ 0 h 22"/>
                <a:gd name="T12" fmla="*/ 116 w 116"/>
                <a:gd name="T13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6" y="13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5" y="21"/>
                    <a:pt x="114" y="22"/>
                    <a:pt x="112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5" name="Freeform 122"/>
            <p:cNvSpPr>
              <a:spLocks/>
            </p:cNvSpPr>
            <p:nvPr/>
          </p:nvSpPr>
          <p:spPr bwMode="auto">
            <a:xfrm>
              <a:off x="4268250" y="4636972"/>
              <a:ext cx="265016" cy="50112"/>
            </a:xfrm>
            <a:custGeom>
              <a:avLst/>
              <a:gdLst>
                <a:gd name="T0" fmla="*/ 115 w 116"/>
                <a:gd name="T1" fmla="*/ 22 h 22"/>
                <a:gd name="T2" fmla="*/ 116 w 116"/>
                <a:gd name="T3" fmla="*/ 16 h 22"/>
                <a:gd name="T4" fmla="*/ 113 w 116"/>
                <a:gd name="T5" fmla="*/ 12 h 22"/>
                <a:gd name="T6" fmla="*/ 4 w 116"/>
                <a:gd name="T7" fmla="*/ 0 h 22"/>
                <a:gd name="T8" fmla="*/ 1 w 116"/>
                <a:gd name="T9" fmla="*/ 3 h 22"/>
                <a:gd name="T10" fmla="*/ 0 w 116"/>
                <a:gd name="T11" fmla="*/ 9 h 22"/>
                <a:gd name="T12" fmla="*/ 115 w 11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5" y="22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2"/>
                    <a:pt x="113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115" y="22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6" name="Freeform 123"/>
            <p:cNvSpPr>
              <a:spLocks/>
            </p:cNvSpPr>
            <p:nvPr/>
          </p:nvSpPr>
          <p:spPr bwMode="auto">
            <a:xfrm>
              <a:off x="4266323" y="4657210"/>
              <a:ext cx="265016" cy="53003"/>
            </a:xfrm>
            <a:custGeom>
              <a:avLst/>
              <a:gdLst>
                <a:gd name="T0" fmla="*/ 116 w 116"/>
                <a:gd name="T1" fmla="*/ 13 h 23"/>
                <a:gd name="T2" fmla="*/ 115 w 116"/>
                <a:gd name="T3" fmla="*/ 20 h 23"/>
                <a:gd name="T4" fmla="*/ 112 w 116"/>
                <a:gd name="T5" fmla="*/ 23 h 23"/>
                <a:gd name="T6" fmla="*/ 3 w 116"/>
                <a:gd name="T7" fmla="*/ 10 h 23"/>
                <a:gd name="T8" fmla="*/ 0 w 116"/>
                <a:gd name="T9" fmla="*/ 7 h 23"/>
                <a:gd name="T10" fmla="*/ 1 w 116"/>
                <a:gd name="T11" fmla="*/ 0 h 23"/>
                <a:gd name="T12" fmla="*/ 116 w 116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6" y="13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5" y="22"/>
                    <a:pt x="114" y="23"/>
                    <a:pt x="112" y="2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8" name="Freeform 125"/>
            <p:cNvSpPr>
              <a:spLocks noEditPoints="1"/>
            </p:cNvSpPr>
            <p:nvPr/>
          </p:nvSpPr>
          <p:spPr bwMode="auto">
            <a:xfrm>
              <a:off x="2655028" y="5596632"/>
              <a:ext cx="323801" cy="205267"/>
            </a:xfrm>
            <a:custGeom>
              <a:avLst/>
              <a:gdLst>
                <a:gd name="T0" fmla="*/ 64 w 142"/>
                <a:gd name="T1" fmla="*/ 74 h 90"/>
                <a:gd name="T2" fmla="*/ 69 w 142"/>
                <a:gd name="T3" fmla="*/ 54 h 90"/>
                <a:gd name="T4" fmla="*/ 72 w 142"/>
                <a:gd name="T5" fmla="*/ 44 h 90"/>
                <a:gd name="T6" fmla="*/ 111 w 142"/>
                <a:gd name="T7" fmla="*/ 26 h 90"/>
                <a:gd name="T8" fmla="*/ 122 w 142"/>
                <a:gd name="T9" fmla="*/ 27 h 90"/>
                <a:gd name="T10" fmla="*/ 127 w 142"/>
                <a:gd name="T11" fmla="*/ 42 h 90"/>
                <a:gd name="T12" fmla="*/ 130 w 142"/>
                <a:gd name="T13" fmla="*/ 39 h 90"/>
                <a:gd name="T14" fmla="*/ 127 w 142"/>
                <a:gd name="T15" fmla="*/ 27 h 90"/>
                <a:gd name="T16" fmla="*/ 124 w 142"/>
                <a:gd name="T17" fmla="*/ 20 h 90"/>
                <a:gd name="T18" fmla="*/ 142 w 142"/>
                <a:gd name="T19" fmla="*/ 12 h 90"/>
                <a:gd name="T20" fmla="*/ 140 w 142"/>
                <a:gd name="T21" fmla="*/ 8 h 90"/>
                <a:gd name="T22" fmla="*/ 136 w 142"/>
                <a:gd name="T23" fmla="*/ 6 h 90"/>
                <a:gd name="T24" fmla="*/ 125 w 142"/>
                <a:gd name="T25" fmla="*/ 11 h 90"/>
                <a:gd name="T26" fmla="*/ 120 w 142"/>
                <a:gd name="T27" fmla="*/ 13 h 90"/>
                <a:gd name="T28" fmla="*/ 99 w 142"/>
                <a:gd name="T29" fmla="*/ 0 h 90"/>
                <a:gd name="T30" fmla="*/ 74 w 142"/>
                <a:gd name="T31" fmla="*/ 10 h 90"/>
                <a:gd name="T32" fmla="*/ 66 w 142"/>
                <a:gd name="T33" fmla="*/ 35 h 90"/>
                <a:gd name="T34" fmla="*/ 52 w 142"/>
                <a:gd name="T35" fmla="*/ 45 h 90"/>
                <a:gd name="T36" fmla="*/ 21 w 142"/>
                <a:gd name="T37" fmla="*/ 63 h 90"/>
                <a:gd name="T38" fmla="*/ 19 w 142"/>
                <a:gd name="T39" fmla="*/ 45 h 90"/>
                <a:gd name="T40" fmla="*/ 19 w 142"/>
                <a:gd name="T41" fmla="*/ 32 h 90"/>
                <a:gd name="T42" fmla="*/ 15 w 142"/>
                <a:gd name="T43" fmla="*/ 36 h 90"/>
                <a:gd name="T44" fmla="*/ 15 w 142"/>
                <a:gd name="T45" fmla="*/ 55 h 90"/>
                <a:gd name="T46" fmla="*/ 1 w 142"/>
                <a:gd name="T47" fmla="*/ 76 h 90"/>
                <a:gd name="T48" fmla="*/ 1 w 142"/>
                <a:gd name="T49" fmla="*/ 80 h 90"/>
                <a:gd name="T50" fmla="*/ 8 w 142"/>
                <a:gd name="T51" fmla="*/ 81 h 90"/>
                <a:gd name="T52" fmla="*/ 34 w 142"/>
                <a:gd name="T53" fmla="*/ 87 h 90"/>
                <a:gd name="T54" fmla="*/ 58 w 142"/>
                <a:gd name="T55" fmla="*/ 82 h 90"/>
                <a:gd name="T56" fmla="*/ 84 w 142"/>
                <a:gd name="T57" fmla="*/ 8 h 90"/>
                <a:gd name="T58" fmla="*/ 111 w 142"/>
                <a:gd name="T59" fmla="*/ 13 h 90"/>
                <a:gd name="T60" fmla="*/ 114 w 142"/>
                <a:gd name="T61" fmla="*/ 16 h 90"/>
                <a:gd name="T62" fmla="*/ 73 w 142"/>
                <a:gd name="T63" fmla="*/ 34 h 90"/>
                <a:gd name="T64" fmla="*/ 73 w 142"/>
                <a:gd name="T65" fmla="*/ 21 h 90"/>
                <a:gd name="T66" fmla="*/ 34 w 142"/>
                <a:gd name="T67" fmla="*/ 81 h 90"/>
                <a:gd name="T68" fmla="*/ 28 w 142"/>
                <a:gd name="T69" fmla="*/ 68 h 90"/>
                <a:gd name="T70" fmla="*/ 55 w 142"/>
                <a:gd name="T71" fmla="*/ 53 h 90"/>
                <a:gd name="T72" fmla="*/ 61 w 142"/>
                <a:gd name="T73" fmla="*/ 68 h 90"/>
                <a:gd name="T74" fmla="*/ 41 w 142"/>
                <a:gd name="T7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90">
                  <a:moveTo>
                    <a:pt x="58" y="82"/>
                  </a:moveTo>
                  <a:cubicBezTo>
                    <a:pt x="61" y="80"/>
                    <a:pt x="63" y="78"/>
                    <a:pt x="64" y="74"/>
                  </a:cubicBezTo>
                  <a:cubicBezTo>
                    <a:pt x="66" y="72"/>
                    <a:pt x="67" y="69"/>
                    <a:pt x="68" y="65"/>
                  </a:cubicBezTo>
                  <a:cubicBezTo>
                    <a:pt x="68" y="61"/>
                    <a:pt x="69" y="58"/>
                    <a:pt x="69" y="54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0" y="45"/>
                    <a:pt x="71" y="44"/>
                    <a:pt x="72" y="44"/>
                  </a:cubicBezTo>
                  <a:cubicBezTo>
                    <a:pt x="79" y="41"/>
                    <a:pt x="85" y="38"/>
                    <a:pt x="91" y="35"/>
                  </a:cubicBezTo>
                  <a:cubicBezTo>
                    <a:pt x="98" y="32"/>
                    <a:pt x="104" y="29"/>
                    <a:pt x="111" y="26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1" y="25"/>
                    <a:pt x="122" y="27"/>
                  </a:cubicBezTo>
                  <a:cubicBezTo>
                    <a:pt x="123" y="29"/>
                    <a:pt x="124" y="32"/>
                    <a:pt x="125" y="34"/>
                  </a:cubicBezTo>
                  <a:cubicBezTo>
                    <a:pt x="126" y="37"/>
                    <a:pt x="126" y="40"/>
                    <a:pt x="127" y="42"/>
                  </a:cubicBezTo>
                  <a:cubicBezTo>
                    <a:pt x="128" y="42"/>
                    <a:pt x="129" y="42"/>
                    <a:pt x="129" y="42"/>
                  </a:cubicBezTo>
                  <a:cubicBezTo>
                    <a:pt x="130" y="41"/>
                    <a:pt x="130" y="40"/>
                    <a:pt x="130" y="39"/>
                  </a:cubicBezTo>
                  <a:cubicBezTo>
                    <a:pt x="130" y="37"/>
                    <a:pt x="130" y="35"/>
                    <a:pt x="129" y="33"/>
                  </a:cubicBezTo>
                  <a:cubicBezTo>
                    <a:pt x="129" y="31"/>
                    <a:pt x="128" y="29"/>
                    <a:pt x="127" y="27"/>
                  </a:cubicBezTo>
                  <a:cubicBezTo>
                    <a:pt x="126" y="25"/>
                    <a:pt x="126" y="24"/>
                    <a:pt x="125" y="22"/>
                  </a:cubicBezTo>
                  <a:cubicBezTo>
                    <a:pt x="125" y="22"/>
                    <a:pt x="124" y="20"/>
                    <a:pt x="124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13"/>
                    <a:pt x="142" y="12"/>
                    <a:pt x="142" y="12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6" y="6"/>
                    <a:pt x="136" y="6"/>
                  </a:cubicBezTo>
                  <a:cubicBezTo>
                    <a:pt x="134" y="7"/>
                    <a:pt x="132" y="8"/>
                    <a:pt x="130" y="9"/>
                  </a:cubicBezTo>
                  <a:cubicBezTo>
                    <a:pt x="129" y="9"/>
                    <a:pt x="127" y="10"/>
                    <a:pt x="125" y="11"/>
                  </a:cubicBezTo>
                  <a:cubicBezTo>
                    <a:pt x="124" y="11"/>
                    <a:pt x="122" y="12"/>
                    <a:pt x="120" y="13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8" y="11"/>
                    <a:pt x="115" y="9"/>
                    <a:pt x="113" y="7"/>
                  </a:cubicBezTo>
                  <a:cubicBezTo>
                    <a:pt x="108" y="4"/>
                    <a:pt x="103" y="2"/>
                    <a:pt x="99" y="0"/>
                  </a:cubicBezTo>
                  <a:cubicBezTo>
                    <a:pt x="94" y="0"/>
                    <a:pt x="89" y="0"/>
                    <a:pt x="84" y="2"/>
                  </a:cubicBezTo>
                  <a:cubicBezTo>
                    <a:pt x="80" y="4"/>
                    <a:pt x="77" y="7"/>
                    <a:pt x="74" y="10"/>
                  </a:cubicBezTo>
                  <a:cubicBezTo>
                    <a:pt x="71" y="13"/>
                    <a:pt x="69" y="18"/>
                    <a:pt x="68" y="23"/>
                  </a:cubicBezTo>
                  <a:cubicBezTo>
                    <a:pt x="67" y="27"/>
                    <a:pt x="66" y="31"/>
                    <a:pt x="66" y="35"/>
                  </a:cubicBezTo>
                  <a:cubicBezTo>
                    <a:pt x="66" y="36"/>
                    <a:pt x="66" y="37"/>
                    <a:pt x="66" y="38"/>
                  </a:cubicBezTo>
                  <a:cubicBezTo>
                    <a:pt x="61" y="41"/>
                    <a:pt x="56" y="43"/>
                    <a:pt x="52" y="45"/>
                  </a:cubicBezTo>
                  <a:cubicBezTo>
                    <a:pt x="47" y="48"/>
                    <a:pt x="41" y="52"/>
                    <a:pt x="36" y="55"/>
                  </a:cubicBezTo>
                  <a:cubicBezTo>
                    <a:pt x="31" y="57"/>
                    <a:pt x="26" y="60"/>
                    <a:pt x="21" y="63"/>
                  </a:cubicBezTo>
                  <a:cubicBezTo>
                    <a:pt x="20" y="60"/>
                    <a:pt x="19" y="57"/>
                    <a:pt x="19" y="54"/>
                  </a:cubicBezTo>
                  <a:cubicBezTo>
                    <a:pt x="19" y="51"/>
                    <a:pt x="18" y="48"/>
                    <a:pt x="19" y="45"/>
                  </a:cubicBezTo>
                  <a:cubicBezTo>
                    <a:pt x="19" y="42"/>
                    <a:pt x="19" y="40"/>
                    <a:pt x="19" y="38"/>
                  </a:cubicBezTo>
                  <a:cubicBezTo>
                    <a:pt x="19" y="35"/>
                    <a:pt x="19" y="34"/>
                    <a:pt x="19" y="32"/>
                  </a:cubicBezTo>
                  <a:cubicBezTo>
                    <a:pt x="18" y="31"/>
                    <a:pt x="17" y="31"/>
                    <a:pt x="17" y="31"/>
                  </a:cubicBezTo>
                  <a:cubicBezTo>
                    <a:pt x="16" y="32"/>
                    <a:pt x="15" y="33"/>
                    <a:pt x="15" y="36"/>
                  </a:cubicBezTo>
                  <a:cubicBezTo>
                    <a:pt x="14" y="38"/>
                    <a:pt x="14" y="41"/>
                    <a:pt x="14" y="42"/>
                  </a:cubicBezTo>
                  <a:cubicBezTo>
                    <a:pt x="13" y="45"/>
                    <a:pt x="14" y="50"/>
                    <a:pt x="15" y="55"/>
                  </a:cubicBezTo>
                  <a:cubicBezTo>
                    <a:pt x="15" y="59"/>
                    <a:pt x="16" y="62"/>
                    <a:pt x="18" y="66"/>
                  </a:cubicBezTo>
                  <a:cubicBezTo>
                    <a:pt x="13" y="68"/>
                    <a:pt x="7" y="72"/>
                    <a:pt x="1" y="76"/>
                  </a:cubicBezTo>
                  <a:cubicBezTo>
                    <a:pt x="1" y="76"/>
                    <a:pt x="0" y="77"/>
                    <a:pt x="0" y="78"/>
                  </a:cubicBezTo>
                  <a:cubicBezTo>
                    <a:pt x="0" y="79"/>
                    <a:pt x="0" y="80"/>
                    <a:pt x="1" y="80"/>
                  </a:cubicBezTo>
                  <a:cubicBezTo>
                    <a:pt x="2" y="81"/>
                    <a:pt x="4" y="83"/>
                    <a:pt x="4" y="83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13" y="79"/>
                    <a:pt x="17" y="75"/>
                    <a:pt x="21" y="74"/>
                  </a:cubicBezTo>
                  <a:cubicBezTo>
                    <a:pt x="25" y="81"/>
                    <a:pt x="29" y="85"/>
                    <a:pt x="34" y="87"/>
                  </a:cubicBezTo>
                  <a:cubicBezTo>
                    <a:pt x="40" y="90"/>
                    <a:pt x="45" y="90"/>
                    <a:pt x="51" y="87"/>
                  </a:cubicBezTo>
                  <a:cubicBezTo>
                    <a:pt x="53" y="86"/>
                    <a:pt x="56" y="84"/>
                    <a:pt x="58" y="82"/>
                  </a:cubicBezTo>
                  <a:close/>
                  <a:moveTo>
                    <a:pt x="73" y="21"/>
                  </a:moveTo>
                  <a:cubicBezTo>
                    <a:pt x="75" y="15"/>
                    <a:pt x="78" y="10"/>
                    <a:pt x="84" y="8"/>
                  </a:cubicBezTo>
                  <a:cubicBezTo>
                    <a:pt x="88" y="6"/>
                    <a:pt x="93" y="5"/>
                    <a:pt x="98" y="6"/>
                  </a:cubicBezTo>
                  <a:cubicBezTo>
                    <a:pt x="103" y="7"/>
                    <a:pt x="107" y="10"/>
                    <a:pt x="111" y="13"/>
                  </a:cubicBezTo>
                  <a:cubicBezTo>
                    <a:pt x="113" y="13"/>
                    <a:pt x="113" y="13"/>
                    <a:pt x="115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9" y="18"/>
                    <a:pt x="103" y="22"/>
                    <a:pt x="98" y="24"/>
                  </a:cubicBezTo>
                  <a:cubicBezTo>
                    <a:pt x="92" y="26"/>
                    <a:pt x="84" y="30"/>
                    <a:pt x="73" y="34"/>
                  </a:cubicBezTo>
                  <a:cubicBezTo>
                    <a:pt x="72" y="34"/>
                    <a:pt x="71" y="35"/>
                    <a:pt x="70" y="35"/>
                  </a:cubicBezTo>
                  <a:cubicBezTo>
                    <a:pt x="71" y="30"/>
                    <a:pt x="72" y="25"/>
                    <a:pt x="73" y="21"/>
                  </a:cubicBezTo>
                  <a:close/>
                  <a:moveTo>
                    <a:pt x="41" y="83"/>
                  </a:moveTo>
                  <a:cubicBezTo>
                    <a:pt x="38" y="83"/>
                    <a:pt x="36" y="82"/>
                    <a:pt x="34" y="81"/>
                  </a:cubicBezTo>
                  <a:cubicBezTo>
                    <a:pt x="30" y="78"/>
                    <a:pt x="27" y="75"/>
                    <a:pt x="25" y="70"/>
                  </a:cubicBezTo>
                  <a:cubicBezTo>
                    <a:pt x="26" y="69"/>
                    <a:pt x="27" y="69"/>
                    <a:pt x="28" y="68"/>
                  </a:cubicBezTo>
                  <a:cubicBezTo>
                    <a:pt x="34" y="65"/>
                    <a:pt x="39" y="63"/>
                    <a:pt x="43" y="60"/>
                  </a:cubicBezTo>
                  <a:cubicBezTo>
                    <a:pt x="47" y="58"/>
                    <a:pt x="51" y="55"/>
                    <a:pt x="55" y="53"/>
                  </a:cubicBezTo>
                  <a:cubicBezTo>
                    <a:pt x="58" y="51"/>
                    <a:pt x="61" y="49"/>
                    <a:pt x="65" y="47"/>
                  </a:cubicBezTo>
                  <a:cubicBezTo>
                    <a:pt x="64" y="55"/>
                    <a:pt x="63" y="62"/>
                    <a:pt x="61" y="68"/>
                  </a:cubicBezTo>
                  <a:cubicBezTo>
                    <a:pt x="59" y="75"/>
                    <a:pt x="55" y="79"/>
                    <a:pt x="48" y="82"/>
                  </a:cubicBezTo>
                  <a:cubicBezTo>
                    <a:pt x="46" y="83"/>
                    <a:pt x="43" y="84"/>
                    <a:pt x="41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29" name="Group 170"/>
          <p:cNvGrpSpPr>
            <a:grpSpLocks noChangeAspect="1"/>
          </p:cNvGrpSpPr>
          <p:nvPr/>
        </p:nvGrpSpPr>
        <p:grpSpPr bwMode="auto">
          <a:xfrm>
            <a:off x="5418474" y="3443770"/>
            <a:ext cx="1693449" cy="1569134"/>
            <a:chOff x="4349" y="1610"/>
            <a:chExt cx="2343" cy="2171"/>
          </a:xfrm>
        </p:grpSpPr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>
              <a:off x="4349" y="3612"/>
              <a:ext cx="2343" cy="169"/>
            </a:xfrm>
            <a:prstGeom prst="ellipse">
              <a:avLst/>
            </a:prstGeom>
            <a:solidFill>
              <a:srgbClr val="91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5804" y="2764"/>
              <a:ext cx="95" cy="78"/>
            </a:xfrm>
            <a:custGeom>
              <a:avLst/>
              <a:gdLst>
                <a:gd name="T0" fmla="*/ 9 w 40"/>
                <a:gd name="T1" fmla="*/ 33 h 33"/>
                <a:gd name="T2" fmla="*/ 32 w 40"/>
                <a:gd name="T3" fmla="*/ 23 h 33"/>
                <a:gd name="T4" fmla="*/ 38 w 40"/>
                <a:gd name="T5" fmla="*/ 9 h 33"/>
                <a:gd name="T6" fmla="*/ 24 w 40"/>
                <a:gd name="T7" fmla="*/ 2 h 33"/>
                <a:gd name="T8" fmla="*/ 0 w 40"/>
                <a:gd name="T9" fmla="*/ 12 h 33"/>
                <a:gd name="T10" fmla="*/ 9 w 4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9" y="3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8" y="21"/>
                    <a:pt x="40" y="14"/>
                    <a:pt x="38" y="9"/>
                  </a:cubicBezTo>
                  <a:cubicBezTo>
                    <a:pt x="36" y="3"/>
                    <a:pt x="30" y="0"/>
                    <a:pt x="24" y="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4462" y="3063"/>
              <a:ext cx="71" cy="94"/>
            </a:xfrm>
            <a:custGeom>
              <a:avLst/>
              <a:gdLst>
                <a:gd name="T0" fmla="*/ 8 w 30"/>
                <a:gd name="T1" fmla="*/ 0 h 40"/>
                <a:gd name="T2" fmla="*/ 1 w 30"/>
                <a:gd name="T3" fmla="*/ 25 h 40"/>
                <a:gd name="T4" fmla="*/ 9 w 30"/>
                <a:gd name="T5" fmla="*/ 39 h 40"/>
                <a:gd name="T6" fmla="*/ 23 w 30"/>
                <a:gd name="T7" fmla="*/ 31 h 40"/>
                <a:gd name="T8" fmla="*/ 30 w 30"/>
                <a:gd name="T9" fmla="*/ 6 h 40"/>
                <a:gd name="T10" fmla="*/ 8 w 30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8" y="0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31"/>
                    <a:pt x="4" y="37"/>
                    <a:pt x="9" y="39"/>
                  </a:cubicBezTo>
                  <a:cubicBezTo>
                    <a:pt x="15" y="40"/>
                    <a:pt x="21" y="37"/>
                    <a:pt x="23" y="31"/>
                  </a:cubicBezTo>
                  <a:cubicBezTo>
                    <a:pt x="30" y="6"/>
                    <a:pt x="30" y="6"/>
                    <a:pt x="30" y="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4785" y="3465"/>
              <a:ext cx="68" cy="67"/>
            </a:xfrm>
            <a:custGeom>
              <a:avLst/>
              <a:gdLst>
                <a:gd name="T0" fmla="*/ 0 w 68"/>
                <a:gd name="T1" fmla="*/ 31 h 67"/>
                <a:gd name="T2" fmla="*/ 30 w 68"/>
                <a:gd name="T3" fmla="*/ 67 h 67"/>
                <a:gd name="T4" fmla="*/ 68 w 68"/>
                <a:gd name="T5" fmla="*/ 36 h 67"/>
                <a:gd name="T6" fmla="*/ 38 w 68"/>
                <a:gd name="T7" fmla="*/ 0 h 67"/>
                <a:gd name="T8" fmla="*/ 0 w 68"/>
                <a:gd name="T9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0" y="31"/>
                  </a:moveTo>
                  <a:lnTo>
                    <a:pt x="30" y="67"/>
                  </a:lnTo>
                  <a:lnTo>
                    <a:pt x="68" y="36"/>
                  </a:lnTo>
                  <a:lnTo>
                    <a:pt x="3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4768" y="3477"/>
              <a:ext cx="93" cy="112"/>
            </a:xfrm>
            <a:custGeom>
              <a:avLst/>
              <a:gdLst>
                <a:gd name="T0" fmla="*/ 4 w 39"/>
                <a:gd name="T1" fmla="*/ 7 h 47"/>
                <a:gd name="T2" fmla="*/ 4 w 39"/>
                <a:gd name="T3" fmla="*/ 21 h 47"/>
                <a:gd name="T4" fmla="*/ 22 w 39"/>
                <a:gd name="T5" fmla="*/ 42 h 47"/>
                <a:gd name="T6" fmla="*/ 35 w 39"/>
                <a:gd name="T7" fmla="*/ 44 h 47"/>
                <a:gd name="T8" fmla="*/ 35 w 39"/>
                <a:gd name="T9" fmla="*/ 44 h 47"/>
                <a:gd name="T10" fmla="*/ 36 w 39"/>
                <a:gd name="T11" fmla="*/ 30 h 47"/>
                <a:gd name="T12" fmla="*/ 13 w 39"/>
                <a:gd name="T13" fmla="*/ 4 h 47"/>
                <a:gd name="T14" fmla="*/ 4 w 39"/>
                <a:gd name="T15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7">
                  <a:moveTo>
                    <a:pt x="4" y="7"/>
                  </a:moveTo>
                  <a:cubicBezTo>
                    <a:pt x="0" y="10"/>
                    <a:pt x="0" y="17"/>
                    <a:pt x="4" y="2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7"/>
                    <a:pt x="31" y="47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1"/>
                    <a:pt x="39" y="35"/>
                    <a:pt x="36" y="3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0"/>
                    <a:pt x="8" y="4"/>
                    <a:pt x="4" y="7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5579" y="3302"/>
              <a:ext cx="68" cy="69"/>
            </a:xfrm>
            <a:custGeom>
              <a:avLst/>
              <a:gdLst>
                <a:gd name="T0" fmla="*/ 33 w 68"/>
                <a:gd name="T1" fmla="*/ 69 h 69"/>
                <a:gd name="T2" fmla="*/ 68 w 68"/>
                <a:gd name="T3" fmla="*/ 35 h 69"/>
                <a:gd name="T4" fmla="*/ 35 w 68"/>
                <a:gd name="T5" fmla="*/ 0 h 69"/>
                <a:gd name="T6" fmla="*/ 0 w 68"/>
                <a:gd name="T7" fmla="*/ 33 h 69"/>
                <a:gd name="T8" fmla="*/ 33 w 68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9">
                  <a:moveTo>
                    <a:pt x="33" y="69"/>
                  </a:moveTo>
                  <a:lnTo>
                    <a:pt x="68" y="35"/>
                  </a:lnTo>
                  <a:lnTo>
                    <a:pt x="35" y="0"/>
                  </a:lnTo>
                  <a:lnTo>
                    <a:pt x="0" y="33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5593" y="3290"/>
              <a:ext cx="111" cy="95"/>
            </a:xfrm>
            <a:custGeom>
              <a:avLst/>
              <a:gdLst>
                <a:gd name="T0" fmla="*/ 8 w 47"/>
                <a:gd name="T1" fmla="*/ 37 h 40"/>
                <a:gd name="T2" fmla="*/ 21 w 47"/>
                <a:gd name="T3" fmla="*/ 37 h 40"/>
                <a:gd name="T4" fmla="*/ 42 w 47"/>
                <a:gd name="T5" fmla="*/ 17 h 40"/>
                <a:gd name="T6" fmla="*/ 43 w 47"/>
                <a:gd name="T7" fmla="*/ 4 h 40"/>
                <a:gd name="T8" fmla="*/ 43 w 47"/>
                <a:gd name="T9" fmla="*/ 4 h 40"/>
                <a:gd name="T10" fmla="*/ 30 w 47"/>
                <a:gd name="T11" fmla="*/ 4 h 40"/>
                <a:gd name="T12" fmla="*/ 4 w 47"/>
                <a:gd name="T13" fmla="*/ 27 h 40"/>
                <a:gd name="T14" fmla="*/ 8 w 47"/>
                <a:gd name="T15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0">
                  <a:moveTo>
                    <a:pt x="8" y="37"/>
                  </a:moveTo>
                  <a:cubicBezTo>
                    <a:pt x="11" y="40"/>
                    <a:pt x="17" y="40"/>
                    <a:pt x="21" y="3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3"/>
                    <a:pt x="47" y="7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0" y="0"/>
                    <a:pt x="34" y="0"/>
                    <a:pt x="30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0" y="31"/>
                    <a:pt x="4" y="33"/>
                    <a:pt x="8" y="37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4609" y="1771"/>
              <a:ext cx="891" cy="882"/>
            </a:xfrm>
            <a:custGeom>
              <a:avLst/>
              <a:gdLst>
                <a:gd name="T0" fmla="*/ 325 w 376"/>
                <a:gd name="T1" fmla="*/ 277 h 372"/>
                <a:gd name="T2" fmla="*/ 328 w 376"/>
                <a:gd name="T3" fmla="*/ 265 h 372"/>
                <a:gd name="T4" fmla="*/ 312 w 376"/>
                <a:gd name="T5" fmla="*/ 146 h 372"/>
                <a:gd name="T6" fmla="*/ 307 w 376"/>
                <a:gd name="T7" fmla="*/ 0 h 372"/>
                <a:gd name="T8" fmla="*/ 264 w 376"/>
                <a:gd name="T9" fmla="*/ 54 h 372"/>
                <a:gd name="T10" fmla="*/ 86 w 376"/>
                <a:gd name="T11" fmla="*/ 57 h 372"/>
                <a:gd name="T12" fmla="*/ 17 w 376"/>
                <a:gd name="T13" fmla="*/ 172 h 372"/>
                <a:gd name="T14" fmla="*/ 61 w 376"/>
                <a:gd name="T15" fmla="*/ 356 h 372"/>
                <a:gd name="T16" fmla="*/ 285 w 376"/>
                <a:gd name="T17" fmla="*/ 308 h 372"/>
                <a:gd name="T18" fmla="*/ 325 w 376"/>
                <a:gd name="T19" fmla="*/ 2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2">
                  <a:moveTo>
                    <a:pt x="325" y="277"/>
                  </a:moveTo>
                  <a:cubicBezTo>
                    <a:pt x="325" y="277"/>
                    <a:pt x="329" y="275"/>
                    <a:pt x="328" y="265"/>
                  </a:cubicBezTo>
                  <a:cubicBezTo>
                    <a:pt x="326" y="254"/>
                    <a:pt x="312" y="146"/>
                    <a:pt x="312" y="146"/>
                  </a:cubicBezTo>
                  <a:cubicBezTo>
                    <a:pt x="312" y="146"/>
                    <a:pt x="376" y="72"/>
                    <a:pt x="307" y="0"/>
                  </a:cubicBezTo>
                  <a:cubicBezTo>
                    <a:pt x="307" y="0"/>
                    <a:pt x="310" y="56"/>
                    <a:pt x="264" y="54"/>
                  </a:cubicBezTo>
                  <a:cubicBezTo>
                    <a:pt x="218" y="53"/>
                    <a:pt x="116" y="52"/>
                    <a:pt x="86" y="57"/>
                  </a:cubicBezTo>
                  <a:cubicBezTo>
                    <a:pt x="55" y="63"/>
                    <a:pt x="0" y="94"/>
                    <a:pt x="17" y="172"/>
                  </a:cubicBezTo>
                  <a:cubicBezTo>
                    <a:pt x="34" y="251"/>
                    <a:pt x="54" y="342"/>
                    <a:pt x="61" y="356"/>
                  </a:cubicBezTo>
                  <a:cubicBezTo>
                    <a:pt x="70" y="372"/>
                    <a:pt x="285" y="308"/>
                    <a:pt x="285" y="308"/>
                  </a:cubicBezTo>
                  <a:lnTo>
                    <a:pt x="325" y="277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4711" y="2465"/>
              <a:ext cx="100" cy="124"/>
            </a:xfrm>
            <a:custGeom>
              <a:avLst/>
              <a:gdLst>
                <a:gd name="T0" fmla="*/ 42 w 42"/>
                <a:gd name="T1" fmla="*/ 36 h 52"/>
                <a:gd name="T2" fmla="*/ 32 w 42"/>
                <a:gd name="T3" fmla="*/ 49 h 52"/>
                <a:gd name="T4" fmla="*/ 17 w 42"/>
                <a:gd name="T5" fmla="*/ 51 h 52"/>
                <a:gd name="T6" fmla="*/ 4 w 42"/>
                <a:gd name="T7" fmla="*/ 41 h 52"/>
                <a:gd name="T8" fmla="*/ 1 w 42"/>
                <a:gd name="T9" fmla="*/ 16 h 52"/>
                <a:gd name="T10" fmla="*/ 10 w 42"/>
                <a:gd name="T11" fmla="*/ 3 h 52"/>
                <a:gd name="T12" fmla="*/ 25 w 42"/>
                <a:gd name="T13" fmla="*/ 1 h 52"/>
                <a:gd name="T14" fmla="*/ 38 w 42"/>
                <a:gd name="T15" fmla="*/ 11 h 52"/>
                <a:gd name="T16" fmla="*/ 42 w 42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2">
                  <a:moveTo>
                    <a:pt x="42" y="36"/>
                  </a:moveTo>
                  <a:cubicBezTo>
                    <a:pt x="42" y="42"/>
                    <a:pt x="38" y="48"/>
                    <a:pt x="32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2"/>
                    <a:pt x="5" y="48"/>
                    <a:pt x="4" y="4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0"/>
                    <a:pt x="4" y="4"/>
                    <a:pt x="10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0"/>
                    <a:pt x="37" y="4"/>
                    <a:pt x="38" y="11"/>
                  </a:cubicBezTo>
                  <a:lnTo>
                    <a:pt x="42" y="36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5308" y="2380"/>
              <a:ext cx="102" cy="123"/>
            </a:xfrm>
            <a:custGeom>
              <a:avLst/>
              <a:gdLst>
                <a:gd name="T0" fmla="*/ 42 w 43"/>
                <a:gd name="T1" fmla="*/ 36 h 52"/>
                <a:gd name="T2" fmla="*/ 32 w 43"/>
                <a:gd name="T3" fmla="*/ 49 h 52"/>
                <a:gd name="T4" fmla="*/ 18 w 43"/>
                <a:gd name="T5" fmla="*/ 52 h 52"/>
                <a:gd name="T6" fmla="*/ 5 w 43"/>
                <a:gd name="T7" fmla="*/ 42 h 52"/>
                <a:gd name="T8" fmla="*/ 1 w 43"/>
                <a:gd name="T9" fmla="*/ 16 h 52"/>
                <a:gd name="T10" fmla="*/ 11 w 43"/>
                <a:gd name="T11" fmla="*/ 3 h 52"/>
                <a:gd name="T12" fmla="*/ 25 w 43"/>
                <a:gd name="T13" fmla="*/ 1 h 52"/>
                <a:gd name="T14" fmla="*/ 38 w 43"/>
                <a:gd name="T15" fmla="*/ 11 h 52"/>
                <a:gd name="T16" fmla="*/ 42 w 43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42" y="36"/>
                  </a:moveTo>
                  <a:cubicBezTo>
                    <a:pt x="43" y="43"/>
                    <a:pt x="39" y="49"/>
                    <a:pt x="32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2" y="52"/>
                    <a:pt x="6" y="48"/>
                    <a:pt x="5" y="4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0"/>
                    <a:pt x="5" y="4"/>
                    <a:pt x="11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2" y="0"/>
                    <a:pt x="38" y="5"/>
                    <a:pt x="38" y="11"/>
                  </a:cubicBezTo>
                  <a:lnTo>
                    <a:pt x="42" y="36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4799" y="3146"/>
              <a:ext cx="836" cy="374"/>
            </a:xfrm>
            <a:custGeom>
              <a:avLst/>
              <a:gdLst>
                <a:gd name="T0" fmla="*/ 244 w 353"/>
                <a:gd name="T1" fmla="*/ 5 h 158"/>
                <a:gd name="T2" fmla="*/ 63 w 353"/>
                <a:gd name="T3" fmla="*/ 30 h 158"/>
                <a:gd name="T4" fmla="*/ 28 w 353"/>
                <a:gd name="T5" fmla="*/ 35 h 158"/>
                <a:gd name="T6" fmla="*/ 33 w 353"/>
                <a:gd name="T7" fmla="*/ 70 h 158"/>
                <a:gd name="T8" fmla="*/ 31 w 353"/>
                <a:gd name="T9" fmla="*/ 115 h 158"/>
                <a:gd name="T10" fmla="*/ 0 w 353"/>
                <a:gd name="T11" fmla="*/ 142 h 158"/>
                <a:gd name="T12" fmla="*/ 14 w 353"/>
                <a:gd name="T13" fmla="*/ 158 h 158"/>
                <a:gd name="T14" fmla="*/ 56 w 353"/>
                <a:gd name="T15" fmla="*/ 122 h 158"/>
                <a:gd name="T16" fmla="*/ 83 w 353"/>
                <a:gd name="T17" fmla="*/ 63 h 158"/>
                <a:gd name="T18" fmla="*/ 235 w 353"/>
                <a:gd name="T19" fmla="*/ 41 h 158"/>
                <a:gd name="T20" fmla="*/ 308 w 353"/>
                <a:gd name="T21" fmla="*/ 55 h 158"/>
                <a:gd name="T22" fmla="*/ 337 w 353"/>
                <a:gd name="T23" fmla="*/ 89 h 158"/>
                <a:gd name="T24" fmla="*/ 353 w 353"/>
                <a:gd name="T25" fmla="*/ 74 h 158"/>
                <a:gd name="T26" fmla="*/ 322 w 353"/>
                <a:gd name="T27" fmla="*/ 40 h 158"/>
                <a:gd name="T28" fmla="*/ 279 w 353"/>
                <a:gd name="T29" fmla="*/ 0 h 158"/>
                <a:gd name="T30" fmla="*/ 244 w 353"/>
                <a:gd name="T31" fmla="*/ 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" h="158">
                  <a:moveTo>
                    <a:pt x="244" y="5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69" y="66"/>
                    <a:pt x="83" y="63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48" y="40"/>
                    <a:pt x="308" y="55"/>
                    <a:pt x="308" y="55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53" y="74"/>
                    <a:pt x="353" y="74"/>
                    <a:pt x="353" y="74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244" y="5"/>
                  </a:lnTo>
                  <a:close/>
                </a:path>
              </a:pathLst>
            </a:custGeom>
            <a:solidFill>
              <a:srgbClr val="31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4467" y="2553"/>
              <a:ext cx="1391" cy="702"/>
            </a:xfrm>
            <a:custGeom>
              <a:avLst/>
              <a:gdLst>
                <a:gd name="T0" fmla="*/ 577 w 587"/>
                <a:gd name="T1" fmla="*/ 94 h 296"/>
                <a:gd name="T2" fmla="*/ 491 w 587"/>
                <a:gd name="T3" fmla="*/ 63 h 296"/>
                <a:gd name="T4" fmla="*/ 388 w 587"/>
                <a:gd name="T5" fmla="*/ 1 h 296"/>
                <a:gd name="T6" fmla="*/ 388 w 587"/>
                <a:gd name="T7" fmla="*/ 1 h 296"/>
                <a:gd name="T8" fmla="*/ 384 w 587"/>
                <a:gd name="T9" fmla="*/ 1 h 296"/>
                <a:gd name="T10" fmla="*/ 132 w 587"/>
                <a:gd name="T11" fmla="*/ 36 h 296"/>
                <a:gd name="T12" fmla="*/ 129 w 587"/>
                <a:gd name="T13" fmla="*/ 37 h 296"/>
                <a:gd name="T14" fmla="*/ 129 w 587"/>
                <a:gd name="T15" fmla="*/ 37 h 296"/>
                <a:gd name="T16" fmla="*/ 35 w 587"/>
                <a:gd name="T17" fmla="*/ 122 h 296"/>
                <a:gd name="T18" fmla="*/ 0 w 587"/>
                <a:gd name="T19" fmla="*/ 230 h 296"/>
                <a:gd name="T20" fmla="*/ 25 w 587"/>
                <a:gd name="T21" fmla="*/ 236 h 296"/>
                <a:gd name="T22" fmla="*/ 59 w 587"/>
                <a:gd name="T23" fmla="*/ 132 h 296"/>
                <a:gd name="T24" fmla="*/ 132 w 587"/>
                <a:gd name="T25" fmla="*/ 64 h 296"/>
                <a:gd name="T26" fmla="*/ 132 w 587"/>
                <a:gd name="T27" fmla="*/ 64 h 296"/>
                <a:gd name="T28" fmla="*/ 163 w 587"/>
                <a:gd name="T29" fmla="*/ 290 h 296"/>
                <a:gd name="T30" fmla="*/ 171 w 587"/>
                <a:gd name="T31" fmla="*/ 295 h 296"/>
                <a:gd name="T32" fmla="*/ 419 w 587"/>
                <a:gd name="T33" fmla="*/ 260 h 296"/>
                <a:gd name="T34" fmla="*/ 423 w 587"/>
                <a:gd name="T35" fmla="*/ 253 h 296"/>
                <a:gd name="T36" fmla="*/ 391 w 587"/>
                <a:gd name="T37" fmla="*/ 27 h 296"/>
                <a:gd name="T38" fmla="*/ 470 w 587"/>
                <a:gd name="T39" fmla="*/ 79 h 296"/>
                <a:gd name="T40" fmla="*/ 568 w 587"/>
                <a:gd name="T41" fmla="*/ 123 h 296"/>
                <a:gd name="T42" fmla="*/ 587 w 587"/>
                <a:gd name="T43" fmla="*/ 118 h 296"/>
                <a:gd name="T44" fmla="*/ 577 w 587"/>
                <a:gd name="T4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296">
                  <a:moveTo>
                    <a:pt x="577" y="94"/>
                  </a:moveTo>
                  <a:cubicBezTo>
                    <a:pt x="576" y="94"/>
                    <a:pt x="529" y="113"/>
                    <a:pt x="491" y="63"/>
                  </a:cubicBezTo>
                  <a:cubicBezTo>
                    <a:pt x="448" y="7"/>
                    <a:pt x="399" y="1"/>
                    <a:pt x="388" y="1"/>
                  </a:cubicBezTo>
                  <a:cubicBezTo>
                    <a:pt x="388" y="1"/>
                    <a:pt x="388" y="1"/>
                    <a:pt x="388" y="1"/>
                  </a:cubicBezTo>
                  <a:cubicBezTo>
                    <a:pt x="386" y="1"/>
                    <a:pt x="385" y="1"/>
                    <a:pt x="384" y="1"/>
                  </a:cubicBezTo>
                  <a:cubicBezTo>
                    <a:pt x="383" y="0"/>
                    <a:pt x="133" y="36"/>
                    <a:pt x="132" y="36"/>
                  </a:cubicBezTo>
                  <a:cubicBezTo>
                    <a:pt x="131" y="37"/>
                    <a:pt x="130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6" y="39"/>
                    <a:pt x="55" y="75"/>
                    <a:pt x="35" y="122"/>
                  </a:cubicBezTo>
                  <a:cubicBezTo>
                    <a:pt x="17" y="166"/>
                    <a:pt x="1" y="227"/>
                    <a:pt x="0" y="230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5" y="236"/>
                    <a:pt x="41" y="174"/>
                    <a:pt x="59" y="132"/>
                  </a:cubicBezTo>
                  <a:cubicBezTo>
                    <a:pt x="71" y="102"/>
                    <a:pt x="113" y="75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4" y="294"/>
                    <a:pt x="168" y="296"/>
                    <a:pt x="171" y="295"/>
                  </a:cubicBezTo>
                  <a:cubicBezTo>
                    <a:pt x="419" y="260"/>
                    <a:pt x="419" y="260"/>
                    <a:pt x="419" y="260"/>
                  </a:cubicBezTo>
                  <a:cubicBezTo>
                    <a:pt x="422" y="260"/>
                    <a:pt x="424" y="257"/>
                    <a:pt x="423" y="253"/>
                  </a:cubicBezTo>
                  <a:cubicBezTo>
                    <a:pt x="391" y="27"/>
                    <a:pt x="391" y="27"/>
                    <a:pt x="391" y="27"/>
                  </a:cubicBezTo>
                  <a:cubicBezTo>
                    <a:pt x="405" y="29"/>
                    <a:pt x="439" y="38"/>
                    <a:pt x="470" y="79"/>
                  </a:cubicBezTo>
                  <a:cubicBezTo>
                    <a:pt x="502" y="120"/>
                    <a:pt x="541" y="126"/>
                    <a:pt x="568" y="123"/>
                  </a:cubicBezTo>
                  <a:cubicBezTo>
                    <a:pt x="575" y="122"/>
                    <a:pt x="582" y="120"/>
                    <a:pt x="587" y="118"/>
                  </a:cubicBezTo>
                  <a:lnTo>
                    <a:pt x="577" y="9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5086" y="2776"/>
              <a:ext cx="92" cy="263"/>
            </a:xfrm>
            <a:custGeom>
              <a:avLst/>
              <a:gdLst>
                <a:gd name="T0" fmla="*/ 92 w 92"/>
                <a:gd name="T1" fmla="*/ 230 h 263"/>
                <a:gd name="T2" fmla="*/ 59 w 92"/>
                <a:gd name="T3" fmla="*/ 263 h 263"/>
                <a:gd name="T4" fmla="*/ 16 w 92"/>
                <a:gd name="T5" fmla="*/ 242 h 263"/>
                <a:gd name="T6" fmla="*/ 0 w 92"/>
                <a:gd name="T7" fmla="*/ 7 h 263"/>
                <a:gd name="T8" fmla="*/ 45 w 92"/>
                <a:gd name="T9" fmla="*/ 0 h 263"/>
                <a:gd name="T10" fmla="*/ 92 w 92"/>
                <a:gd name="T11" fmla="*/ 23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63">
                  <a:moveTo>
                    <a:pt x="92" y="230"/>
                  </a:moveTo>
                  <a:lnTo>
                    <a:pt x="59" y="263"/>
                  </a:lnTo>
                  <a:lnTo>
                    <a:pt x="16" y="242"/>
                  </a:lnTo>
                  <a:lnTo>
                    <a:pt x="0" y="7"/>
                  </a:lnTo>
                  <a:lnTo>
                    <a:pt x="45" y="0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31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4728" y="2148"/>
              <a:ext cx="668" cy="689"/>
            </a:xfrm>
            <a:custGeom>
              <a:avLst/>
              <a:gdLst>
                <a:gd name="T0" fmla="*/ 280 w 282"/>
                <a:gd name="T1" fmla="*/ 235 h 291"/>
                <a:gd name="T2" fmla="*/ 257 w 282"/>
                <a:gd name="T3" fmla="*/ 262 h 291"/>
                <a:gd name="T4" fmla="*/ 62 w 282"/>
                <a:gd name="T5" fmla="*/ 289 h 291"/>
                <a:gd name="T6" fmla="*/ 32 w 282"/>
                <a:gd name="T7" fmla="*/ 270 h 291"/>
                <a:gd name="T8" fmla="*/ 2 w 282"/>
                <a:gd name="T9" fmla="*/ 56 h 291"/>
                <a:gd name="T10" fmla="*/ 25 w 282"/>
                <a:gd name="T11" fmla="*/ 29 h 291"/>
                <a:gd name="T12" fmla="*/ 220 w 282"/>
                <a:gd name="T13" fmla="*/ 2 h 291"/>
                <a:gd name="T14" fmla="*/ 250 w 282"/>
                <a:gd name="T15" fmla="*/ 21 h 291"/>
                <a:gd name="T16" fmla="*/ 280 w 282"/>
                <a:gd name="T17" fmla="*/ 2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91">
                  <a:moveTo>
                    <a:pt x="280" y="235"/>
                  </a:moveTo>
                  <a:cubicBezTo>
                    <a:pt x="282" y="248"/>
                    <a:pt x="271" y="260"/>
                    <a:pt x="257" y="262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47" y="291"/>
                    <a:pt x="34" y="283"/>
                    <a:pt x="32" y="270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43"/>
                    <a:pt x="11" y="31"/>
                    <a:pt x="25" y="29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35" y="0"/>
                    <a:pt x="248" y="8"/>
                    <a:pt x="250" y="21"/>
                  </a:cubicBezTo>
                  <a:lnTo>
                    <a:pt x="280" y="235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4861" y="2525"/>
              <a:ext cx="63" cy="66"/>
            </a:xfrm>
            <a:custGeom>
              <a:avLst/>
              <a:gdLst>
                <a:gd name="T0" fmla="*/ 26 w 27"/>
                <a:gd name="T1" fmla="*/ 12 h 28"/>
                <a:gd name="T2" fmla="*/ 15 w 27"/>
                <a:gd name="T3" fmla="*/ 27 h 28"/>
                <a:gd name="T4" fmla="*/ 1 w 27"/>
                <a:gd name="T5" fmla="*/ 16 h 28"/>
                <a:gd name="T6" fmla="*/ 11 w 27"/>
                <a:gd name="T7" fmla="*/ 1 h 28"/>
                <a:gd name="T8" fmla="*/ 26 w 2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6" y="12"/>
                  </a:moveTo>
                  <a:cubicBezTo>
                    <a:pt x="27" y="19"/>
                    <a:pt x="22" y="26"/>
                    <a:pt x="15" y="27"/>
                  </a:cubicBezTo>
                  <a:cubicBezTo>
                    <a:pt x="8" y="28"/>
                    <a:pt x="2" y="23"/>
                    <a:pt x="1" y="16"/>
                  </a:cubicBezTo>
                  <a:cubicBezTo>
                    <a:pt x="0" y="9"/>
                    <a:pt x="4" y="2"/>
                    <a:pt x="11" y="1"/>
                  </a:cubicBezTo>
                  <a:cubicBezTo>
                    <a:pt x="18" y="0"/>
                    <a:pt x="25" y="5"/>
                    <a:pt x="26" y="12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4870" y="2544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1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3" y="7"/>
                    <a:pt x="1" y="6"/>
                    <a:pt x="1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5216" y="2475"/>
              <a:ext cx="64" cy="64"/>
            </a:xfrm>
            <a:custGeom>
              <a:avLst/>
              <a:gdLst>
                <a:gd name="T0" fmla="*/ 26 w 27"/>
                <a:gd name="T1" fmla="*/ 12 h 27"/>
                <a:gd name="T2" fmla="*/ 15 w 27"/>
                <a:gd name="T3" fmla="*/ 26 h 27"/>
                <a:gd name="T4" fmla="*/ 1 w 27"/>
                <a:gd name="T5" fmla="*/ 16 h 27"/>
                <a:gd name="T6" fmla="*/ 12 w 27"/>
                <a:gd name="T7" fmla="*/ 1 h 27"/>
                <a:gd name="T8" fmla="*/ 26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6" y="12"/>
                  </a:moveTo>
                  <a:cubicBezTo>
                    <a:pt x="27" y="19"/>
                    <a:pt x="22" y="25"/>
                    <a:pt x="15" y="26"/>
                  </a:cubicBezTo>
                  <a:cubicBezTo>
                    <a:pt x="8" y="27"/>
                    <a:pt x="2" y="22"/>
                    <a:pt x="1" y="16"/>
                  </a:cubicBezTo>
                  <a:cubicBezTo>
                    <a:pt x="0" y="9"/>
                    <a:pt x="5" y="2"/>
                    <a:pt x="12" y="1"/>
                  </a:cubicBezTo>
                  <a:cubicBezTo>
                    <a:pt x="19" y="0"/>
                    <a:pt x="25" y="5"/>
                    <a:pt x="26" y="12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5005" y="2622"/>
              <a:ext cx="149" cy="149"/>
            </a:xfrm>
            <a:custGeom>
              <a:avLst/>
              <a:gdLst>
                <a:gd name="T0" fmla="*/ 62 w 63"/>
                <a:gd name="T1" fmla="*/ 2 h 63"/>
                <a:gd name="T2" fmla="*/ 58 w 63"/>
                <a:gd name="T3" fmla="*/ 0 h 63"/>
                <a:gd name="T4" fmla="*/ 4 w 63"/>
                <a:gd name="T5" fmla="*/ 8 h 63"/>
                <a:gd name="T6" fmla="*/ 1 w 63"/>
                <a:gd name="T7" fmla="*/ 11 h 63"/>
                <a:gd name="T8" fmla="*/ 1 w 63"/>
                <a:gd name="T9" fmla="*/ 15 h 63"/>
                <a:gd name="T10" fmla="*/ 41 w 63"/>
                <a:gd name="T11" fmla="*/ 60 h 63"/>
                <a:gd name="T12" fmla="*/ 63 w 63"/>
                <a:gd name="T13" fmla="*/ 6 h 63"/>
                <a:gd name="T14" fmla="*/ 62 w 63"/>
                <a:gd name="T1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62" y="2"/>
                  </a:moveTo>
                  <a:cubicBezTo>
                    <a:pt x="61" y="1"/>
                    <a:pt x="59" y="0"/>
                    <a:pt x="58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" y="16"/>
                    <a:pt x="22" y="63"/>
                    <a:pt x="41" y="60"/>
                  </a:cubicBezTo>
                  <a:cubicBezTo>
                    <a:pt x="61" y="57"/>
                    <a:pt x="63" y="7"/>
                    <a:pt x="63" y="6"/>
                  </a:cubicBezTo>
                  <a:cubicBezTo>
                    <a:pt x="63" y="4"/>
                    <a:pt x="63" y="3"/>
                    <a:pt x="62" y="2"/>
                  </a:cubicBezTo>
                  <a:close/>
                </a:path>
              </a:pathLst>
            </a:custGeom>
            <a:solidFill>
              <a:srgbClr val="FF7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91" y="2152"/>
              <a:ext cx="252" cy="131"/>
            </a:xfrm>
            <a:custGeom>
              <a:avLst/>
              <a:gdLst>
                <a:gd name="T0" fmla="*/ 252 w 252"/>
                <a:gd name="T1" fmla="*/ 0 h 131"/>
                <a:gd name="T2" fmla="*/ 0 w 252"/>
                <a:gd name="T3" fmla="*/ 36 h 131"/>
                <a:gd name="T4" fmla="*/ 143 w 252"/>
                <a:gd name="T5" fmla="*/ 131 h 131"/>
                <a:gd name="T6" fmla="*/ 252 w 2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131">
                  <a:moveTo>
                    <a:pt x="252" y="0"/>
                  </a:moveTo>
                  <a:lnTo>
                    <a:pt x="0" y="36"/>
                  </a:lnTo>
                  <a:lnTo>
                    <a:pt x="143" y="13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5228" y="2494"/>
              <a:ext cx="16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6 h 7"/>
                <a:gd name="T4" fmla="*/ 0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6"/>
                    <a:pt x="4" y="6"/>
                  </a:cubicBezTo>
                  <a:cubicBezTo>
                    <a:pt x="2" y="7"/>
                    <a:pt x="1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008" y="2299"/>
              <a:ext cx="123" cy="131"/>
            </a:xfrm>
            <a:custGeom>
              <a:avLst/>
              <a:gdLst>
                <a:gd name="T0" fmla="*/ 94 w 123"/>
                <a:gd name="T1" fmla="*/ 131 h 131"/>
                <a:gd name="T2" fmla="*/ 0 w 123"/>
                <a:gd name="T3" fmla="*/ 102 h 131"/>
                <a:gd name="T4" fmla="*/ 28 w 123"/>
                <a:gd name="T5" fmla="*/ 0 h 131"/>
                <a:gd name="T6" fmla="*/ 123 w 123"/>
                <a:gd name="T7" fmla="*/ 27 h 131"/>
                <a:gd name="T8" fmla="*/ 94 w 123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31">
                  <a:moveTo>
                    <a:pt x="94" y="131"/>
                  </a:moveTo>
                  <a:lnTo>
                    <a:pt x="0" y="102"/>
                  </a:lnTo>
                  <a:lnTo>
                    <a:pt x="28" y="0"/>
                  </a:lnTo>
                  <a:lnTo>
                    <a:pt x="123" y="27"/>
                  </a:lnTo>
                  <a:lnTo>
                    <a:pt x="94" y="1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5846" y="2394"/>
              <a:ext cx="271" cy="574"/>
            </a:xfrm>
            <a:custGeom>
              <a:avLst/>
              <a:gdLst>
                <a:gd name="T0" fmla="*/ 52 w 114"/>
                <a:gd name="T1" fmla="*/ 235 h 242"/>
                <a:gd name="T2" fmla="*/ 42 w 114"/>
                <a:gd name="T3" fmla="*/ 241 h 242"/>
                <a:gd name="T4" fmla="*/ 7 w 114"/>
                <a:gd name="T5" fmla="*/ 231 h 242"/>
                <a:gd name="T6" fmla="*/ 1 w 114"/>
                <a:gd name="T7" fmla="*/ 221 h 242"/>
                <a:gd name="T8" fmla="*/ 62 w 114"/>
                <a:gd name="T9" fmla="*/ 7 h 242"/>
                <a:gd name="T10" fmla="*/ 73 w 114"/>
                <a:gd name="T11" fmla="*/ 1 h 242"/>
                <a:gd name="T12" fmla="*/ 107 w 114"/>
                <a:gd name="T13" fmla="*/ 11 h 242"/>
                <a:gd name="T14" fmla="*/ 113 w 114"/>
                <a:gd name="T15" fmla="*/ 21 h 242"/>
                <a:gd name="T16" fmla="*/ 52 w 114"/>
                <a:gd name="T17" fmla="*/ 23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242">
                  <a:moveTo>
                    <a:pt x="52" y="235"/>
                  </a:moveTo>
                  <a:cubicBezTo>
                    <a:pt x="51" y="240"/>
                    <a:pt x="46" y="242"/>
                    <a:pt x="42" y="24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3" y="230"/>
                    <a:pt x="0" y="226"/>
                    <a:pt x="1" y="221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4" y="2"/>
                    <a:pt x="68" y="0"/>
                    <a:pt x="73" y="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11" y="12"/>
                    <a:pt x="114" y="16"/>
                    <a:pt x="113" y="21"/>
                  </a:cubicBezTo>
                  <a:lnTo>
                    <a:pt x="52" y="2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5782" y="1610"/>
              <a:ext cx="778" cy="775"/>
            </a:xfrm>
            <a:custGeom>
              <a:avLst/>
              <a:gdLst>
                <a:gd name="T0" fmla="*/ 306 w 328"/>
                <a:gd name="T1" fmla="*/ 204 h 327"/>
                <a:gd name="T2" fmla="*/ 124 w 328"/>
                <a:gd name="T3" fmla="*/ 305 h 327"/>
                <a:gd name="T4" fmla="*/ 23 w 328"/>
                <a:gd name="T5" fmla="*/ 124 h 327"/>
                <a:gd name="T6" fmla="*/ 204 w 328"/>
                <a:gd name="T7" fmla="*/ 22 h 327"/>
                <a:gd name="T8" fmla="*/ 306 w 328"/>
                <a:gd name="T9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27">
                  <a:moveTo>
                    <a:pt x="306" y="204"/>
                  </a:moveTo>
                  <a:cubicBezTo>
                    <a:pt x="284" y="282"/>
                    <a:pt x="202" y="327"/>
                    <a:pt x="124" y="305"/>
                  </a:cubicBezTo>
                  <a:cubicBezTo>
                    <a:pt x="46" y="283"/>
                    <a:pt x="0" y="202"/>
                    <a:pt x="23" y="124"/>
                  </a:cubicBezTo>
                  <a:cubicBezTo>
                    <a:pt x="45" y="45"/>
                    <a:pt x="126" y="0"/>
                    <a:pt x="204" y="22"/>
                  </a:cubicBezTo>
                  <a:cubicBezTo>
                    <a:pt x="283" y="44"/>
                    <a:pt x="328" y="126"/>
                    <a:pt x="306" y="2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5861" y="1686"/>
              <a:ext cx="620" cy="623"/>
            </a:xfrm>
            <a:custGeom>
              <a:avLst/>
              <a:gdLst>
                <a:gd name="T0" fmla="*/ 245 w 262"/>
                <a:gd name="T1" fmla="*/ 164 h 263"/>
                <a:gd name="T2" fmla="*/ 99 w 262"/>
                <a:gd name="T3" fmla="*/ 245 h 263"/>
                <a:gd name="T4" fmla="*/ 18 w 262"/>
                <a:gd name="T5" fmla="*/ 99 h 263"/>
                <a:gd name="T6" fmla="*/ 163 w 262"/>
                <a:gd name="T7" fmla="*/ 18 h 263"/>
                <a:gd name="T8" fmla="*/ 245 w 262"/>
                <a:gd name="T9" fmla="*/ 16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3">
                  <a:moveTo>
                    <a:pt x="245" y="164"/>
                  </a:moveTo>
                  <a:cubicBezTo>
                    <a:pt x="227" y="227"/>
                    <a:pt x="162" y="263"/>
                    <a:pt x="99" y="245"/>
                  </a:cubicBezTo>
                  <a:cubicBezTo>
                    <a:pt x="36" y="227"/>
                    <a:pt x="0" y="162"/>
                    <a:pt x="18" y="99"/>
                  </a:cubicBezTo>
                  <a:cubicBezTo>
                    <a:pt x="36" y="37"/>
                    <a:pt x="101" y="0"/>
                    <a:pt x="163" y="18"/>
                  </a:cubicBezTo>
                  <a:cubicBezTo>
                    <a:pt x="226" y="36"/>
                    <a:pt x="262" y="101"/>
                    <a:pt x="245" y="1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877" y="1705"/>
              <a:ext cx="588" cy="587"/>
            </a:xfrm>
            <a:custGeom>
              <a:avLst/>
              <a:gdLst>
                <a:gd name="T0" fmla="*/ 231 w 248"/>
                <a:gd name="T1" fmla="*/ 154 h 248"/>
                <a:gd name="T2" fmla="*/ 94 w 248"/>
                <a:gd name="T3" fmla="*/ 231 h 248"/>
                <a:gd name="T4" fmla="*/ 17 w 248"/>
                <a:gd name="T5" fmla="*/ 93 h 248"/>
                <a:gd name="T6" fmla="*/ 155 w 248"/>
                <a:gd name="T7" fmla="*/ 16 h 248"/>
                <a:gd name="T8" fmla="*/ 231 w 248"/>
                <a:gd name="T9" fmla="*/ 1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1" y="154"/>
                  </a:moveTo>
                  <a:cubicBezTo>
                    <a:pt x="215" y="213"/>
                    <a:pt x="153" y="248"/>
                    <a:pt x="94" y="231"/>
                  </a:cubicBezTo>
                  <a:cubicBezTo>
                    <a:pt x="35" y="214"/>
                    <a:pt x="0" y="152"/>
                    <a:pt x="17" y="93"/>
                  </a:cubicBezTo>
                  <a:cubicBezTo>
                    <a:pt x="34" y="34"/>
                    <a:pt x="95" y="0"/>
                    <a:pt x="155" y="16"/>
                  </a:cubicBezTo>
                  <a:cubicBezTo>
                    <a:pt x="214" y="33"/>
                    <a:pt x="248" y="95"/>
                    <a:pt x="231" y="15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929" y="1894"/>
              <a:ext cx="477" cy="204"/>
            </a:xfrm>
            <a:custGeom>
              <a:avLst/>
              <a:gdLst>
                <a:gd name="T0" fmla="*/ 0 w 477"/>
                <a:gd name="T1" fmla="*/ 159 h 204"/>
                <a:gd name="T2" fmla="*/ 382 w 477"/>
                <a:gd name="T3" fmla="*/ 0 h 204"/>
                <a:gd name="T4" fmla="*/ 325 w 477"/>
                <a:gd name="T5" fmla="*/ 74 h 204"/>
                <a:gd name="T6" fmla="*/ 477 w 477"/>
                <a:gd name="T7" fmla="*/ 36 h 204"/>
                <a:gd name="T8" fmla="*/ 95 w 477"/>
                <a:gd name="T9" fmla="*/ 204 h 204"/>
                <a:gd name="T10" fmla="*/ 199 w 477"/>
                <a:gd name="T11" fmla="*/ 128 h 204"/>
                <a:gd name="T12" fmla="*/ 0 w 477"/>
                <a:gd name="T13" fmla="*/ 15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204">
                  <a:moveTo>
                    <a:pt x="0" y="159"/>
                  </a:moveTo>
                  <a:lnTo>
                    <a:pt x="382" y="0"/>
                  </a:lnTo>
                  <a:lnTo>
                    <a:pt x="325" y="74"/>
                  </a:lnTo>
                  <a:lnTo>
                    <a:pt x="477" y="36"/>
                  </a:lnTo>
                  <a:lnTo>
                    <a:pt x="95" y="204"/>
                  </a:lnTo>
                  <a:lnTo>
                    <a:pt x="199" y="12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9" name="Isosceles Triangle 48"/>
          <p:cNvSpPr/>
          <p:nvPr/>
        </p:nvSpPr>
        <p:spPr>
          <a:xfrm rot="5400000">
            <a:off x="3673903" y="4218899"/>
            <a:ext cx="320255" cy="1707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96" name="TextBox 4095"/>
          <p:cNvSpPr txBox="1"/>
          <p:nvPr/>
        </p:nvSpPr>
        <p:spPr>
          <a:xfrm>
            <a:off x="2351681" y="3756260"/>
            <a:ext cx="1265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b="1" spc="113" dirty="0" smtClean="0">
                <a:solidFill>
                  <a:schemeClr val="accent1"/>
                </a:solidFill>
                <a:latin typeface="+mj-lt"/>
              </a:rPr>
              <a:t>INPUT</a:t>
            </a:r>
            <a:endParaRPr lang="en-US" sz="2700" b="1" spc="113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63" name="Rectangle 462"/>
          <p:cNvSpPr/>
          <p:nvPr/>
        </p:nvSpPr>
        <p:spPr>
          <a:xfrm flipH="1">
            <a:off x="805218" y="4158192"/>
            <a:ext cx="2811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Flag Characteristics</a:t>
            </a:r>
          </a:p>
        </p:txBody>
      </p:sp>
      <p:sp>
        <p:nvSpPr>
          <p:cNvPr id="473" name="Isosceles Triangle 472"/>
          <p:cNvSpPr/>
          <p:nvPr/>
        </p:nvSpPr>
        <p:spPr>
          <a:xfrm rot="16200000" flipH="1">
            <a:off x="5149843" y="5834459"/>
            <a:ext cx="320255" cy="1707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474" name="TextBox 473"/>
          <p:cNvSpPr txBox="1"/>
          <p:nvPr/>
        </p:nvSpPr>
        <p:spPr>
          <a:xfrm flipH="1">
            <a:off x="5526908" y="5371820"/>
            <a:ext cx="16485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spc="113" dirty="0" smtClean="0">
                <a:solidFill>
                  <a:schemeClr val="accent2"/>
                </a:solidFill>
                <a:latin typeface="+mj-lt"/>
              </a:rPr>
              <a:t>OUTPUT</a:t>
            </a:r>
            <a:endParaRPr lang="en-US" sz="2700" b="1" spc="113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526909" y="5773752"/>
            <a:ext cx="18946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Religion</a:t>
            </a:r>
          </a:p>
        </p:txBody>
      </p:sp>
      <p:sp>
        <p:nvSpPr>
          <p:cNvPr id="84" name="Oval 83"/>
          <p:cNvSpPr/>
          <p:nvPr/>
        </p:nvSpPr>
        <p:spPr>
          <a:xfrm>
            <a:off x="2507803" y="1889253"/>
            <a:ext cx="332232" cy="3322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61644" y="1884350"/>
            <a:ext cx="2419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546A"/>
                </a:solidFill>
              </a:rPr>
              <a:t>C5.0</a:t>
            </a:r>
          </a:p>
          <a:p>
            <a:r>
              <a:rPr lang="en-US" sz="1600" dirty="0">
                <a:solidFill>
                  <a:srgbClr val="44546A"/>
                </a:solidFill>
              </a:rPr>
              <a:t>Accuracy </a:t>
            </a:r>
            <a:r>
              <a:rPr lang="en-US" sz="1600" b="1" dirty="0" smtClean="0">
                <a:solidFill>
                  <a:srgbClr val="44546A"/>
                </a:solidFill>
              </a:rPr>
              <a:t>61%</a:t>
            </a:r>
            <a:endParaRPr lang="en-US" sz="1600" b="1" dirty="0">
              <a:solidFill>
                <a:srgbClr val="44546A"/>
              </a:solidFill>
            </a:endParaRPr>
          </a:p>
          <a:p>
            <a:r>
              <a:rPr lang="en-US" sz="1600" dirty="0">
                <a:solidFill>
                  <a:srgbClr val="44546A"/>
                </a:solidFill>
              </a:rPr>
              <a:t>PCs Used </a:t>
            </a:r>
            <a:r>
              <a:rPr lang="en-US" sz="1600" b="1" dirty="0" smtClean="0">
                <a:solidFill>
                  <a:srgbClr val="44546A"/>
                </a:solidFill>
              </a:rPr>
              <a:t>9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796226" y="1887792"/>
            <a:ext cx="332232" cy="33223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83284" y="1884631"/>
            <a:ext cx="29032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546A"/>
                </a:solidFill>
              </a:rPr>
              <a:t>J48</a:t>
            </a:r>
          </a:p>
          <a:p>
            <a:r>
              <a:rPr lang="en-US" sz="1600" dirty="0">
                <a:solidFill>
                  <a:srgbClr val="44546A"/>
                </a:solidFill>
              </a:rPr>
              <a:t>Accuracy </a:t>
            </a:r>
            <a:r>
              <a:rPr lang="en-US" sz="1600" b="1" dirty="0" smtClean="0">
                <a:solidFill>
                  <a:srgbClr val="44546A"/>
                </a:solidFill>
              </a:rPr>
              <a:t>58%</a:t>
            </a:r>
            <a:endParaRPr lang="en-US" sz="1600" b="1" dirty="0">
              <a:solidFill>
                <a:srgbClr val="44546A"/>
              </a:solidFill>
            </a:endParaRPr>
          </a:p>
          <a:p>
            <a:r>
              <a:rPr lang="en-US" sz="1600" dirty="0">
                <a:solidFill>
                  <a:srgbClr val="44546A"/>
                </a:solidFill>
              </a:rPr>
              <a:t>PCs Used </a:t>
            </a:r>
            <a:r>
              <a:rPr lang="en-US" sz="1600" b="1" dirty="0" smtClean="0">
                <a:solidFill>
                  <a:srgbClr val="44546A"/>
                </a:solidFill>
              </a:rPr>
              <a:t>10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1600" dirty="0">
              <a:solidFill>
                <a:srgbClr val="44546A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94647" y="1902846"/>
            <a:ext cx="332232" cy="332232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Lato Regular"/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4564" y="1845605"/>
            <a:ext cx="2272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44546A"/>
                </a:solidFill>
              </a:rPr>
              <a:t>Rpart</a:t>
            </a:r>
            <a:endParaRPr lang="en-US" sz="2000" b="1" dirty="0" smtClean="0">
              <a:solidFill>
                <a:srgbClr val="44546A"/>
              </a:solidFill>
            </a:endParaRPr>
          </a:p>
          <a:p>
            <a:r>
              <a:rPr lang="en-US" sz="1600" dirty="0" smtClean="0">
                <a:solidFill>
                  <a:srgbClr val="44546A"/>
                </a:solidFill>
              </a:rPr>
              <a:t>Accuracy </a:t>
            </a:r>
            <a:r>
              <a:rPr lang="en-US" sz="1600" b="1" dirty="0" smtClean="0">
                <a:solidFill>
                  <a:srgbClr val="44546A"/>
                </a:solidFill>
              </a:rPr>
              <a:t>84%</a:t>
            </a:r>
          </a:p>
          <a:p>
            <a:r>
              <a:rPr lang="en-US" sz="1600" dirty="0" smtClean="0">
                <a:solidFill>
                  <a:srgbClr val="44546A"/>
                </a:solidFill>
              </a:rPr>
              <a:t>PCs Used </a:t>
            </a:r>
            <a:r>
              <a:rPr lang="en-US" sz="1600" b="1" dirty="0" smtClean="0">
                <a:solidFill>
                  <a:srgbClr val="44546A"/>
                </a:solidFill>
              </a:rPr>
              <a:t>5</a:t>
            </a:r>
            <a:endParaRPr lang="en-US" sz="1600" b="1" dirty="0">
              <a:solidFill>
                <a:srgbClr val="44546A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935429" y="1889499"/>
            <a:ext cx="332232" cy="33223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63668" y="1876846"/>
            <a:ext cx="169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546A"/>
                </a:solidFill>
              </a:rPr>
              <a:t>Bagging cart</a:t>
            </a:r>
          </a:p>
          <a:p>
            <a:r>
              <a:rPr lang="en-US" sz="1600" dirty="0">
                <a:solidFill>
                  <a:srgbClr val="44546A"/>
                </a:solidFill>
              </a:rPr>
              <a:t>Accuracy </a:t>
            </a:r>
            <a:r>
              <a:rPr lang="en-US" sz="1600" b="1" dirty="0" smtClean="0">
                <a:solidFill>
                  <a:srgbClr val="44546A"/>
                </a:solidFill>
              </a:rPr>
              <a:t>55%</a:t>
            </a:r>
            <a:endParaRPr lang="en-US" sz="1600" b="1" dirty="0">
              <a:solidFill>
                <a:srgbClr val="44546A"/>
              </a:solidFill>
            </a:endParaRPr>
          </a:p>
          <a:p>
            <a:r>
              <a:rPr lang="en-US" sz="1600" dirty="0">
                <a:solidFill>
                  <a:srgbClr val="44546A"/>
                </a:solidFill>
              </a:rPr>
              <a:t>PCs Used </a:t>
            </a:r>
            <a:r>
              <a:rPr lang="en-US" sz="1600" b="1" dirty="0" smtClean="0">
                <a:solidFill>
                  <a:srgbClr val="44546A"/>
                </a:solidFill>
              </a:rPr>
              <a:t>9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2000" dirty="0">
              <a:solidFill>
                <a:srgbClr val="44546A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28814" y="1450600"/>
            <a:ext cx="280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Top Performing Models</a:t>
            </a:r>
            <a:endParaRPr lang="en-US" sz="2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706606"/>
      </p:ext>
    </p:extLst>
  </p:cSld>
  <p:clrMapOvr>
    <a:masterClrMapping/>
  </p:clrMapOvr>
  <p:transition spd="slow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15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0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47" grpId="0" animBg="1"/>
          <p:bldP spid="48" grpId="0" animBg="1"/>
          <p:bldP spid="51" grpId="0" animBg="1"/>
          <p:bldP spid="52" grpId="0" animBg="1"/>
          <p:bldP spid="55" grpId="0" animBg="1"/>
          <p:bldP spid="56" grpId="0" animBg="1"/>
          <p:bldP spid="49" grpId="0" animBg="1"/>
          <p:bldP spid="4096" grpId="0"/>
          <p:bldP spid="463" grpId="0"/>
          <p:bldP spid="473" grpId="0" animBg="1"/>
          <p:bldP spid="474" grpId="0"/>
          <p:bldP spid="475" grpId="0"/>
          <p:bldP spid="84" grpId="0" animBg="1"/>
          <p:bldP spid="85" grpId="0"/>
          <p:bldP spid="86" grpId="0" animBg="1"/>
          <p:bldP spid="87" grpId="0"/>
          <p:bldP spid="88" grpId="0" animBg="1"/>
          <p:bldP spid="89" grpId="0"/>
          <p:bldP spid="90" grpId="0" animBg="1"/>
          <p:bldP spid="91" grpId="0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15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0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47" grpId="0" animBg="1"/>
          <p:bldP spid="48" grpId="0" animBg="1"/>
          <p:bldP spid="51" grpId="0" animBg="1"/>
          <p:bldP spid="52" grpId="0" animBg="1"/>
          <p:bldP spid="55" grpId="0" animBg="1"/>
          <p:bldP spid="56" grpId="0" animBg="1"/>
          <p:bldP spid="49" grpId="0" animBg="1"/>
          <p:bldP spid="4096" grpId="0"/>
          <p:bldP spid="463" grpId="0"/>
          <p:bldP spid="473" grpId="0" animBg="1"/>
          <p:bldP spid="474" grpId="0"/>
          <p:bldP spid="475" grpId="0"/>
          <p:bldP spid="84" grpId="0" animBg="1"/>
          <p:bldP spid="85" grpId="0"/>
          <p:bldP spid="86" grpId="0" animBg="1"/>
          <p:bldP spid="87" grpId="0"/>
          <p:bldP spid="88" grpId="0" animBg="1"/>
          <p:bldP spid="89" grpId="0"/>
          <p:bldP spid="90" grpId="0" animBg="1"/>
          <p:bldP spid="91" grpId="0"/>
          <p:bldP spid="9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9521" r="5832" b="12463"/>
          <a:stretch>
            <a:fillRect/>
          </a:stretch>
        </p:blipFill>
        <p:spPr bwMode="auto">
          <a:xfrm>
            <a:off x="211298" y="2684421"/>
            <a:ext cx="8606617" cy="41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072" y="154815"/>
            <a:ext cx="39757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Better Performing</a:t>
            </a:r>
          </a:p>
          <a:p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 Classification Model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5" name="Picture 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"/>
          <a:stretch/>
        </p:blipFill>
        <p:spPr bwMode="auto">
          <a:xfrm>
            <a:off x="4492646" y="205893"/>
            <a:ext cx="2935144" cy="13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5" t="11536" r="12363" b="50841"/>
          <a:stretch/>
        </p:blipFill>
        <p:spPr bwMode="auto">
          <a:xfrm>
            <a:off x="6610695" y="253218"/>
            <a:ext cx="774843" cy="7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 rot="16200000">
            <a:off x="7268499" y="-696030"/>
            <a:ext cx="1119881" cy="2631121"/>
            <a:chOff x="8230532" y="3349839"/>
            <a:chExt cx="1493175" cy="3508161"/>
          </a:xfrm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230532" y="3349839"/>
              <a:ext cx="1446774" cy="1618683"/>
            </a:xfrm>
            <a:custGeom>
              <a:avLst/>
              <a:gdLst>
                <a:gd name="T0" fmla="*/ 804 w 804"/>
                <a:gd name="T1" fmla="*/ 402 h 900"/>
                <a:gd name="T2" fmla="*/ 402 w 804"/>
                <a:gd name="T3" fmla="*/ 0 h 900"/>
                <a:gd name="T4" fmla="*/ 0 w 804"/>
                <a:gd name="T5" fmla="*/ 402 h 900"/>
                <a:gd name="T6" fmla="*/ 333 w 804"/>
                <a:gd name="T7" fmla="*/ 798 h 900"/>
                <a:gd name="T8" fmla="*/ 333 w 804"/>
                <a:gd name="T9" fmla="*/ 900 h 900"/>
                <a:gd name="T10" fmla="*/ 471 w 804"/>
                <a:gd name="T11" fmla="*/ 900 h 900"/>
                <a:gd name="T12" fmla="*/ 471 w 804"/>
                <a:gd name="T13" fmla="*/ 798 h 900"/>
                <a:gd name="T14" fmla="*/ 804 w 804"/>
                <a:gd name="T15" fmla="*/ 402 h 900"/>
                <a:gd name="T16" fmla="*/ 402 w 804"/>
                <a:gd name="T17" fmla="*/ 704 h 900"/>
                <a:gd name="T18" fmla="*/ 100 w 804"/>
                <a:gd name="T19" fmla="*/ 402 h 900"/>
                <a:gd name="T20" fmla="*/ 402 w 804"/>
                <a:gd name="T21" fmla="*/ 100 h 900"/>
                <a:gd name="T22" fmla="*/ 704 w 804"/>
                <a:gd name="T23" fmla="*/ 402 h 900"/>
                <a:gd name="T24" fmla="*/ 402 w 804"/>
                <a:gd name="T25" fmla="*/ 7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4" h="900">
                  <a:moveTo>
                    <a:pt x="804" y="402"/>
                  </a:moveTo>
                  <a:cubicBezTo>
                    <a:pt x="804" y="180"/>
                    <a:pt x="624" y="0"/>
                    <a:pt x="402" y="0"/>
                  </a:cubicBezTo>
                  <a:cubicBezTo>
                    <a:pt x="180" y="0"/>
                    <a:pt x="0" y="180"/>
                    <a:pt x="0" y="402"/>
                  </a:cubicBezTo>
                  <a:cubicBezTo>
                    <a:pt x="0" y="600"/>
                    <a:pt x="144" y="765"/>
                    <a:pt x="333" y="798"/>
                  </a:cubicBezTo>
                  <a:cubicBezTo>
                    <a:pt x="333" y="900"/>
                    <a:pt x="333" y="900"/>
                    <a:pt x="333" y="900"/>
                  </a:cubicBezTo>
                  <a:cubicBezTo>
                    <a:pt x="471" y="900"/>
                    <a:pt x="471" y="900"/>
                    <a:pt x="471" y="900"/>
                  </a:cubicBezTo>
                  <a:cubicBezTo>
                    <a:pt x="471" y="798"/>
                    <a:pt x="471" y="798"/>
                    <a:pt x="471" y="798"/>
                  </a:cubicBezTo>
                  <a:cubicBezTo>
                    <a:pt x="660" y="765"/>
                    <a:pt x="804" y="600"/>
                    <a:pt x="804" y="402"/>
                  </a:cubicBezTo>
                  <a:close/>
                  <a:moveTo>
                    <a:pt x="402" y="704"/>
                  </a:moveTo>
                  <a:cubicBezTo>
                    <a:pt x="235" y="704"/>
                    <a:pt x="100" y="569"/>
                    <a:pt x="100" y="402"/>
                  </a:cubicBezTo>
                  <a:cubicBezTo>
                    <a:pt x="100" y="235"/>
                    <a:pt x="235" y="100"/>
                    <a:pt x="402" y="100"/>
                  </a:cubicBezTo>
                  <a:cubicBezTo>
                    <a:pt x="569" y="100"/>
                    <a:pt x="704" y="235"/>
                    <a:pt x="704" y="402"/>
                  </a:cubicBezTo>
                  <a:cubicBezTo>
                    <a:pt x="704" y="569"/>
                    <a:pt x="569" y="704"/>
                    <a:pt x="402" y="70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798745" y="5641706"/>
              <a:ext cx="667859" cy="996464"/>
            </a:xfrm>
            <a:prstGeom prst="rect">
              <a:avLst/>
            </a:pr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798745" y="5641706"/>
              <a:ext cx="667859" cy="9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489917" y="6186338"/>
              <a:ext cx="969080" cy="671662"/>
            </a:xfrm>
            <a:prstGeom prst="rect">
              <a:avLst/>
            </a:pr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89917" y="6186338"/>
              <a:ext cx="969080" cy="67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241182" y="5116090"/>
              <a:ext cx="1225422" cy="1166091"/>
            </a:xfrm>
            <a:custGeom>
              <a:avLst/>
              <a:gdLst>
                <a:gd name="T0" fmla="*/ 0 w 681"/>
                <a:gd name="T1" fmla="*/ 110 h 648"/>
                <a:gd name="T2" fmla="*/ 109 w 681"/>
                <a:gd name="T3" fmla="*/ 0 h 648"/>
                <a:gd name="T4" fmla="*/ 571 w 681"/>
                <a:gd name="T5" fmla="*/ 0 h 648"/>
                <a:gd name="T6" fmla="*/ 681 w 681"/>
                <a:gd name="T7" fmla="*/ 110 h 648"/>
                <a:gd name="T8" fmla="*/ 681 w 681"/>
                <a:gd name="T9" fmla="*/ 538 h 648"/>
                <a:gd name="T10" fmla="*/ 571 w 681"/>
                <a:gd name="T11" fmla="*/ 648 h 648"/>
                <a:gd name="T12" fmla="*/ 109 w 681"/>
                <a:gd name="T13" fmla="*/ 648 h 648"/>
                <a:gd name="T14" fmla="*/ 0 w 681"/>
                <a:gd name="T15" fmla="*/ 538 h 648"/>
                <a:gd name="T16" fmla="*/ 0 w 681"/>
                <a:gd name="T17" fmla="*/ 11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648">
                  <a:moveTo>
                    <a:pt x="0" y="110"/>
                  </a:moveTo>
                  <a:cubicBezTo>
                    <a:pt x="0" y="49"/>
                    <a:pt x="49" y="0"/>
                    <a:pt x="109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632" y="0"/>
                    <a:pt x="681" y="49"/>
                    <a:pt x="681" y="110"/>
                  </a:cubicBezTo>
                  <a:cubicBezTo>
                    <a:pt x="681" y="538"/>
                    <a:pt x="681" y="538"/>
                    <a:pt x="681" y="538"/>
                  </a:cubicBezTo>
                  <a:cubicBezTo>
                    <a:pt x="681" y="598"/>
                    <a:pt x="632" y="648"/>
                    <a:pt x="571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49" y="648"/>
                    <a:pt x="0" y="598"/>
                    <a:pt x="0" y="538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781250" y="4968522"/>
              <a:ext cx="370441" cy="10512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781250" y="4968522"/>
              <a:ext cx="370441" cy="105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872529" y="4871918"/>
              <a:ext cx="791846" cy="490625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362394" y="5682781"/>
              <a:ext cx="361313" cy="640475"/>
            </a:xfrm>
            <a:custGeom>
              <a:avLst/>
              <a:gdLst>
                <a:gd name="T0" fmla="*/ 57 w 201"/>
                <a:gd name="T1" fmla="*/ 356 h 356"/>
                <a:gd name="T2" fmla="*/ 163 w 201"/>
                <a:gd name="T3" fmla="*/ 119 h 356"/>
                <a:gd name="T4" fmla="*/ 0 w 201"/>
                <a:gd name="T5" fmla="*/ 164 h 356"/>
                <a:gd name="T6" fmla="*/ 57 w 20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356">
                  <a:moveTo>
                    <a:pt x="57" y="356"/>
                  </a:moveTo>
                  <a:cubicBezTo>
                    <a:pt x="57" y="356"/>
                    <a:pt x="201" y="219"/>
                    <a:pt x="163" y="119"/>
                  </a:cubicBezTo>
                  <a:cubicBezTo>
                    <a:pt x="118" y="0"/>
                    <a:pt x="0" y="164"/>
                    <a:pt x="0" y="164"/>
                  </a:cubicBezTo>
                  <a:cubicBezTo>
                    <a:pt x="57" y="356"/>
                    <a:pt x="57" y="356"/>
                    <a:pt x="57" y="356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858076" y="5116090"/>
              <a:ext cx="52486" cy="0"/>
            </a:xfrm>
            <a:custGeom>
              <a:avLst/>
              <a:gdLst>
                <a:gd name="T0" fmla="*/ 29 w 29"/>
                <a:gd name="T1" fmla="*/ 0 w 29"/>
                <a:gd name="T2" fmla="*/ 0 w 29"/>
                <a:gd name="T3" fmla="*/ 29 w 29"/>
                <a:gd name="T4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458997" y="6638169"/>
              <a:ext cx="7607" cy="219831"/>
            </a:xfrm>
            <a:prstGeom prst="rect">
              <a:avLst/>
            </a:pr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458997" y="6638169"/>
              <a:ext cx="7607" cy="219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9458997" y="6301958"/>
              <a:ext cx="7607" cy="336211"/>
            </a:xfrm>
            <a:custGeom>
              <a:avLst/>
              <a:gdLst>
                <a:gd name="T0" fmla="*/ 0 w 4"/>
                <a:gd name="T1" fmla="*/ 0 h 187"/>
                <a:gd name="T2" fmla="*/ 0 w 4"/>
                <a:gd name="T3" fmla="*/ 187 h 187"/>
                <a:gd name="T4" fmla="*/ 4 w 4"/>
                <a:gd name="T5" fmla="*/ 187 h 187"/>
                <a:gd name="T6" fmla="*/ 4 w 4"/>
                <a:gd name="T7" fmla="*/ 12 h 187"/>
                <a:gd name="T8" fmla="*/ 3 w 4"/>
                <a:gd name="T9" fmla="*/ 12 h 187"/>
                <a:gd name="T10" fmla="*/ 0 w 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7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973697" y="6200790"/>
              <a:ext cx="485301" cy="657210"/>
            </a:xfrm>
            <a:custGeom>
              <a:avLst/>
              <a:gdLst>
                <a:gd name="T0" fmla="*/ 253 w 270"/>
                <a:gd name="T1" fmla="*/ 0 h 365"/>
                <a:gd name="T2" fmla="*/ 164 w 270"/>
                <a:gd name="T3" fmla="*/ 45 h 365"/>
                <a:gd name="T4" fmla="*/ 0 w 270"/>
                <a:gd name="T5" fmla="*/ 45 h 365"/>
                <a:gd name="T6" fmla="*/ 0 w 270"/>
                <a:gd name="T7" fmla="*/ 365 h 365"/>
                <a:gd name="T8" fmla="*/ 270 w 270"/>
                <a:gd name="T9" fmla="*/ 365 h 365"/>
                <a:gd name="T10" fmla="*/ 270 w 270"/>
                <a:gd name="T11" fmla="*/ 243 h 365"/>
                <a:gd name="T12" fmla="*/ 270 w 270"/>
                <a:gd name="T13" fmla="*/ 56 h 365"/>
                <a:gd name="T14" fmla="*/ 253 w 270"/>
                <a:gd name="T1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65">
                  <a:moveTo>
                    <a:pt x="253" y="0"/>
                  </a:moveTo>
                  <a:cubicBezTo>
                    <a:pt x="233" y="27"/>
                    <a:pt x="201" y="45"/>
                    <a:pt x="16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973697" y="6138416"/>
              <a:ext cx="454874" cy="143765"/>
            </a:xfrm>
            <a:custGeom>
              <a:avLst/>
              <a:gdLst>
                <a:gd name="T0" fmla="*/ 243 w 253"/>
                <a:gd name="T1" fmla="*/ 0 h 80"/>
                <a:gd name="T2" fmla="*/ 75 w 253"/>
                <a:gd name="T3" fmla="*/ 57 h 80"/>
                <a:gd name="T4" fmla="*/ 48 w 253"/>
                <a:gd name="T5" fmla="*/ 61 h 80"/>
                <a:gd name="T6" fmla="*/ 0 w 253"/>
                <a:gd name="T7" fmla="*/ 46 h 80"/>
                <a:gd name="T8" fmla="*/ 0 w 253"/>
                <a:gd name="T9" fmla="*/ 80 h 80"/>
                <a:gd name="T10" fmla="*/ 164 w 253"/>
                <a:gd name="T11" fmla="*/ 80 h 80"/>
                <a:gd name="T12" fmla="*/ 253 w 253"/>
                <a:gd name="T13" fmla="*/ 35 h 80"/>
                <a:gd name="T14" fmla="*/ 243 w 25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80">
                  <a:moveTo>
                    <a:pt x="243" y="0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66" y="59"/>
                    <a:pt x="57" y="61"/>
                    <a:pt x="48" y="61"/>
                  </a:cubicBezTo>
                  <a:cubicBezTo>
                    <a:pt x="31" y="61"/>
                    <a:pt x="14" y="55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201" y="80"/>
                    <a:pt x="233" y="62"/>
                    <a:pt x="253" y="35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8973697" y="5326793"/>
              <a:ext cx="55528" cy="644279"/>
            </a:xfrm>
            <a:custGeom>
              <a:avLst/>
              <a:gdLst>
                <a:gd name="T0" fmla="*/ 0 w 31"/>
                <a:gd name="T1" fmla="*/ 336 h 358"/>
                <a:gd name="T2" fmla="*/ 0 w 31"/>
                <a:gd name="T3" fmla="*/ 358 h 358"/>
                <a:gd name="T4" fmla="*/ 22 w 31"/>
                <a:gd name="T5" fmla="*/ 348 h 358"/>
                <a:gd name="T6" fmla="*/ 31 w 31"/>
                <a:gd name="T7" fmla="*/ 345 h 358"/>
                <a:gd name="T8" fmla="*/ 0 w 31"/>
                <a:gd name="T9" fmla="*/ 336 h 358"/>
                <a:gd name="T10" fmla="*/ 0 w 31"/>
                <a:gd name="T11" fmla="*/ 169 h 358"/>
                <a:gd name="T12" fmla="*/ 0 w 31"/>
                <a:gd name="T13" fmla="*/ 186 h 358"/>
                <a:gd name="T14" fmla="*/ 12 w 31"/>
                <a:gd name="T15" fmla="*/ 181 h 358"/>
                <a:gd name="T16" fmla="*/ 25 w 31"/>
                <a:gd name="T17" fmla="*/ 177 h 358"/>
                <a:gd name="T18" fmla="*/ 0 w 31"/>
                <a:gd name="T19" fmla="*/ 169 h 358"/>
                <a:gd name="T20" fmla="*/ 0 w 31"/>
                <a:gd name="T21" fmla="*/ 0 h 358"/>
                <a:gd name="T22" fmla="*/ 0 w 31"/>
                <a:gd name="T23" fmla="*/ 18 h 358"/>
                <a:gd name="T24" fmla="*/ 12 w 31"/>
                <a:gd name="T25" fmla="*/ 14 h 358"/>
                <a:gd name="T26" fmla="*/ 27 w 31"/>
                <a:gd name="T27" fmla="*/ 9 h 358"/>
                <a:gd name="T28" fmla="*/ 0 w 31"/>
                <a:gd name="T2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58">
                  <a:moveTo>
                    <a:pt x="0" y="336"/>
                  </a:moveTo>
                  <a:cubicBezTo>
                    <a:pt x="0" y="358"/>
                    <a:pt x="0" y="358"/>
                    <a:pt x="0" y="358"/>
                  </a:cubicBezTo>
                  <a:cubicBezTo>
                    <a:pt x="7" y="354"/>
                    <a:pt x="14" y="350"/>
                    <a:pt x="22" y="348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20" y="344"/>
                    <a:pt x="10" y="341"/>
                    <a:pt x="0" y="336"/>
                  </a:cubicBezTo>
                  <a:moveTo>
                    <a:pt x="0" y="169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4" y="184"/>
                    <a:pt x="8" y="182"/>
                    <a:pt x="12" y="181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5"/>
                    <a:pt x="8" y="173"/>
                    <a:pt x="0" y="169"/>
                  </a:cubicBezTo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17"/>
                    <a:pt x="8" y="15"/>
                    <a:pt x="12" y="1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18" y="7"/>
                    <a:pt x="9" y="4"/>
                    <a:pt x="0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9482578" y="5897287"/>
              <a:ext cx="172670" cy="409995"/>
            </a:xfrm>
            <a:custGeom>
              <a:avLst/>
              <a:gdLst>
                <a:gd name="T0" fmla="*/ 63 w 96"/>
                <a:gd name="T1" fmla="*/ 148 h 228"/>
                <a:gd name="T2" fmla="*/ 0 w 96"/>
                <a:gd name="T3" fmla="*/ 228 h 228"/>
                <a:gd name="T4" fmla="*/ 63 w 96"/>
                <a:gd name="T5" fmla="*/ 148 h 228"/>
                <a:gd name="T6" fmla="*/ 63 w 96"/>
                <a:gd name="T7" fmla="*/ 148 h 228"/>
                <a:gd name="T8" fmla="*/ 63 w 96"/>
                <a:gd name="T9" fmla="*/ 148 h 228"/>
                <a:gd name="T10" fmla="*/ 63 w 96"/>
                <a:gd name="T11" fmla="*/ 148 h 228"/>
                <a:gd name="T12" fmla="*/ 63 w 96"/>
                <a:gd name="T13" fmla="*/ 148 h 228"/>
                <a:gd name="T14" fmla="*/ 63 w 96"/>
                <a:gd name="T15" fmla="*/ 148 h 228"/>
                <a:gd name="T16" fmla="*/ 63 w 96"/>
                <a:gd name="T17" fmla="*/ 148 h 228"/>
                <a:gd name="T18" fmla="*/ 96 w 96"/>
                <a:gd name="T19" fmla="*/ 1 h 228"/>
                <a:gd name="T20" fmla="*/ 96 w 96"/>
                <a:gd name="T21" fmla="*/ 1 h 228"/>
                <a:gd name="T22" fmla="*/ 96 w 96"/>
                <a:gd name="T23" fmla="*/ 1 h 228"/>
                <a:gd name="T24" fmla="*/ 96 w 96"/>
                <a:gd name="T25" fmla="*/ 0 h 228"/>
                <a:gd name="T26" fmla="*/ 96 w 96"/>
                <a:gd name="T27" fmla="*/ 0 h 228"/>
                <a:gd name="T28" fmla="*/ 96 w 96"/>
                <a:gd name="T29" fmla="*/ 0 h 228"/>
                <a:gd name="T30" fmla="*/ 96 w 96"/>
                <a:gd name="T31" fmla="*/ 0 h 228"/>
                <a:gd name="T32" fmla="*/ 96 w 96"/>
                <a:gd name="T33" fmla="*/ 0 h 228"/>
                <a:gd name="T34" fmla="*/ 96 w 96"/>
                <a:gd name="T35" fmla="*/ 0 h 228"/>
                <a:gd name="T36" fmla="*/ 96 w 96"/>
                <a:gd name="T37" fmla="*/ 0 h 228"/>
                <a:gd name="T38" fmla="*/ 96 w 96"/>
                <a:gd name="T39" fmla="*/ 0 h 228"/>
                <a:gd name="T40" fmla="*/ 96 w 96"/>
                <a:gd name="T41" fmla="*/ 0 h 228"/>
                <a:gd name="T42" fmla="*/ 96 w 96"/>
                <a:gd name="T43" fmla="*/ 0 h 228"/>
                <a:gd name="T44" fmla="*/ 96 w 96"/>
                <a:gd name="T45" fmla="*/ 0 h 228"/>
                <a:gd name="T46" fmla="*/ 96 w 96"/>
                <a:gd name="T47" fmla="*/ 0 h 228"/>
                <a:gd name="T48" fmla="*/ 96 w 96"/>
                <a:gd name="T4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228">
                  <a:moveTo>
                    <a:pt x="63" y="148"/>
                  </a:moveTo>
                  <a:cubicBezTo>
                    <a:pt x="40" y="184"/>
                    <a:pt x="13" y="213"/>
                    <a:pt x="0" y="228"/>
                  </a:cubicBezTo>
                  <a:cubicBezTo>
                    <a:pt x="13" y="213"/>
                    <a:pt x="40" y="184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96" y="1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9411076" y="5846323"/>
              <a:ext cx="276880" cy="476933"/>
            </a:xfrm>
            <a:custGeom>
              <a:avLst/>
              <a:gdLst>
                <a:gd name="T0" fmla="*/ 136 w 154"/>
                <a:gd name="T1" fmla="*/ 28 h 265"/>
                <a:gd name="T2" fmla="*/ 141 w 154"/>
                <a:gd name="T3" fmla="*/ 55 h 265"/>
                <a:gd name="T4" fmla="*/ 83 w 154"/>
                <a:gd name="T5" fmla="*/ 135 h 265"/>
                <a:gd name="T6" fmla="*/ 0 w 154"/>
                <a:gd name="T7" fmla="*/ 162 h 265"/>
                <a:gd name="T8" fmla="*/ 10 w 154"/>
                <a:gd name="T9" fmla="*/ 197 h 265"/>
                <a:gd name="T10" fmla="*/ 27 w 154"/>
                <a:gd name="T11" fmla="*/ 253 h 265"/>
                <a:gd name="T12" fmla="*/ 30 w 154"/>
                <a:gd name="T13" fmla="*/ 265 h 265"/>
                <a:gd name="T14" fmla="*/ 31 w 154"/>
                <a:gd name="T15" fmla="*/ 265 h 265"/>
                <a:gd name="T16" fmla="*/ 31 w 154"/>
                <a:gd name="T17" fmla="*/ 265 h 265"/>
                <a:gd name="T18" fmla="*/ 40 w 154"/>
                <a:gd name="T19" fmla="*/ 256 h 265"/>
                <a:gd name="T20" fmla="*/ 103 w 154"/>
                <a:gd name="T21" fmla="*/ 176 h 265"/>
                <a:gd name="T22" fmla="*/ 103 w 154"/>
                <a:gd name="T23" fmla="*/ 176 h 265"/>
                <a:gd name="T24" fmla="*/ 103 w 154"/>
                <a:gd name="T25" fmla="*/ 176 h 265"/>
                <a:gd name="T26" fmla="*/ 103 w 154"/>
                <a:gd name="T27" fmla="*/ 176 h 265"/>
                <a:gd name="T28" fmla="*/ 103 w 154"/>
                <a:gd name="T29" fmla="*/ 176 h 265"/>
                <a:gd name="T30" fmla="*/ 136 w 154"/>
                <a:gd name="T31" fmla="*/ 29 h 265"/>
                <a:gd name="T32" fmla="*/ 136 w 154"/>
                <a:gd name="T33" fmla="*/ 29 h 265"/>
                <a:gd name="T34" fmla="*/ 136 w 154"/>
                <a:gd name="T35" fmla="*/ 28 h 265"/>
                <a:gd name="T36" fmla="*/ 136 w 154"/>
                <a:gd name="T37" fmla="*/ 28 h 265"/>
                <a:gd name="T38" fmla="*/ 136 w 154"/>
                <a:gd name="T39" fmla="*/ 28 h 265"/>
                <a:gd name="T40" fmla="*/ 136 w 154"/>
                <a:gd name="T41" fmla="*/ 28 h 265"/>
                <a:gd name="T42" fmla="*/ 136 w 154"/>
                <a:gd name="T43" fmla="*/ 28 h 265"/>
                <a:gd name="T44" fmla="*/ 136 w 154"/>
                <a:gd name="T45" fmla="*/ 28 h 265"/>
                <a:gd name="T46" fmla="*/ 136 w 154"/>
                <a:gd name="T47" fmla="*/ 28 h 265"/>
                <a:gd name="T48" fmla="*/ 136 w 154"/>
                <a:gd name="T49" fmla="*/ 28 h 265"/>
                <a:gd name="T50" fmla="*/ 121 w 154"/>
                <a:gd name="T51" fmla="*/ 0 h 265"/>
                <a:gd name="T52" fmla="*/ 124 w 154"/>
                <a:gd name="T53" fmla="*/ 4 h 265"/>
                <a:gd name="T54" fmla="*/ 121 w 154"/>
                <a:gd name="T5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265">
                  <a:moveTo>
                    <a:pt x="136" y="28"/>
                  </a:moveTo>
                  <a:cubicBezTo>
                    <a:pt x="139" y="37"/>
                    <a:pt x="141" y="46"/>
                    <a:pt x="141" y="55"/>
                  </a:cubicBezTo>
                  <a:cubicBezTo>
                    <a:pt x="141" y="90"/>
                    <a:pt x="118" y="123"/>
                    <a:pt x="83" y="13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30" y="265"/>
                    <a:pt x="31" y="265"/>
                    <a:pt x="31" y="265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2" y="264"/>
                    <a:pt x="35" y="260"/>
                    <a:pt x="40" y="256"/>
                  </a:cubicBezTo>
                  <a:cubicBezTo>
                    <a:pt x="53" y="241"/>
                    <a:pt x="80" y="212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31" y="130"/>
                    <a:pt x="154" y="75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moveTo>
                    <a:pt x="121" y="0"/>
                  </a:moveTo>
                  <a:cubicBezTo>
                    <a:pt x="122" y="2"/>
                    <a:pt x="123" y="3"/>
                    <a:pt x="124" y="4"/>
                  </a:cubicBezTo>
                  <a:cubicBezTo>
                    <a:pt x="123" y="3"/>
                    <a:pt x="122" y="2"/>
                    <a:pt x="121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872529" y="4871918"/>
              <a:ext cx="791846" cy="490625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872529" y="5173900"/>
              <a:ext cx="791846" cy="491386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890785" y="5774821"/>
              <a:ext cx="791846" cy="491386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5 h 273"/>
                <a:gd name="T4" fmla="*/ 121 w 440"/>
                <a:gd name="T5" fmla="*/ 259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8872529" y="5474360"/>
              <a:ext cx="791846" cy="492907"/>
            </a:xfrm>
            <a:custGeom>
              <a:avLst/>
              <a:gdLst>
                <a:gd name="T0" fmla="*/ 425 w 440"/>
                <a:gd name="T1" fmla="*/ 68 h 274"/>
                <a:gd name="T2" fmla="*/ 372 w 440"/>
                <a:gd name="T3" fmla="*/ 175 h 274"/>
                <a:gd name="T4" fmla="*/ 121 w 440"/>
                <a:gd name="T5" fmla="*/ 259 h 274"/>
                <a:gd name="T6" fmla="*/ 15 w 440"/>
                <a:gd name="T7" fmla="*/ 206 h 274"/>
                <a:gd name="T8" fmla="*/ 68 w 440"/>
                <a:gd name="T9" fmla="*/ 99 h 274"/>
                <a:gd name="T10" fmla="*/ 319 w 440"/>
                <a:gd name="T11" fmla="*/ 15 h 274"/>
                <a:gd name="T12" fmla="*/ 425 w 440"/>
                <a:gd name="T13" fmla="*/ 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4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4"/>
                    <a:pt x="29" y="250"/>
                    <a:pt x="15" y="206"/>
                  </a:cubicBezTo>
                  <a:cubicBezTo>
                    <a:pt x="0" y="162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8890785" y="4889413"/>
              <a:ext cx="755335" cy="453353"/>
            </a:xfrm>
            <a:custGeom>
              <a:avLst/>
              <a:gdLst>
                <a:gd name="T0" fmla="*/ 335 w 420"/>
                <a:gd name="T1" fmla="*/ 0 h 252"/>
                <a:gd name="T2" fmla="*/ 309 w 420"/>
                <a:gd name="T3" fmla="*/ 4 h 252"/>
                <a:gd name="T4" fmla="*/ 145 w 420"/>
                <a:gd name="T5" fmla="*/ 59 h 252"/>
                <a:gd name="T6" fmla="*/ 58 w 420"/>
                <a:gd name="T7" fmla="*/ 88 h 252"/>
                <a:gd name="T8" fmla="*/ 11 w 420"/>
                <a:gd name="T9" fmla="*/ 126 h 252"/>
                <a:gd name="T10" fmla="*/ 0 w 420"/>
                <a:gd name="T11" fmla="*/ 168 h 252"/>
                <a:gd name="T12" fmla="*/ 5 w 420"/>
                <a:gd name="T13" fmla="*/ 195 h 252"/>
                <a:gd name="T14" fmla="*/ 73 w 420"/>
                <a:gd name="T15" fmla="*/ 252 h 252"/>
                <a:gd name="T16" fmla="*/ 309 w 420"/>
                <a:gd name="T17" fmla="*/ 173 h 252"/>
                <a:gd name="T18" fmla="*/ 335 w 420"/>
                <a:gd name="T19" fmla="*/ 168 h 252"/>
                <a:gd name="T20" fmla="*/ 347 w 420"/>
                <a:gd name="T21" fmla="*/ 169 h 252"/>
                <a:gd name="T22" fmla="*/ 362 w 420"/>
                <a:gd name="T23" fmla="*/ 164 h 252"/>
                <a:gd name="T24" fmla="*/ 420 w 420"/>
                <a:gd name="T25" fmla="*/ 84 h 252"/>
                <a:gd name="T26" fmla="*/ 415 w 420"/>
                <a:gd name="T27" fmla="*/ 57 h 252"/>
                <a:gd name="T28" fmla="*/ 335 w 42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2">
                  <a:moveTo>
                    <a:pt x="335" y="0"/>
                  </a:moveTo>
                  <a:cubicBezTo>
                    <a:pt x="326" y="0"/>
                    <a:pt x="317" y="1"/>
                    <a:pt x="309" y="4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37" y="95"/>
                    <a:pt x="21" y="109"/>
                    <a:pt x="11" y="126"/>
                  </a:cubicBezTo>
                  <a:cubicBezTo>
                    <a:pt x="4" y="139"/>
                    <a:pt x="0" y="153"/>
                    <a:pt x="0" y="168"/>
                  </a:cubicBezTo>
                  <a:cubicBezTo>
                    <a:pt x="0" y="177"/>
                    <a:pt x="2" y="186"/>
                    <a:pt x="5" y="195"/>
                  </a:cubicBezTo>
                  <a:cubicBezTo>
                    <a:pt x="15" y="226"/>
                    <a:pt x="42" y="247"/>
                    <a:pt x="73" y="252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17" y="170"/>
                    <a:pt x="326" y="168"/>
                    <a:pt x="335" y="168"/>
                  </a:cubicBezTo>
                  <a:cubicBezTo>
                    <a:pt x="339" y="168"/>
                    <a:pt x="343" y="169"/>
                    <a:pt x="347" y="169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3" y="22"/>
                    <a:pt x="371" y="0"/>
                    <a:pt x="335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890785" y="5193677"/>
              <a:ext cx="755335" cy="451832"/>
            </a:xfrm>
            <a:custGeom>
              <a:avLst/>
              <a:gdLst>
                <a:gd name="T0" fmla="*/ 347 w 420"/>
                <a:gd name="T1" fmla="*/ 0 h 251"/>
                <a:gd name="T2" fmla="*/ 111 w 420"/>
                <a:gd name="T3" fmla="*/ 79 h 251"/>
                <a:gd name="T4" fmla="*/ 84 w 420"/>
                <a:gd name="T5" fmla="*/ 83 h 251"/>
                <a:gd name="T6" fmla="*/ 73 w 420"/>
                <a:gd name="T7" fmla="*/ 83 h 251"/>
                <a:gd name="T8" fmla="*/ 58 w 420"/>
                <a:gd name="T9" fmla="*/ 88 h 251"/>
                <a:gd name="T10" fmla="*/ 0 w 420"/>
                <a:gd name="T11" fmla="*/ 168 h 251"/>
                <a:gd name="T12" fmla="*/ 5 w 420"/>
                <a:gd name="T13" fmla="*/ 194 h 251"/>
                <a:gd name="T14" fmla="*/ 71 w 420"/>
                <a:gd name="T15" fmla="*/ 251 h 251"/>
                <a:gd name="T16" fmla="*/ 309 w 420"/>
                <a:gd name="T17" fmla="*/ 171 h 251"/>
                <a:gd name="T18" fmla="*/ 335 w 420"/>
                <a:gd name="T19" fmla="*/ 167 h 251"/>
                <a:gd name="T20" fmla="*/ 349 w 420"/>
                <a:gd name="T21" fmla="*/ 168 h 251"/>
                <a:gd name="T22" fmla="*/ 362 w 420"/>
                <a:gd name="T23" fmla="*/ 163 h 251"/>
                <a:gd name="T24" fmla="*/ 420 w 420"/>
                <a:gd name="T25" fmla="*/ 84 h 251"/>
                <a:gd name="T26" fmla="*/ 415 w 420"/>
                <a:gd name="T27" fmla="*/ 57 h 251"/>
                <a:gd name="T28" fmla="*/ 347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7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3"/>
                    <a:pt x="84" y="83"/>
                  </a:cubicBezTo>
                  <a:cubicBezTo>
                    <a:pt x="81" y="83"/>
                    <a:pt x="77" y="83"/>
                    <a:pt x="73" y="83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3" y="100"/>
                    <a:pt x="0" y="132"/>
                    <a:pt x="0" y="168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5" y="225"/>
                    <a:pt x="41" y="246"/>
                    <a:pt x="71" y="25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7" y="168"/>
                    <a:pt x="326" y="167"/>
                    <a:pt x="335" y="167"/>
                  </a:cubicBezTo>
                  <a:cubicBezTo>
                    <a:pt x="340" y="167"/>
                    <a:pt x="344" y="167"/>
                    <a:pt x="349" y="168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5" y="25"/>
                    <a:pt x="377" y="4"/>
                    <a:pt x="347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9022379" y="5192156"/>
              <a:ext cx="492907" cy="150611"/>
            </a:xfrm>
            <a:custGeom>
              <a:avLst/>
              <a:gdLst>
                <a:gd name="T0" fmla="*/ 262 w 274"/>
                <a:gd name="T1" fmla="*/ 0 h 84"/>
                <a:gd name="T2" fmla="*/ 236 w 274"/>
                <a:gd name="T3" fmla="*/ 5 h 84"/>
                <a:gd name="T4" fmla="*/ 0 w 274"/>
                <a:gd name="T5" fmla="*/ 84 h 84"/>
                <a:gd name="T6" fmla="*/ 11 w 274"/>
                <a:gd name="T7" fmla="*/ 84 h 84"/>
                <a:gd name="T8" fmla="*/ 38 w 274"/>
                <a:gd name="T9" fmla="*/ 80 h 84"/>
                <a:gd name="T10" fmla="*/ 274 w 274"/>
                <a:gd name="T11" fmla="*/ 1 h 84"/>
                <a:gd name="T12" fmla="*/ 262 w 27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84">
                  <a:moveTo>
                    <a:pt x="262" y="0"/>
                  </a:moveTo>
                  <a:cubicBezTo>
                    <a:pt x="253" y="0"/>
                    <a:pt x="244" y="2"/>
                    <a:pt x="236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8" y="84"/>
                    <a:pt x="11" y="84"/>
                  </a:cubicBezTo>
                  <a:cubicBezTo>
                    <a:pt x="20" y="84"/>
                    <a:pt x="29" y="83"/>
                    <a:pt x="38" y="8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0" y="1"/>
                    <a:pt x="266" y="0"/>
                    <a:pt x="262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8909041" y="5794598"/>
              <a:ext cx="755335" cy="453353"/>
            </a:xfrm>
            <a:custGeom>
              <a:avLst/>
              <a:gdLst>
                <a:gd name="T0" fmla="*/ 343 w 420"/>
                <a:gd name="T1" fmla="*/ 0 h 252"/>
                <a:gd name="T2" fmla="*/ 101 w 420"/>
                <a:gd name="T3" fmla="*/ 81 h 252"/>
                <a:gd name="T4" fmla="*/ 74 w 420"/>
                <a:gd name="T5" fmla="*/ 85 h 252"/>
                <a:gd name="T6" fmla="*/ 67 w 420"/>
                <a:gd name="T7" fmla="*/ 85 h 252"/>
                <a:gd name="T8" fmla="*/ 58 w 420"/>
                <a:gd name="T9" fmla="*/ 88 h 252"/>
                <a:gd name="T10" fmla="*/ 0 w 420"/>
                <a:gd name="T11" fmla="*/ 168 h 252"/>
                <a:gd name="T12" fmla="*/ 5 w 420"/>
                <a:gd name="T13" fmla="*/ 194 h 252"/>
                <a:gd name="T14" fmla="*/ 84 w 420"/>
                <a:gd name="T15" fmla="*/ 252 h 252"/>
                <a:gd name="T16" fmla="*/ 111 w 420"/>
                <a:gd name="T17" fmla="*/ 248 h 252"/>
                <a:gd name="T18" fmla="*/ 362 w 420"/>
                <a:gd name="T19" fmla="*/ 164 h 252"/>
                <a:gd name="T20" fmla="*/ 420 w 420"/>
                <a:gd name="T21" fmla="*/ 84 h 252"/>
                <a:gd name="T22" fmla="*/ 415 w 420"/>
                <a:gd name="T23" fmla="*/ 57 h 252"/>
                <a:gd name="T24" fmla="*/ 343 w 420"/>
                <a:gd name="T2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252">
                  <a:moveTo>
                    <a:pt x="343" y="0"/>
                  </a:moveTo>
                  <a:cubicBezTo>
                    <a:pt x="101" y="81"/>
                    <a:pt x="101" y="81"/>
                    <a:pt x="101" y="81"/>
                  </a:cubicBezTo>
                  <a:cubicBezTo>
                    <a:pt x="92" y="84"/>
                    <a:pt x="83" y="85"/>
                    <a:pt x="74" y="85"/>
                  </a:cubicBezTo>
                  <a:cubicBezTo>
                    <a:pt x="72" y="85"/>
                    <a:pt x="69" y="85"/>
                    <a:pt x="67" y="85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2" y="100"/>
                    <a:pt x="0" y="132"/>
                    <a:pt x="0" y="168"/>
                  </a:cubicBezTo>
                  <a:cubicBezTo>
                    <a:pt x="0" y="177"/>
                    <a:pt x="2" y="186"/>
                    <a:pt x="5" y="194"/>
                  </a:cubicBezTo>
                  <a:cubicBezTo>
                    <a:pt x="16" y="230"/>
                    <a:pt x="49" y="252"/>
                    <a:pt x="84" y="252"/>
                  </a:cubicBezTo>
                  <a:cubicBezTo>
                    <a:pt x="93" y="252"/>
                    <a:pt x="102" y="250"/>
                    <a:pt x="111" y="248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4" y="24"/>
                    <a:pt x="375" y="3"/>
                    <a:pt x="343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8890785" y="5495659"/>
              <a:ext cx="755335" cy="451832"/>
            </a:xfrm>
            <a:custGeom>
              <a:avLst/>
              <a:gdLst>
                <a:gd name="T0" fmla="*/ 349 w 420"/>
                <a:gd name="T1" fmla="*/ 0 h 251"/>
                <a:gd name="T2" fmla="*/ 111 w 420"/>
                <a:gd name="T3" fmla="*/ 79 h 251"/>
                <a:gd name="T4" fmla="*/ 84 w 420"/>
                <a:gd name="T5" fmla="*/ 84 h 251"/>
                <a:gd name="T6" fmla="*/ 71 w 420"/>
                <a:gd name="T7" fmla="*/ 83 h 251"/>
                <a:gd name="T8" fmla="*/ 58 w 420"/>
                <a:gd name="T9" fmla="*/ 87 h 251"/>
                <a:gd name="T10" fmla="*/ 0 w 420"/>
                <a:gd name="T11" fmla="*/ 167 h 251"/>
                <a:gd name="T12" fmla="*/ 5 w 420"/>
                <a:gd name="T13" fmla="*/ 194 h 251"/>
                <a:gd name="T14" fmla="*/ 77 w 420"/>
                <a:gd name="T15" fmla="*/ 251 h 251"/>
                <a:gd name="T16" fmla="*/ 319 w 420"/>
                <a:gd name="T17" fmla="*/ 170 h 251"/>
                <a:gd name="T18" fmla="*/ 345 w 420"/>
                <a:gd name="T19" fmla="*/ 165 h 251"/>
                <a:gd name="T20" fmla="*/ 353 w 420"/>
                <a:gd name="T21" fmla="*/ 166 h 251"/>
                <a:gd name="T22" fmla="*/ 362 w 420"/>
                <a:gd name="T23" fmla="*/ 163 h 251"/>
                <a:gd name="T24" fmla="*/ 420 w 420"/>
                <a:gd name="T25" fmla="*/ 83 h 251"/>
                <a:gd name="T26" fmla="*/ 415 w 420"/>
                <a:gd name="T27" fmla="*/ 56 h 251"/>
                <a:gd name="T28" fmla="*/ 349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9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4"/>
                    <a:pt x="84" y="84"/>
                  </a:cubicBezTo>
                  <a:cubicBezTo>
                    <a:pt x="80" y="84"/>
                    <a:pt x="75" y="83"/>
                    <a:pt x="71" y="8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23" y="99"/>
                    <a:pt x="0" y="132"/>
                    <a:pt x="0" y="167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6" y="226"/>
                    <a:pt x="44" y="248"/>
                    <a:pt x="77" y="251"/>
                  </a:cubicBezTo>
                  <a:cubicBezTo>
                    <a:pt x="319" y="170"/>
                    <a:pt x="319" y="170"/>
                    <a:pt x="319" y="170"/>
                  </a:cubicBezTo>
                  <a:cubicBezTo>
                    <a:pt x="327" y="167"/>
                    <a:pt x="336" y="165"/>
                    <a:pt x="345" y="165"/>
                  </a:cubicBezTo>
                  <a:cubicBezTo>
                    <a:pt x="348" y="165"/>
                    <a:pt x="351" y="166"/>
                    <a:pt x="353" y="166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1"/>
                    <a:pt x="420" y="118"/>
                    <a:pt x="420" y="83"/>
                  </a:cubicBezTo>
                  <a:cubicBezTo>
                    <a:pt x="420" y="74"/>
                    <a:pt x="418" y="65"/>
                    <a:pt x="415" y="56"/>
                  </a:cubicBezTo>
                  <a:cubicBezTo>
                    <a:pt x="405" y="26"/>
                    <a:pt x="379" y="5"/>
                    <a:pt x="349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9018576" y="5494138"/>
              <a:ext cx="499753" cy="152893"/>
            </a:xfrm>
            <a:custGeom>
              <a:avLst/>
              <a:gdLst>
                <a:gd name="T0" fmla="*/ 264 w 278"/>
                <a:gd name="T1" fmla="*/ 0 h 85"/>
                <a:gd name="T2" fmla="*/ 238 w 278"/>
                <a:gd name="T3" fmla="*/ 4 h 85"/>
                <a:gd name="T4" fmla="*/ 0 w 278"/>
                <a:gd name="T5" fmla="*/ 84 h 85"/>
                <a:gd name="T6" fmla="*/ 13 w 278"/>
                <a:gd name="T7" fmla="*/ 85 h 85"/>
                <a:gd name="T8" fmla="*/ 40 w 278"/>
                <a:gd name="T9" fmla="*/ 80 h 85"/>
                <a:gd name="T10" fmla="*/ 278 w 278"/>
                <a:gd name="T11" fmla="*/ 1 h 85"/>
                <a:gd name="T12" fmla="*/ 264 w 27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85">
                  <a:moveTo>
                    <a:pt x="264" y="0"/>
                  </a:moveTo>
                  <a:cubicBezTo>
                    <a:pt x="255" y="0"/>
                    <a:pt x="246" y="1"/>
                    <a:pt x="238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9" y="85"/>
                    <a:pt x="13" y="85"/>
                  </a:cubicBezTo>
                  <a:cubicBezTo>
                    <a:pt x="22" y="85"/>
                    <a:pt x="31" y="83"/>
                    <a:pt x="40" y="80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3" y="0"/>
                    <a:pt x="269" y="0"/>
                    <a:pt x="264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9029225" y="5793077"/>
              <a:ext cx="496711" cy="154414"/>
            </a:xfrm>
            <a:custGeom>
              <a:avLst/>
              <a:gdLst>
                <a:gd name="T0" fmla="*/ 268 w 276"/>
                <a:gd name="T1" fmla="*/ 0 h 86"/>
                <a:gd name="T2" fmla="*/ 242 w 276"/>
                <a:gd name="T3" fmla="*/ 5 h 86"/>
                <a:gd name="T4" fmla="*/ 0 w 276"/>
                <a:gd name="T5" fmla="*/ 86 h 86"/>
                <a:gd name="T6" fmla="*/ 7 w 276"/>
                <a:gd name="T7" fmla="*/ 86 h 86"/>
                <a:gd name="T8" fmla="*/ 34 w 276"/>
                <a:gd name="T9" fmla="*/ 82 h 86"/>
                <a:gd name="T10" fmla="*/ 276 w 276"/>
                <a:gd name="T11" fmla="*/ 1 h 86"/>
                <a:gd name="T12" fmla="*/ 268 w 27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86">
                  <a:moveTo>
                    <a:pt x="268" y="0"/>
                  </a:moveTo>
                  <a:cubicBezTo>
                    <a:pt x="259" y="0"/>
                    <a:pt x="250" y="2"/>
                    <a:pt x="242" y="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86"/>
                    <a:pt x="5" y="86"/>
                    <a:pt x="7" y="86"/>
                  </a:cubicBezTo>
                  <a:cubicBezTo>
                    <a:pt x="16" y="86"/>
                    <a:pt x="25" y="85"/>
                    <a:pt x="34" y="82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4" y="1"/>
                    <a:pt x="271" y="0"/>
                    <a:pt x="268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413851" y="6523310"/>
              <a:ext cx="1106759" cy="3346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905237" y="5681260"/>
              <a:ext cx="154414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8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8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8935664" y="5987045"/>
              <a:ext cx="155175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8923493" y="5080339"/>
              <a:ext cx="154414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8241182" y="5116090"/>
              <a:ext cx="777394" cy="304264"/>
            </a:xfrm>
            <a:custGeom>
              <a:avLst/>
              <a:gdLst>
                <a:gd name="T0" fmla="*/ 432 w 432"/>
                <a:gd name="T1" fmla="*/ 84 h 169"/>
                <a:gd name="T2" fmla="*/ 348 w 432"/>
                <a:gd name="T3" fmla="*/ 169 h 169"/>
                <a:gd name="T4" fmla="*/ 84 w 432"/>
                <a:gd name="T5" fmla="*/ 169 h 169"/>
                <a:gd name="T6" fmla="*/ 0 w 432"/>
                <a:gd name="T7" fmla="*/ 84 h 169"/>
                <a:gd name="T8" fmla="*/ 84 w 432"/>
                <a:gd name="T9" fmla="*/ 0 h 169"/>
                <a:gd name="T10" fmla="*/ 348 w 432"/>
                <a:gd name="T11" fmla="*/ 0 h 169"/>
                <a:gd name="T12" fmla="*/ 432 w 432"/>
                <a:gd name="T13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169">
                  <a:moveTo>
                    <a:pt x="432" y="84"/>
                  </a:moveTo>
                  <a:cubicBezTo>
                    <a:pt x="432" y="131"/>
                    <a:pt x="395" y="169"/>
                    <a:pt x="348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5" y="0"/>
                    <a:pt x="432" y="38"/>
                    <a:pt x="432" y="84"/>
                  </a:cubicBezTo>
                  <a:close/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8723440" y="5100116"/>
              <a:ext cx="530940" cy="565170"/>
            </a:xfrm>
            <a:custGeom>
              <a:avLst/>
              <a:gdLst>
                <a:gd name="T0" fmla="*/ 258 w 295"/>
                <a:gd name="T1" fmla="*/ 283 h 314"/>
                <a:gd name="T2" fmla="*/ 139 w 295"/>
                <a:gd name="T3" fmla="*/ 277 h 314"/>
                <a:gd name="T4" fmla="*/ 31 w 295"/>
                <a:gd name="T5" fmla="*/ 150 h 314"/>
                <a:gd name="T6" fmla="*/ 37 w 295"/>
                <a:gd name="T7" fmla="*/ 31 h 314"/>
                <a:gd name="T8" fmla="*/ 156 w 295"/>
                <a:gd name="T9" fmla="*/ 37 h 314"/>
                <a:gd name="T10" fmla="*/ 264 w 295"/>
                <a:gd name="T11" fmla="*/ 164 h 314"/>
                <a:gd name="T12" fmla="*/ 258 w 295"/>
                <a:gd name="T13" fmla="*/ 28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14">
                  <a:moveTo>
                    <a:pt x="258" y="283"/>
                  </a:moveTo>
                  <a:cubicBezTo>
                    <a:pt x="223" y="314"/>
                    <a:pt x="170" y="311"/>
                    <a:pt x="139" y="277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0" y="115"/>
                    <a:pt x="3" y="62"/>
                    <a:pt x="37" y="31"/>
                  </a:cubicBezTo>
                  <a:cubicBezTo>
                    <a:pt x="72" y="0"/>
                    <a:pt x="125" y="2"/>
                    <a:pt x="156" y="37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95" y="199"/>
                    <a:pt x="292" y="252"/>
                    <a:pt x="258" y="283"/>
                  </a:cubicBezTo>
                  <a:close/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8985867" y="5420354"/>
              <a:ext cx="225155" cy="190926"/>
            </a:xfrm>
            <a:custGeom>
              <a:avLst/>
              <a:gdLst>
                <a:gd name="T0" fmla="*/ 0 w 125"/>
                <a:gd name="T1" fmla="*/ 68 h 106"/>
                <a:gd name="T2" fmla="*/ 87 w 125"/>
                <a:gd name="T3" fmla="*/ 87 h 106"/>
                <a:gd name="T4" fmla="*/ 106 w 125"/>
                <a:gd name="T5" fmla="*/ 0 h 106"/>
                <a:gd name="T6" fmla="*/ 0 w 125"/>
                <a:gd name="T7" fmla="*/ 6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68"/>
                  </a:moveTo>
                  <a:cubicBezTo>
                    <a:pt x="19" y="97"/>
                    <a:pt x="58" y="106"/>
                    <a:pt x="87" y="87"/>
                  </a:cubicBezTo>
                  <a:cubicBezTo>
                    <a:pt x="117" y="68"/>
                    <a:pt x="125" y="29"/>
                    <a:pt x="106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349" y="1191211"/>
            <a:ext cx="28039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44546A"/>
                </a:solidFill>
                <a:latin typeface="+mn-lt"/>
              </a:rPr>
              <a:t>Rpart</a:t>
            </a:r>
            <a:r>
              <a:rPr lang="en-US" altLang="en-US" sz="2400" dirty="0">
                <a:solidFill>
                  <a:srgbClr val="44546A"/>
                </a:solidFill>
                <a:latin typeface="+mn-lt"/>
              </a:rPr>
              <a:t> Classification: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smtClean="0">
                <a:solidFill>
                  <a:srgbClr val="44546A"/>
                </a:solidFill>
                <a:latin typeface="+mn-lt"/>
              </a:rPr>
              <a:t>accuracy </a:t>
            </a:r>
            <a:r>
              <a:rPr lang="en-US" altLang="en-US" sz="2400" dirty="0">
                <a:solidFill>
                  <a:srgbClr val="44546A"/>
                </a:solidFill>
                <a:latin typeface="+mn-lt"/>
              </a:rPr>
              <a:t>84%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rgbClr val="44546A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4"/>
          <a:stretch>
            <a:fillRect/>
          </a:stretch>
        </p:blipFill>
        <p:spPr>
          <a:xfrm>
            <a:off x="96072" y="3866031"/>
            <a:ext cx="7121172" cy="2706489"/>
          </a:xfrm>
          <a:prstGeom prst="rect">
            <a:avLst/>
          </a:prstGeom>
          <a:ln>
            <a:noFill/>
          </a:ln>
        </p:spPr>
      </p:pic>
      <p:sp>
        <p:nvSpPr>
          <p:cNvPr id="88" name="TextBox 87"/>
          <p:cNvSpPr txBox="1"/>
          <p:nvPr/>
        </p:nvSpPr>
        <p:spPr>
          <a:xfrm>
            <a:off x="211297" y="3193713"/>
            <a:ext cx="1146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Input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26951" y="2692408"/>
            <a:ext cx="27061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Output</a:t>
            </a:r>
          </a:p>
          <a:p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Decision Tree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673880" y="2180119"/>
            <a:ext cx="1221062" cy="1016591"/>
            <a:chOff x="9300497" y="4807133"/>
            <a:chExt cx="975014" cy="811745"/>
          </a:xfrm>
        </p:grpSpPr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9608310" y="5245487"/>
              <a:ext cx="404510" cy="373391"/>
            </a:xfrm>
            <a:custGeom>
              <a:avLst/>
              <a:gdLst>
                <a:gd name="T0" fmla="*/ 251 w 251"/>
                <a:gd name="T1" fmla="*/ 23 h 444"/>
                <a:gd name="T2" fmla="*/ 227 w 251"/>
                <a:gd name="T3" fmla="*/ 7 h 444"/>
                <a:gd name="T4" fmla="*/ 138 w 251"/>
                <a:gd name="T5" fmla="*/ 116 h 444"/>
                <a:gd name="T6" fmla="*/ 138 w 251"/>
                <a:gd name="T7" fmla="*/ 0 h 444"/>
                <a:gd name="T8" fmla="*/ 109 w 251"/>
                <a:gd name="T9" fmla="*/ 0 h 444"/>
                <a:gd name="T10" fmla="*/ 109 w 251"/>
                <a:gd name="T11" fmla="*/ 116 h 444"/>
                <a:gd name="T12" fmla="*/ 24 w 251"/>
                <a:gd name="T13" fmla="*/ 7 h 444"/>
                <a:gd name="T14" fmla="*/ 0 w 251"/>
                <a:gd name="T15" fmla="*/ 23 h 444"/>
                <a:gd name="T16" fmla="*/ 109 w 251"/>
                <a:gd name="T17" fmla="*/ 161 h 444"/>
                <a:gd name="T18" fmla="*/ 109 w 251"/>
                <a:gd name="T19" fmla="*/ 444 h 444"/>
                <a:gd name="T20" fmla="*/ 138 w 251"/>
                <a:gd name="T21" fmla="*/ 444 h 444"/>
                <a:gd name="T22" fmla="*/ 138 w 251"/>
                <a:gd name="T23" fmla="*/ 161 h 444"/>
                <a:gd name="T24" fmla="*/ 251 w 251"/>
                <a:gd name="T25" fmla="*/ 2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444">
                  <a:moveTo>
                    <a:pt x="251" y="23"/>
                  </a:moveTo>
                  <a:lnTo>
                    <a:pt x="227" y="7"/>
                  </a:lnTo>
                  <a:lnTo>
                    <a:pt x="138" y="116"/>
                  </a:lnTo>
                  <a:lnTo>
                    <a:pt x="138" y="0"/>
                  </a:lnTo>
                  <a:lnTo>
                    <a:pt x="109" y="0"/>
                  </a:lnTo>
                  <a:lnTo>
                    <a:pt x="109" y="116"/>
                  </a:lnTo>
                  <a:lnTo>
                    <a:pt x="24" y="7"/>
                  </a:lnTo>
                  <a:lnTo>
                    <a:pt x="0" y="23"/>
                  </a:lnTo>
                  <a:lnTo>
                    <a:pt x="109" y="161"/>
                  </a:lnTo>
                  <a:lnTo>
                    <a:pt x="109" y="444"/>
                  </a:lnTo>
                  <a:lnTo>
                    <a:pt x="138" y="444"/>
                  </a:lnTo>
                  <a:lnTo>
                    <a:pt x="138" y="161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C39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9300497" y="4807133"/>
              <a:ext cx="975014" cy="583396"/>
            </a:xfrm>
            <a:custGeom>
              <a:avLst/>
              <a:gdLst>
                <a:gd name="T0" fmla="*/ 196 w 256"/>
                <a:gd name="T1" fmla="*/ 28 h 153"/>
                <a:gd name="T2" fmla="*/ 183 w 256"/>
                <a:gd name="T3" fmla="*/ 30 h 153"/>
                <a:gd name="T4" fmla="*/ 132 w 256"/>
                <a:gd name="T5" fmla="*/ 0 h 153"/>
                <a:gd name="T6" fmla="*/ 77 w 256"/>
                <a:gd name="T7" fmla="*/ 35 h 153"/>
                <a:gd name="T8" fmla="*/ 60 w 256"/>
                <a:gd name="T9" fmla="*/ 32 h 153"/>
                <a:gd name="T10" fmla="*/ 0 w 256"/>
                <a:gd name="T11" fmla="*/ 93 h 153"/>
                <a:gd name="T12" fmla="*/ 60 w 256"/>
                <a:gd name="T13" fmla="*/ 153 h 153"/>
                <a:gd name="T14" fmla="*/ 114 w 256"/>
                <a:gd name="T15" fmla="*/ 118 h 153"/>
                <a:gd name="T16" fmla="*/ 132 w 256"/>
                <a:gd name="T17" fmla="*/ 121 h 153"/>
                <a:gd name="T18" fmla="*/ 144 w 256"/>
                <a:gd name="T19" fmla="*/ 120 h 153"/>
                <a:gd name="T20" fmla="*/ 196 w 256"/>
                <a:gd name="T21" fmla="*/ 149 h 153"/>
                <a:gd name="T22" fmla="*/ 256 w 256"/>
                <a:gd name="T23" fmla="*/ 89 h 153"/>
                <a:gd name="T24" fmla="*/ 196 w 256"/>
                <a:gd name="T25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153">
                  <a:moveTo>
                    <a:pt x="196" y="28"/>
                  </a:moveTo>
                  <a:cubicBezTo>
                    <a:pt x="192" y="28"/>
                    <a:pt x="187" y="29"/>
                    <a:pt x="183" y="30"/>
                  </a:cubicBezTo>
                  <a:cubicBezTo>
                    <a:pt x="173" y="12"/>
                    <a:pt x="154" y="0"/>
                    <a:pt x="132" y="0"/>
                  </a:cubicBezTo>
                  <a:cubicBezTo>
                    <a:pt x="108" y="0"/>
                    <a:pt x="87" y="15"/>
                    <a:pt x="77" y="35"/>
                  </a:cubicBezTo>
                  <a:cubicBezTo>
                    <a:pt x="72" y="33"/>
                    <a:pt x="66" y="32"/>
                    <a:pt x="60" y="32"/>
                  </a:cubicBezTo>
                  <a:cubicBezTo>
                    <a:pt x="27" y="32"/>
                    <a:pt x="0" y="59"/>
                    <a:pt x="0" y="93"/>
                  </a:cubicBezTo>
                  <a:cubicBezTo>
                    <a:pt x="0" y="126"/>
                    <a:pt x="27" y="153"/>
                    <a:pt x="60" y="153"/>
                  </a:cubicBezTo>
                  <a:cubicBezTo>
                    <a:pt x="84" y="153"/>
                    <a:pt x="105" y="139"/>
                    <a:pt x="114" y="118"/>
                  </a:cubicBezTo>
                  <a:cubicBezTo>
                    <a:pt x="120" y="120"/>
                    <a:pt x="126" y="121"/>
                    <a:pt x="132" y="121"/>
                  </a:cubicBezTo>
                  <a:cubicBezTo>
                    <a:pt x="136" y="121"/>
                    <a:pt x="140" y="120"/>
                    <a:pt x="144" y="120"/>
                  </a:cubicBezTo>
                  <a:cubicBezTo>
                    <a:pt x="155" y="137"/>
                    <a:pt x="174" y="149"/>
                    <a:pt x="196" y="149"/>
                  </a:cubicBezTo>
                  <a:cubicBezTo>
                    <a:pt x="229" y="149"/>
                    <a:pt x="256" y="122"/>
                    <a:pt x="256" y="89"/>
                  </a:cubicBezTo>
                  <a:cubicBezTo>
                    <a:pt x="256" y="55"/>
                    <a:pt x="229" y="28"/>
                    <a:pt x="196" y="2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9800090" y="4807133"/>
              <a:ext cx="475420" cy="567280"/>
            </a:xfrm>
            <a:custGeom>
              <a:avLst/>
              <a:gdLst>
                <a:gd name="T0" fmla="*/ 65 w 125"/>
                <a:gd name="T1" fmla="*/ 28 h 149"/>
                <a:gd name="T2" fmla="*/ 51 w 125"/>
                <a:gd name="T3" fmla="*/ 30 h 149"/>
                <a:gd name="T4" fmla="*/ 0 w 125"/>
                <a:gd name="T5" fmla="*/ 0 h 149"/>
                <a:gd name="T6" fmla="*/ 0 w 125"/>
                <a:gd name="T7" fmla="*/ 121 h 149"/>
                <a:gd name="T8" fmla="*/ 12 w 125"/>
                <a:gd name="T9" fmla="*/ 120 h 149"/>
                <a:gd name="T10" fmla="*/ 64 w 125"/>
                <a:gd name="T11" fmla="*/ 149 h 149"/>
                <a:gd name="T12" fmla="*/ 125 w 125"/>
                <a:gd name="T13" fmla="*/ 89 h 149"/>
                <a:gd name="T14" fmla="*/ 65 w 125"/>
                <a:gd name="T15" fmla="*/ 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49">
                  <a:moveTo>
                    <a:pt x="65" y="28"/>
                  </a:moveTo>
                  <a:cubicBezTo>
                    <a:pt x="61" y="28"/>
                    <a:pt x="55" y="29"/>
                    <a:pt x="51" y="30"/>
                  </a:cubicBezTo>
                  <a:cubicBezTo>
                    <a:pt x="41" y="12"/>
                    <a:pt x="24" y="1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" y="121"/>
                    <a:pt x="9" y="120"/>
                    <a:pt x="12" y="120"/>
                  </a:cubicBezTo>
                  <a:cubicBezTo>
                    <a:pt x="23" y="137"/>
                    <a:pt x="42" y="149"/>
                    <a:pt x="64" y="149"/>
                  </a:cubicBezTo>
                  <a:cubicBezTo>
                    <a:pt x="98" y="149"/>
                    <a:pt x="125" y="122"/>
                    <a:pt x="125" y="89"/>
                  </a:cubicBezTo>
                  <a:cubicBezTo>
                    <a:pt x="125" y="55"/>
                    <a:pt x="98" y="28"/>
                    <a:pt x="65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647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8" grpId="0"/>
      <p:bldP spid="88" grpId="1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4101"/>
          <p:cNvGrpSpPr/>
          <p:nvPr/>
        </p:nvGrpSpPr>
        <p:grpSpPr>
          <a:xfrm>
            <a:off x="4548831" y="3084117"/>
            <a:ext cx="46338" cy="3738781"/>
            <a:chOff x="6081906" y="1872958"/>
            <a:chExt cx="61784" cy="498504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81906" y="1872958"/>
              <a:ext cx="0" cy="498504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3690" y="1872958"/>
              <a:ext cx="0" cy="498504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65320" y="2902869"/>
            <a:ext cx="213360" cy="213360"/>
            <a:chOff x="5953760" y="1631295"/>
            <a:chExt cx="284480" cy="284480"/>
          </a:xfrm>
        </p:grpSpPr>
        <p:sp>
          <p:nvSpPr>
            <p:cNvPr id="6" name="Oval 5"/>
            <p:cNvSpPr/>
            <p:nvPr/>
          </p:nvSpPr>
          <p:spPr>
            <a:xfrm>
              <a:off x="5953760" y="1631295"/>
              <a:ext cx="284480" cy="2844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6036747" y="1714282"/>
              <a:ext cx="118506" cy="118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38188" y="276617"/>
            <a:ext cx="34948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Clustering Models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388385" y="3528288"/>
            <a:ext cx="306714" cy="306714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4186114" y="3918377"/>
            <a:ext cx="771773" cy="771773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4418643" y="5114319"/>
            <a:ext cx="306714" cy="30671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4186114" y="5504408"/>
            <a:ext cx="771773" cy="7717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AutoShape 115"/>
          <p:cNvSpPr>
            <a:spLocks noChangeAspect="1"/>
          </p:cNvSpPr>
          <p:nvPr/>
        </p:nvSpPr>
        <p:spPr bwMode="auto">
          <a:xfrm>
            <a:off x="4398431" y="4132634"/>
            <a:ext cx="347139" cy="3432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Freeform 16"/>
          <p:cNvSpPr>
            <a:spLocks noChangeAspect="1" noChangeArrowheads="1"/>
          </p:cNvSpPr>
          <p:nvPr/>
        </p:nvSpPr>
        <p:spPr bwMode="auto">
          <a:xfrm>
            <a:off x="4432787" y="5671606"/>
            <a:ext cx="278427" cy="43737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grpSp>
        <p:nvGrpSpPr>
          <p:cNvPr id="4101" name="Group 4100"/>
          <p:cNvGrpSpPr/>
          <p:nvPr/>
        </p:nvGrpSpPr>
        <p:grpSpPr>
          <a:xfrm>
            <a:off x="1960353" y="4784508"/>
            <a:ext cx="1568411" cy="2073492"/>
            <a:chOff x="2655028" y="3998044"/>
            <a:chExt cx="2091214" cy="2764656"/>
          </a:xfrm>
        </p:grpSpPr>
        <p:sp>
          <p:nvSpPr>
            <p:cNvPr id="155" name="Oval 92"/>
            <p:cNvSpPr>
              <a:spLocks noChangeArrowheads="1"/>
            </p:cNvSpPr>
            <p:nvPr/>
          </p:nvSpPr>
          <p:spPr bwMode="auto">
            <a:xfrm>
              <a:off x="3419237" y="6609473"/>
              <a:ext cx="1025369" cy="153227"/>
            </a:xfrm>
            <a:prstGeom prst="ellipse">
              <a:avLst/>
            </a:prstGeom>
            <a:solidFill>
              <a:srgbClr val="91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70917" y="6345421"/>
              <a:ext cx="52039" cy="52039"/>
            </a:xfrm>
            <a:custGeom>
              <a:avLst/>
              <a:gdLst>
                <a:gd name="T0" fmla="*/ 7 w 54"/>
                <a:gd name="T1" fmla="*/ 54 h 54"/>
                <a:gd name="T2" fmla="*/ 54 w 54"/>
                <a:gd name="T3" fmla="*/ 49 h 54"/>
                <a:gd name="T4" fmla="*/ 47 w 54"/>
                <a:gd name="T5" fmla="*/ 0 h 54"/>
                <a:gd name="T6" fmla="*/ 0 w 54"/>
                <a:gd name="T7" fmla="*/ 7 h 54"/>
                <a:gd name="T8" fmla="*/ 7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7" y="54"/>
                  </a:moveTo>
                  <a:lnTo>
                    <a:pt x="54" y="49"/>
                  </a:lnTo>
                  <a:lnTo>
                    <a:pt x="47" y="0"/>
                  </a:lnTo>
                  <a:lnTo>
                    <a:pt x="0" y="7"/>
                  </a:lnTo>
                  <a:lnTo>
                    <a:pt x="7" y="5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7" name="Freeform 94"/>
            <p:cNvSpPr>
              <a:spLocks/>
            </p:cNvSpPr>
            <p:nvPr/>
          </p:nvSpPr>
          <p:spPr bwMode="auto">
            <a:xfrm>
              <a:off x="4166099" y="6370477"/>
              <a:ext cx="118534" cy="52039"/>
            </a:xfrm>
            <a:custGeom>
              <a:avLst/>
              <a:gdLst>
                <a:gd name="T0" fmla="*/ 3 w 52"/>
                <a:gd name="T1" fmla="*/ 15 h 23"/>
                <a:gd name="T2" fmla="*/ 14 w 52"/>
                <a:gd name="T3" fmla="*/ 23 h 23"/>
                <a:gd name="T4" fmla="*/ 43 w 52"/>
                <a:gd name="T5" fmla="*/ 19 h 23"/>
                <a:gd name="T6" fmla="*/ 51 w 52"/>
                <a:gd name="T7" fmla="*/ 8 h 23"/>
                <a:gd name="T8" fmla="*/ 51 w 52"/>
                <a:gd name="T9" fmla="*/ 8 h 23"/>
                <a:gd name="T10" fmla="*/ 40 w 52"/>
                <a:gd name="T11" fmla="*/ 0 h 23"/>
                <a:gd name="T12" fmla="*/ 5 w 52"/>
                <a:gd name="T13" fmla="*/ 5 h 23"/>
                <a:gd name="T14" fmla="*/ 3 w 52"/>
                <a:gd name="T1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3">
                  <a:moveTo>
                    <a:pt x="3" y="15"/>
                  </a:moveTo>
                  <a:cubicBezTo>
                    <a:pt x="3" y="20"/>
                    <a:pt x="9" y="23"/>
                    <a:pt x="14" y="2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8" y="18"/>
                    <a:pt x="52" y="13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3"/>
                    <a:pt x="46" y="0"/>
                    <a:pt x="40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2" y="10"/>
                    <a:pt x="3" y="15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8" name="Freeform 95"/>
            <p:cNvSpPr>
              <a:spLocks/>
            </p:cNvSpPr>
            <p:nvPr/>
          </p:nvSpPr>
          <p:spPr bwMode="auto">
            <a:xfrm>
              <a:off x="3642814" y="6415771"/>
              <a:ext cx="53003" cy="53003"/>
            </a:xfrm>
            <a:custGeom>
              <a:avLst/>
              <a:gdLst>
                <a:gd name="T0" fmla="*/ 55 w 55"/>
                <a:gd name="T1" fmla="*/ 48 h 55"/>
                <a:gd name="T2" fmla="*/ 7 w 55"/>
                <a:gd name="T3" fmla="*/ 55 h 55"/>
                <a:gd name="T4" fmla="*/ 0 w 55"/>
                <a:gd name="T5" fmla="*/ 5 h 55"/>
                <a:gd name="T6" fmla="*/ 50 w 55"/>
                <a:gd name="T7" fmla="*/ 0 h 55"/>
                <a:gd name="T8" fmla="*/ 55 w 55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48"/>
                  </a:moveTo>
                  <a:lnTo>
                    <a:pt x="7" y="55"/>
                  </a:lnTo>
                  <a:lnTo>
                    <a:pt x="0" y="5"/>
                  </a:lnTo>
                  <a:lnTo>
                    <a:pt x="50" y="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9" name="Freeform 96"/>
            <p:cNvSpPr>
              <a:spLocks/>
            </p:cNvSpPr>
            <p:nvPr/>
          </p:nvSpPr>
          <p:spPr bwMode="auto">
            <a:xfrm>
              <a:off x="3590774" y="6443718"/>
              <a:ext cx="113716" cy="56858"/>
            </a:xfrm>
            <a:custGeom>
              <a:avLst/>
              <a:gdLst>
                <a:gd name="T0" fmla="*/ 49 w 50"/>
                <a:gd name="T1" fmla="*/ 10 h 25"/>
                <a:gd name="T2" fmla="*/ 40 w 50"/>
                <a:gd name="T3" fmla="*/ 20 h 25"/>
                <a:gd name="T4" fmla="*/ 12 w 50"/>
                <a:gd name="T5" fmla="*/ 24 h 25"/>
                <a:gd name="T6" fmla="*/ 0 w 50"/>
                <a:gd name="T7" fmla="*/ 16 h 25"/>
                <a:gd name="T8" fmla="*/ 0 w 50"/>
                <a:gd name="T9" fmla="*/ 16 h 25"/>
                <a:gd name="T10" fmla="*/ 9 w 50"/>
                <a:gd name="T11" fmla="*/ 6 h 25"/>
                <a:gd name="T12" fmla="*/ 44 w 50"/>
                <a:gd name="T13" fmla="*/ 1 h 25"/>
                <a:gd name="T14" fmla="*/ 49 w 50"/>
                <a:gd name="T1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5">
                  <a:moveTo>
                    <a:pt x="49" y="10"/>
                  </a:moveTo>
                  <a:cubicBezTo>
                    <a:pt x="50" y="15"/>
                    <a:pt x="46" y="20"/>
                    <a:pt x="40" y="2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1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4" y="6"/>
                    <a:pt x="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9" y="0"/>
                    <a:pt x="48" y="5"/>
                    <a:pt x="49" y="1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3602339" y="6062095"/>
              <a:ext cx="622546" cy="385477"/>
            </a:xfrm>
            <a:custGeom>
              <a:avLst/>
              <a:gdLst>
                <a:gd name="T0" fmla="*/ 36 w 273"/>
                <a:gd name="T1" fmla="*/ 29 h 169"/>
                <a:gd name="T2" fmla="*/ 220 w 273"/>
                <a:gd name="T3" fmla="*/ 5 h 169"/>
                <a:gd name="T4" fmla="*/ 255 w 273"/>
                <a:gd name="T5" fmla="*/ 0 h 169"/>
                <a:gd name="T6" fmla="*/ 259 w 273"/>
                <a:gd name="T7" fmla="*/ 36 h 169"/>
                <a:gd name="T8" fmla="*/ 273 w 273"/>
                <a:gd name="T9" fmla="*/ 136 h 169"/>
                <a:gd name="T10" fmla="*/ 249 w 273"/>
                <a:gd name="T11" fmla="*/ 139 h 169"/>
                <a:gd name="T12" fmla="*/ 239 w 273"/>
                <a:gd name="T13" fmla="*/ 65 h 169"/>
                <a:gd name="T14" fmla="*/ 209 w 273"/>
                <a:gd name="T15" fmla="*/ 42 h 169"/>
                <a:gd name="T16" fmla="*/ 55 w 273"/>
                <a:gd name="T17" fmla="*/ 63 h 169"/>
                <a:gd name="T18" fmla="*/ 32 w 273"/>
                <a:gd name="T19" fmla="*/ 91 h 169"/>
                <a:gd name="T20" fmla="*/ 42 w 273"/>
                <a:gd name="T21" fmla="*/ 166 h 169"/>
                <a:gd name="T22" fmla="*/ 18 w 273"/>
                <a:gd name="T23" fmla="*/ 169 h 169"/>
                <a:gd name="T24" fmla="*/ 5 w 273"/>
                <a:gd name="T25" fmla="*/ 69 h 169"/>
                <a:gd name="T26" fmla="*/ 0 w 273"/>
                <a:gd name="T27" fmla="*/ 34 h 169"/>
                <a:gd name="T28" fmla="*/ 36 w 273"/>
                <a:gd name="T29" fmla="*/ 2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3" h="169">
                  <a:moveTo>
                    <a:pt x="36" y="29"/>
                  </a:moveTo>
                  <a:cubicBezTo>
                    <a:pt x="220" y="5"/>
                    <a:pt x="220" y="5"/>
                    <a:pt x="220" y="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51"/>
                    <a:pt x="223" y="41"/>
                    <a:pt x="209" y="4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42" y="65"/>
                    <a:pt x="32" y="78"/>
                    <a:pt x="32" y="91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29"/>
                  </a:lnTo>
                  <a:close/>
                </a:path>
              </a:pathLst>
            </a:custGeom>
            <a:solidFill>
              <a:srgbClr val="31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3250591" y="4800622"/>
              <a:ext cx="883706" cy="697714"/>
            </a:xfrm>
            <a:custGeom>
              <a:avLst/>
              <a:gdLst>
                <a:gd name="T0" fmla="*/ 105 w 387"/>
                <a:gd name="T1" fmla="*/ 282 h 306"/>
                <a:gd name="T2" fmla="*/ 99 w 387"/>
                <a:gd name="T3" fmla="*/ 271 h 306"/>
                <a:gd name="T4" fmla="*/ 82 w 387"/>
                <a:gd name="T5" fmla="*/ 151 h 306"/>
                <a:gd name="T6" fmla="*/ 48 w 387"/>
                <a:gd name="T7" fmla="*/ 7 h 306"/>
                <a:gd name="T8" fmla="*/ 104 w 387"/>
                <a:gd name="T9" fmla="*/ 48 h 306"/>
                <a:gd name="T10" fmla="*/ 279 w 387"/>
                <a:gd name="T11" fmla="*/ 3 h 306"/>
                <a:gd name="T12" fmla="*/ 378 w 387"/>
                <a:gd name="T13" fmla="*/ 96 h 306"/>
                <a:gd name="T14" fmla="*/ 384 w 387"/>
                <a:gd name="T15" fmla="*/ 287 h 306"/>
                <a:gd name="T16" fmla="*/ 153 w 387"/>
                <a:gd name="T17" fmla="*/ 302 h 306"/>
                <a:gd name="T18" fmla="*/ 105 w 387"/>
                <a:gd name="T1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06">
                  <a:moveTo>
                    <a:pt x="105" y="282"/>
                  </a:moveTo>
                  <a:cubicBezTo>
                    <a:pt x="105" y="282"/>
                    <a:pt x="101" y="282"/>
                    <a:pt x="99" y="271"/>
                  </a:cubicBezTo>
                  <a:cubicBezTo>
                    <a:pt x="98" y="260"/>
                    <a:pt x="82" y="151"/>
                    <a:pt x="82" y="151"/>
                  </a:cubicBezTo>
                  <a:cubicBezTo>
                    <a:pt x="82" y="151"/>
                    <a:pt x="0" y="96"/>
                    <a:pt x="48" y="7"/>
                  </a:cubicBezTo>
                  <a:cubicBezTo>
                    <a:pt x="48" y="7"/>
                    <a:pt x="60" y="62"/>
                    <a:pt x="104" y="48"/>
                  </a:cubicBezTo>
                  <a:cubicBezTo>
                    <a:pt x="149" y="34"/>
                    <a:pt x="248" y="5"/>
                    <a:pt x="279" y="3"/>
                  </a:cubicBezTo>
                  <a:cubicBezTo>
                    <a:pt x="310" y="0"/>
                    <a:pt x="373" y="15"/>
                    <a:pt x="378" y="96"/>
                  </a:cubicBezTo>
                  <a:cubicBezTo>
                    <a:pt x="383" y="177"/>
                    <a:pt x="387" y="272"/>
                    <a:pt x="384" y="287"/>
                  </a:cubicBezTo>
                  <a:cubicBezTo>
                    <a:pt x="381" y="306"/>
                    <a:pt x="153" y="302"/>
                    <a:pt x="153" y="302"/>
                  </a:cubicBezTo>
                  <a:lnTo>
                    <a:pt x="105" y="282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4049492" y="5316197"/>
              <a:ext cx="98297" cy="120462"/>
            </a:xfrm>
            <a:custGeom>
              <a:avLst/>
              <a:gdLst>
                <a:gd name="T0" fmla="*/ 4 w 43"/>
                <a:gd name="T1" fmla="*/ 42 h 53"/>
                <a:gd name="T2" fmla="*/ 17 w 43"/>
                <a:gd name="T3" fmla="*/ 52 h 53"/>
                <a:gd name="T4" fmla="*/ 32 w 43"/>
                <a:gd name="T5" fmla="*/ 50 h 53"/>
                <a:gd name="T6" fmla="*/ 42 w 43"/>
                <a:gd name="T7" fmla="*/ 37 h 53"/>
                <a:gd name="T8" fmla="*/ 39 w 43"/>
                <a:gd name="T9" fmla="*/ 11 h 53"/>
                <a:gd name="T10" fmla="*/ 26 w 43"/>
                <a:gd name="T11" fmla="*/ 1 h 53"/>
                <a:gd name="T12" fmla="*/ 11 w 43"/>
                <a:gd name="T13" fmla="*/ 3 h 53"/>
                <a:gd name="T14" fmla="*/ 1 w 43"/>
                <a:gd name="T15" fmla="*/ 16 h 53"/>
                <a:gd name="T16" fmla="*/ 4 w 43"/>
                <a:gd name="T17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3">
                  <a:moveTo>
                    <a:pt x="4" y="42"/>
                  </a:moveTo>
                  <a:cubicBezTo>
                    <a:pt x="5" y="48"/>
                    <a:pt x="11" y="53"/>
                    <a:pt x="17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49"/>
                    <a:pt x="43" y="43"/>
                    <a:pt x="42" y="3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5"/>
                    <a:pt x="32" y="0"/>
                    <a:pt x="26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5" y="4"/>
                    <a:pt x="0" y="10"/>
                    <a:pt x="1" y="1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3465494" y="5393293"/>
              <a:ext cx="97333" cy="119498"/>
            </a:xfrm>
            <a:custGeom>
              <a:avLst/>
              <a:gdLst>
                <a:gd name="T0" fmla="*/ 4 w 43"/>
                <a:gd name="T1" fmla="*/ 41 h 52"/>
                <a:gd name="T2" fmla="*/ 17 w 43"/>
                <a:gd name="T3" fmla="*/ 52 h 52"/>
                <a:gd name="T4" fmla="*/ 32 w 43"/>
                <a:gd name="T5" fmla="*/ 50 h 52"/>
                <a:gd name="T6" fmla="*/ 42 w 43"/>
                <a:gd name="T7" fmla="*/ 37 h 52"/>
                <a:gd name="T8" fmla="*/ 38 w 43"/>
                <a:gd name="T9" fmla="*/ 11 h 52"/>
                <a:gd name="T10" fmla="*/ 25 w 43"/>
                <a:gd name="T11" fmla="*/ 1 h 52"/>
                <a:gd name="T12" fmla="*/ 11 w 43"/>
                <a:gd name="T13" fmla="*/ 3 h 52"/>
                <a:gd name="T14" fmla="*/ 1 w 43"/>
                <a:gd name="T15" fmla="*/ 16 h 52"/>
                <a:gd name="T16" fmla="*/ 4 w 43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4" y="41"/>
                  </a:moveTo>
                  <a:cubicBezTo>
                    <a:pt x="5" y="48"/>
                    <a:pt x="11" y="52"/>
                    <a:pt x="17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49"/>
                    <a:pt x="43" y="43"/>
                    <a:pt x="42" y="3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4"/>
                    <a:pt x="32" y="0"/>
                    <a:pt x="25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4" y="3"/>
                    <a:pt x="0" y="9"/>
                    <a:pt x="1" y="16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346309" y="4775566"/>
              <a:ext cx="54930" cy="173465"/>
            </a:xfrm>
            <a:custGeom>
              <a:avLst/>
              <a:gdLst>
                <a:gd name="T0" fmla="*/ 2 w 24"/>
                <a:gd name="T1" fmla="*/ 66 h 76"/>
                <a:gd name="T2" fmla="*/ 13 w 24"/>
                <a:gd name="T3" fmla="*/ 76 h 76"/>
                <a:gd name="T4" fmla="*/ 13 w 24"/>
                <a:gd name="T5" fmla="*/ 76 h 76"/>
                <a:gd name="T6" fmla="*/ 24 w 24"/>
                <a:gd name="T7" fmla="*/ 65 h 76"/>
                <a:gd name="T8" fmla="*/ 22 w 24"/>
                <a:gd name="T9" fmla="*/ 11 h 76"/>
                <a:gd name="T10" fmla="*/ 10 w 24"/>
                <a:gd name="T11" fmla="*/ 1 h 76"/>
                <a:gd name="T12" fmla="*/ 10 w 24"/>
                <a:gd name="T13" fmla="*/ 1 h 76"/>
                <a:gd name="T14" fmla="*/ 0 w 24"/>
                <a:gd name="T15" fmla="*/ 12 h 76"/>
                <a:gd name="T16" fmla="*/ 2 w 24"/>
                <a:gd name="T17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6">
                  <a:moveTo>
                    <a:pt x="2" y="66"/>
                  </a:moveTo>
                  <a:cubicBezTo>
                    <a:pt x="2" y="72"/>
                    <a:pt x="7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9" y="76"/>
                    <a:pt x="24" y="71"/>
                    <a:pt x="24" y="6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5"/>
                    <a:pt x="16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" y="1"/>
                    <a:pt x="0" y="6"/>
                    <a:pt x="0" y="12"/>
                  </a:cubicBezTo>
                  <a:lnTo>
                    <a:pt x="2" y="66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3040506" y="5537846"/>
              <a:ext cx="88660" cy="88660"/>
            </a:xfrm>
            <a:custGeom>
              <a:avLst/>
              <a:gdLst>
                <a:gd name="T0" fmla="*/ 39 w 39"/>
                <a:gd name="T1" fmla="*/ 24 h 39"/>
                <a:gd name="T2" fmla="*/ 20 w 39"/>
                <a:gd name="T3" fmla="*/ 4 h 39"/>
                <a:gd name="T4" fmla="*/ 5 w 39"/>
                <a:gd name="T5" fmla="*/ 4 h 39"/>
                <a:gd name="T6" fmla="*/ 4 w 39"/>
                <a:gd name="T7" fmla="*/ 19 h 39"/>
                <a:gd name="T8" fmla="*/ 23 w 39"/>
                <a:gd name="T9" fmla="*/ 39 h 39"/>
                <a:gd name="T10" fmla="*/ 39 w 39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9" y="2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6" y="0"/>
                    <a:pt x="9" y="0"/>
                    <a:pt x="5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6" name="Freeform 103"/>
            <p:cNvSpPr>
              <a:spLocks/>
            </p:cNvSpPr>
            <p:nvPr/>
          </p:nvSpPr>
          <p:spPr bwMode="auto">
            <a:xfrm>
              <a:off x="3058816" y="4825678"/>
              <a:ext cx="1357843" cy="1339533"/>
            </a:xfrm>
            <a:custGeom>
              <a:avLst/>
              <a:gdLst>
                <a:gd name="T0" fmla="*/ 562 w 595"/>
                <a:gd name="T1" fmla="*/ 2 h 587"/>
                <a:gd name="T2" fmla="*/ 507 w 595"/>
                <a:gd name="T3" fmla="*/ 244 h 587"/>
                <a:gd name="T4" fmla="*/ 463 w 595"/>
                <a:gd name="T5" fmla="*/ 290 h 587"/>
                <a:gd name="T6" fmla="*/ 461 w 595"/>
                <a:gd name="T7" fmla="*/ 290 h 587"/>
                <a:gd name="T8" fmla="*/ 205 w 595"/>
                <a:gd name="T9" fmla="*/ 323 h 587"/>
                <a:gd name="T10" fmla="*/ 201 w 595"/>
                <a:gd name="T11" fmla="*/ 324 h 587"/>
                <a:gd name="T12" fmla="*/ 201 w 595"/>
                <a:gd name="T13" fmla="*/ 324 h 587"/>
                <a:gd name="T14" fmla="*/ 162 w 595"/>
                <a:gd name="T15" fmla="*/ 349 h 587"/>
                <a:gd name="T16" fmla="*/ 109 w 595"/>
                <a:gd name="T17" fmla="*/ 381 h 587"/>
                <a:gd name="T18" fmla="*/ 19 w 595"/>
                <a:gd name="T19" fmla="*/ 320 h 587"/>
                <a:gd name="T20" fmla="*/ 0 w 595"/>
                <a:gd name="T21" fmla="*/ 338 h 587"/>
                <a:gd name="T22" fmla="*/ 109 w 595"/>
                <a:gd name="T23" fmla="*/ 407 h 587"/>
                <a:gd name="T24" fmla="*/ 117 w 595"/>
                <a:gd name="T25" fmla="*/ 406 h 587"/>
                <a:gd name="T26" fmla="*/ 181 w 595"/>
                <a:gd name="T27" fmla="*/ 366 h 587"/>
                <a:gd name="T28" fmla="*/ 204 w 595"/>
                <a:gd name="T29" fmla="*/ 350 h 587"/>
                <a:gd name="T30" fmla="*/ 234 w 595"/>
                <a:gd name="T31" fmla="*/ 573 h 587"/>
                <a:gd name="T32" fmla="*/ 235 w 595"/>
                <a:gd name="T33" fmla="*/ 581 h 587"/>
                <a:gd name="T34" fmla="*/ 242 w 595"/>
                <a:gd name="T35" fmla="*/ 586 h 587"/>
                <a:gd name="T36" fmla="*/ 493 w 595"/>
                <a:gd name="T37" fmla="*/ 553 h 587"/>
                <a:gd name="T38" fmla="*/ 498 w 595"/>
                <a:gd name="T39" fmla="*/ 546 h 587"/>
                <a:gd name="T40" fmla="*/ 497 w 595"/>
                <a:gd name="T41" fmla="*/ 540 h 587"/>
                <a:gd name="T42" fmla="*/ 468 w 595"/>
                <a:gd name="T43" fmla="*/ 319 h 587"/>
                <a:gd name="T44" fmla="*/ 528 w 595"/>
                <a:gd name="T45" fmla="*/ 262 h 587"/>
                <a:gd name="T46" fmla="*/ 589 w 595"/>
                <a:gd name="T47" fmla="*/ 0 h 587"/>
                <a:gd name="T48" fmla="*/ 562 w 595"/>
                <a:gd name="T49" fmla="*/ 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5" h="587">
                  <a:moveTo>
                    <a:pt x="562" y="2"/>
                  </a:moveTo>
                  <a:cubicBezTo>
                    <a:pt x="568" y="130"/>
                    <a:pt x="535" y="204"/>
                    <a:pt x="507" y="244"/>
                  </a:cubicBezTo>
                  <a:cubicBezTo>
                    <a:pt x="491" y="267"/>
                    <a:pt x="475" y="281"/>
                    <a:pt x="463" y="290"/>
                  </a:cubicBezTo>
                  <a:cubicBezTo>
                    <a:pt x="462" y="290"/>
                    <a:pt x="461" y="290"/>
                    <a:pt x="461" y="290"/>
                  </a:cubicBezTo>
                  <a:cubicBezTo>
                    <a:pt x="460" y="289"/>
                    <a:pt x="205" y="323"/>
                    <a:pt x="205" y="323"/>
                  </a:cubicBezTo>
                  <a:cubicBezTo>
                    <a:pt x="203" y="324"/>
                    <a:pt x="203" y="324"/>
                    <a:pt x="201" y="324"/>
                  </a:cubicBezTo>
                  <a:cubicBezTo>
                    <a:pt x="201" y="324"/>
                    <a:pt x="201" y="324"/>
                    <a:pt x="201" y="324"/>
                  </a:cubicBezTo>
                  <a:cubicBezTo>
                    <a:pt x="199" y="325"/>
                    <a:pt x="180" y="328"/>
                    <a:pt x="162" y="349"/>
                  </a:cubicBezTo>
                  <a:cubicBezTo>
                    <a:pt x="144" y="370"/>
                    <a:pt x="127" y="381"/>
                    <a:pt x="109" y="381"/>
                  </a:cubicBezTo>
                  <a:cubicBezTo>
                    <a:pt x="76" y="382"/>
                    <a:pt x="43" y="346"/>
                    <a:pt x="19" y="32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27" y="367"/>
                    <a:pt x="64" y="407"/>
                    <a:pt x="109" y="407"/>
                  </a:cubicBezTo>
                  <a:cubicBezTo>
                    <a:pt x="112" y="407"/>
                    <a:pt x="115" y="406"/>
                    <a:pt x="117" y="406"/>
                  </a:cubicBezTo>
                  <a:cubicBezTo>
                    <a:pt x="140" y="403"/>
                    <a:pt x="161" y="390"/>
                    <a:pt x="181" y="366"/>
                  </a:cubicBezTo>
                  <a:cubicBezTo>
                    <a:pt x="191" y="355"/>
                    <a:pt x="200" y="351"/>
                    <a:pt x="204" y="350"/>
                  </a:cubicBezTo>
                  <a:cubicBezTo>
                    <a:pt x="234" y="573"/>
                    <a:pt x="234" y="573"/>
                    <a:pt x="234" y="573"/>
                  </a:cubicBezTo>
                  <a:cubicBezTo>
                    <a:pt x="235" y="581"/>
                    <a:pt x="235" y="581"/>
                    <a:pt x="235" y="581"/>
                  </a:cubicBezTo>
                  <a:cubicBezTo>
                    <a:pt x="235" y="585"/>
                    <a:pt x="238" y="587"/>
                    <a:pt x="242" y="586"/>
                  </a:cubicBezTo>
                  <a:cubicBezTo>
                    <a:pt x="493" y="553"/>
                    <a:pt x="493" y="553"/>
                    <a:pt x="493" y="553"/>
                  </a:cubicBezTo>
                  <a:cubicBezTo>
                    <a:pt x="496" y="552"/>
                    <a:pt x="498" y="550"/>
                    <a:pt x="498" y="546"/>
                  </a:cubicBezTo>
                  <a:cubicBezTo>
                    <a:pt x="497" y="540"/>
                    <a:pt x="497" y="540"/>
                    <a:pt x="497" y="540"/>
                  </a:cubicBezTo>
                  <a:cubicBezTo>
                    <a:pt x="468" y="319"/>
                    <a:pt x="468" y="319"/>
                    <a:pt x="468" y="319"/>
                  </a:cubicBezTo>
                  <a:cubicBezTo>
                    <a:pt x="482" y="310"/>
                    <a:pt x="505" y="293"/>
                    <a:pt x="528" y="262"/>
                  </a:cubicBezTo>
                  <a:cubicBezTo>
                    <a:pt x="559" y="218"/>
                    <a:pt x="595" y="137"/>
                    <a:pt x="589" y="0"/>
                  </a:cubicBezTo>
                  <a:lnTo>
                    <a:pt x="562" y="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7" name="Freeform 104"/>
            <p:cNvSpPr>
              <a:spLocks/>
            </p:cNvSpPr>
            <p:nvPr/>
          </p:nvSpPr>
          <p:spPr bwMode="auto">
            <a:xfrm>
              <a:off x="3816278" y="5701674"/>
              <a:ext cx="89623" cy="255379"/>
            </a:xfrm>
            <a:custGeom>
              <a:avLst/>
              <a:gdLst>
                <a:gd name="T0" fmla="*/ 15 w 93"/>
                <a:gd name="T1" fmla="*/ 242 h 265"/>
                <a:gd name="T2" fmla="*/ 57 w 93"/>
                <a:gd name="T3" fmla="*/ 265 h 265"/>
                <a:gd name="T4" fmla="*/ 93 w 93"/>
                <a:gd name="T5" fmla="*/ 232 h 265"/>
                <a:gd name="T6" fmla="*/ 45 w 93"/>
                <a:gd name="T7" fmla="*/ 0 h 265"/>
                <a:gd name="T8" fmla="*/ 0 w 93"/>
                <a:gd name="T9" fmla="*/ 5 h 265"/>
                <a:gd name="T10" fmla="*/ 15 w 93"/>
                <a:gd name="T11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5">
                  <a:moveTo>
                    <a:pt x="15" y="242"/>
                  </a:moveTo>
                  <a:lnTo>
                    <a:pt x="57" y="265"/>
                  </a:lnTo>
                  <a:lnTo>
                    <a:pt x="93" y="232"/>
                  </a:lnTo>
                  <a:lnTo>
                    <a:pt x="45" y="0"/>
                  </a:lnTo>
                  <a:lnTo>
                    <a:pt x="0" y="5"/>
                  </a:lnTo>
                  <a:lnTo>
                    <a:pt x="15" y="242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8" name="Freeform 105"/>
            <p:cNvSpPr>
              <a:spLocks/>
            </p:cNvSpPr>
            <p:nvPr/>
          </p:nvSpPr>
          <p:spPr bwMode="auto">
            <a:xfrm>
              <a:off x="3482841" y="5087802"/>
              <a:ext cx="646638" cy="670730"/>
            </a:xfrm>
            <a:custGeom>
              <a:avLst/>
              <a:gdLst>
                <a:gd name="T0" fmla="*/ 30 w 283"/>
                <a:gd name="T1" fmla="*/ 272 h 294"/>
                <a:gd name="T2" fmla="*/ 60 w 283"/>
                <a:gd name="T3" fmla="*/ 292 h 294"/>
                <a:gd name="T4" fmla="*/ 258 w 283"/>
                <a:gd name="T5" fmla="*/ 266 h 294"/>
                <a:gd name="T6" fmla="*/ 282 w 283"/>
                <a:gd name="T7" fmla="*/ 239 h 294"/>
                <a:gd name="T8" fmla="*/ 253 w 283"/>
                <a:gd name="T9" fmla="*/ 21 h 294"/>
                <a:gd name="T10" fmla="*/ 223 w 283"/>
                <a:gd name="T11" fmla="*/ 2 h 294"/>
                <a:gd name="T12" fmla="*/ 26 w 283"/>
                <a:gd name="T13" fmla="*/ 28 h 294"/>
                <a:gd name="T14" fmla="*/ 2 w 283"/>
                <a:gd name="T15" fmla="*/ 55 h 294"/>
                <a:gd name="T16" fmla="*/ 30 w 283"/>
                <a:gd name="T17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94">
                  <a:moveTo>
                    <a:pt x="30" y="272"/>
                  </a:moveTo>
                  <a:cubicBezTo>
                    <a:pt x="32" y="285"/>
                    <a:pt x="46" y="294"/>
                    <a:pt x="60" y="292"/>
                  </a:cubicBezTo>
                  <a:cubicBezTo>
                    <a:pt x="258" y="266"/>
                    <a:pt x="258" y="266"/>
                    <a:pt x="258" y="266"/>
                  </a:cubicBezTo>
                  <a:cubicBezTo>
                    <a:pt x="273" y="264"/>
                    <a:pt x="283" y="252"/>
                    <a:pt x="282" y="239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1" y="9"/>
                    <a:pt x="238" y="0"/>
                    <a:pt x="223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11" y="30"/>
                    <a:pt x="0" y="42"/>
                    <a:pt x="2" y="55"/>
                  </a:cubicBezTo>
                  <a:lnTo>
                    <a:pt x="30" y="272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3951195" y="5407748"/>
              <a:ext cx="63604" cy="63604"/>
            </a:xfrm>
            <a:custGeom>
              <a:avLst/>
              <a:gdLst>
                <a:gd name="T0" fmla="*/ 1 w 28"/>
                <a:gd name="T1" fmla="*/ 16 h 28"/>
                <a:gd name="T2" fmla="*/ 16 w 28"/>
                <a:gd name="T3" fmla="*/ 27 h 28"/>
                <a:gd name="T4" fmla="*/ 27 w 28"/>
                <a:gd name="T5" fmla="*/ 12 h 28"/>
                <a:gd name="T6" fmla="*/ 13 w 28"/>
                <a:gd name="T7" fmla="*/ 1 h 28"/>
                <a:gd name="T8" fmla="*/ 1 w 28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" y="16"/>
                  </a:moveTo>
                  <a:cubicBezTo>
                    <a:pt x="2" y="23"/>
                    <a:pt x="9" y="28"/>
                    <a:pt x="16" y="27"/>
                  </a:cubicBezTo>
                  <a:cubicBezTo>
                    <a:pt x="23" y="26"/>
                    <a:pt x="28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2"/>
                    <a:pt x="0" y="9"/>
                    <a:pt x="1" y="16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3985888" y="5421240"/>
              <a:ext cx="15419" cy="18310"/>
            </a:xfrm>
            <a:custGeom>
              <a:avLst/>
              <a:gdLst>
                <a:gd name="T0" fmla="*/ 0 w 7"/>
                <a:gd name="T1" fmla="*/ 4 h 8"/>
                <a:gd name="T2" fmla="*/ 4 w 7"/>
                <a:gd name="T3" fmla="*/ 7 h 8"/>
                <a:gd name="T4" fmla="*/ 7 w 7"/>
                <a:gd name="T5" fmla="*/ 4 h 8"/>
                <a:gd name="T6" fmla="*/ 3 w 7"/>
                <a:gd name="T7" fmla="*/ 1 h 8"/>
                <a:gd name="T8" fmla="*/ 0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4"/>
                  </a:moveTo>
                  <a:cubicBezTo>
                    <a:pt x="1" y="6"/>
                    <a:pt x="2" y="8"/>
                    <a:pt x="4" y="7"/>
                  </a:cubicBezTo>
                  <a:cubicBezTo>
                    <a:pt x="6" y="7"/>
                    <a:pt x="7" y="5"/>
                    <a:pt x="7" y="4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1" name="Freeform 108"/>
            <p:cNvSpPr>
              <a:spLocks/>
            </p:cNvSpPr>
            <p:nvPr/>
          </p:nvSpPr>
          <p:spPr bwMode="auto">
            <a:xfrm>
              <a:off x="3604266" y="5453042"/>
              <a:ext cx="61676" cy="63604"/>
            </a:xfrm>
            <a:custGeom>
              <a:avLst/>
              <a:gdLst>
                <a:gd name="T0" fmla="*/ 1 w 27"/>
                <a:gd name="T1" fmla="*/ 16 h 28"/>
                <a:gd name="T2" fmla="*/ 15 w 27"/>
                <a:gd name="T3" fmla="*/ 27 h 28"/>
                <a:gd name="T4" fmla="*/ 26 w 27"/>
                <a:gd name="T5" fmla="*/ 12 h 28"/>
                <a:gd name="T6" fmla="*/ 12 w 27"/>
                <a:gd name="T7" fmla="*/ 1 h 28"/>
                <a:gd name="T8" fmla="*/ 1 w 27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" y="16"/>
                  </a:moveTo>
                  <a:cubicBezTo>
                    <a:pt x="2" y="23"/>
                    <a:pt x="8" y="28"/>
                    <a:pt x="15" y="27"/>
                  </a:cubicBezTo>
                  <a:cubicBezTo>
                    <a:pt x="22" y="26"/>
                    <a:pt x="27" y="19"/>
                    <a:pt x="26" y="12"/>
                  </a:cubicBezTo>
                  <a:cubicBezTo>
                    <a:pt x="25" y="5"/>
                    <a:pt x="19" y="0"/>
                    <a:pt x="12" y="1"/>
                  </a:cubicBezTo>
                  <a:cubicBezTo>
                    <a:pt x="5" y="2"/>
                    <a:pt x="0" y="9"/>
                    <a:pt x="1" y="16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2" name="Freeform 109"/>
            <p:cNvSpPr>
              <a:spLocks/>
            </p:cNvSpPr>
            <p:nvPr/>
          </p:nvSpPr>
          <p:spPr bwMode="auto">
            <a:xfrm>
              <a:off x="3754602" y="5562902"/>
              <a:ext cx="146481" cy="88660"/>
            </a:xfrm>
            <a:custGeom>
              <a:avLst/>
              <a:gdLst>
                <a:gd name="T0" fmla="*/ 1 w 64"/>
                <a:gd name="T1" fmla="*/ 9 h 39"/>
                <a:gd name="T2" fmla="*/ 4 w 64"/>
                <a:gd name="T3" fmla="*/ 7 h 39"/>
                <a:gd name="T4" fmla="*/ 59 w 64"/>
                <a:gd name="T5" fmla="*/ 0 h 39"/>
                <a:gd name="T6" fmla="*/ 63 w 64"/>
                <a:gd name="T7" fmla="*/ 1 h 39"/>
                <a:gd name="T8" fmla="*/ 64 w 64"/>
                <a:gd name="T9" fmla="*/ 6 h 39"/>
                <a:gd name="T10" fmla="*/ 34 w 64"/>
                <a:gd name="T11" fmla="*/ 37 h 39"/>
                <a:gd name="T12" fmla="*/ 1 w 64"/>
                <a:gd name="T13" fmla="*/ 14 h 39"/>
                <a:gd name="T14" fmla="*/ 1 w 64"/>
                <a:gd name="T15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9">
                  <a:moveTo>
                    <a:pt x="1" y="9"/>
                  </a:moveTo>
                  <a:cubicBezTo>
                    <a:pt x="1" y="8"/>
                    <a:pt x="3" y="7"/>
                    <a:pt x="4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2" y="0"/>
                    <a:pt x="63" y="1"/>
                  </a:cubicBezTo>
                  <a:cubicBezTo>
                    <a:pt x="64" y="3"/>
                    <a:pt x="64" y="4"/>
                    <a:pt x="64" y="6"/>
                  </a:cubicBezTo>
                  <a:cubicBezTo>
                    <a:pt x="63" y="7"/>
                    <a:pt x="54" y="34"/>
                    <a:pt x="34" y="37"/>
                  </a:cubicBezTo>
                  <a:cubicBezTo>
                    <a:pt x="15" y="39"/>
                    <a:pt x="1" y="15"/>
                    <a:pt x="1" y="14"/>
                  </a:cubicBezTo>
                  <a:cubicBezTo>
                    <a:pt x="0" y="12"/>
                    <a:pt x="0" y="11"/>
                    <a:pt x="1" y="9"/>
                  </a:cubicBezTo>
                  <a:close/>
                </a:path>
              </a:pathLst>
            </a:custGeom>
            <a:solidFill>
              <a:srgbClr val="FF7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3" name="Freeform 110"/>
            <p:cNvSpPr>
              <a:spLocks/>
            </p:cNvSpPr>
            <p:nvPr/>
          </p:nvSpPr>
          <p:spPr bwMode="auto">
            <a:xfrm>
              <a:off x="3640886" y="5092620"/>
              <a:ext cx="246705" cy="125280"/>
            </a:xfrm>
            <a:custGeom>
              <a:avLst/>
              <a:gdLst>
                <a:gd name="T0" fmla="*/ 0 w 256"/>
                <a:gd name="T1" fmla="*/ 33 h 130"/>
                <a:gd name="T2" fmla="*/ 256 w 256"/>
                <a:gd name="T3" fmla="*/ 0 h 130"/>
                <a:gd name="T4" fmla="*/ 142 w 256"/>
                <a:gd name="T5" fmla="*/ 130 h 130"/>
                <a:gd name="T6" fmla="*/ 0 w 256"/>
                <a:gd name="T7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30">
                  <a:moveTo>
                    <a:pt x="0" y="33"/>
                  </a:moveTo>
                  <a:lnTo>
                    <a:pt x="256" y="0"/>
                  </a:lnTo>
                  <a:lnTo>
                    <a:pt x="142" y="13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3636068" y="5469424"/>
              <a:ext cx="16383" cy="15419"/>
            </a:xfrm>
            <a:custGeom>
              <a:avLst/>
              <a:gdLst>
                <a:gd name="T0" fmla="*/ 0 w 7"/>
                <a:gd name="T1" fmla="*/ 4 h 7"/>
                <a:gd name="T2" fmla="*/ 4 w 7"/>
                <a:gd name="T3" fmla="*/ 7 h 7"/>
                <a:gd name="T4" fmla="*/ 7 w 7"/>
                <a:gd name="T5" fmla="*/ 3 h 7"/>
                <a:gd name="T6" fmla="*/ 3 w 7"/>
                <a:gd name="T7" fmla="*/ 0 h 7"/>
                <a:gd name="T8" fmla="*/ 0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4"/>
                  </a:moveTo>
                  <a:cubicBezTo>
                    <a:pt x="1" y="5"/>
                    <a:pt x="2" y="7"/>
                    <a:pt x="4" y="7"/>
                  </a:cubicBezTo>
                  <a:cubicBezTo>
                    <a:pt x="6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4366547" y="4707322"/>
              <a:ext cx="57822" cy="1594912"/>
            </a:xfrm>
            <a:custGeom>
              <a:avLst/>
              <a:gdLst>
                <a:gd name="T0" fmla="*/ 9 w 25"/>
                <a:gd name="T1" fmla="*/ 699 h 699"/>
                <a:gd name="T2" fmla="*/ 16 w 25"/>
                <a:gd name="T3" fmla="*/ 462 h 699"/>
                <a:gd name="T4" fmla="*/ 4 w 25"/>
                <a:gd name="T5" fmla="*/ 149 h 699"/>
                <a:gd name="T6" fmla="*/ 0 w 25"/>
                <a:gd name="T7" fmla="*/ 93 h 699"/>
                <a:gd name="T8" fmla="*/ 10 w 25"/>
                <a:gd name="T9" fmla="*/ 0 h 699"/>
                <a:gd name="T10" fmla="*/ 15 w 25"/>
                <a:gd name="T11" fmla="*/ 0 h 699"/>
                <a:gd name="T12" fmla="*/ 5 w 25"/>
                <a:gd name="T13" fmla="*/ 93 h 699"/>
                <a:gd name="T14" fmla="*/ 9 w 25"/>
                <a:gd name="T15" fmla="*/ 149 h 699"/>
                <a:gd name="T16" fmla="*/ 21 w 25"/>
                <a:gd name="T17" fmla="*/ 462 h 699"/>
                <a:gd name="T18" fmla="*/ 14 w 25"/>
                <a:gd name="T19" fmla="*/ 699 h 699"/>
                <a:gd name="T20" fmla="*/ 9 w 25"/>
                <a:gd name="T21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699">
                  <a:moveTo>
                    <a:pt x="9" y="699"/>
                  </a:moveTo>
                  <a:cubicBezTo>
                    <a:pt x="7" y="646"/>
                    <a:pt x="10" y="522"/>
                    <a:pt x="16" y="462"/>
                  </a:cubicBezTo>
                  <a:cubicBezTo>
                    <a:pt x="20" y="415"/>
                    <a:pt x="9" y="242"/>
                    <a:pt x="4" y="149"/>
                  </a:cubicBezTo>
                  <a:cubicBezTo>
                    <a:pt x="2" y="121"/>
                    <a:pt x="0" y="100"/>
                    <a:pt x="0" y="93"/>
                  </a:cubicBezTo>
                  <a:cubicBezTo>
                    <a:pt x="0" y="67"/>
                    <a:pt x="10" y="2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5" y="67"/>
                    <a:pt x="5" y="93"/>
                  </a:cubicBezTo>
                  <a:cubicBezTo>
                    <a:pt x="6" y="100"/>
                    <a:pt x="7" y="120"/>
                    <a:pt x="9" y="149"/>
                  </a:cubicBezTo>
                  <a:cubicBezTo>
                    <a:pt x="15" y="242"/>
                    <a:pt x="25" y="415"/>
                    <a:pt x="21" y="462"/>
                  </a:cubicBezTo>
                  <a:cubicBezTo>
                    <a:pt x="15" y="522"/>
                    <a:pt x="12" y="646"/>
                    <a:pt x="14" y="699"/>
                  </a:cubicBezTo>
                  <a:lnTo>
                    <a:pt x="9" y="699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6" name="Freeform 113"/>
            <p:cNvSpPr>
              <a:spLocks/>
            </p:cNvSpPr>
            <p:nvPr/>
          </p:nvSpPr>
          <p:spPr bwMode="auto">
            <a:xfrm>
              <a:off x="4138152" y="3998044"/>
              <a:ext cx="608090" cy="607126"/>
            </a:xfrm>
            <a:custGeom>
              <a:avLst/>
              <a:gdLst>
                <a:gd name="T0" fmla="*/ 8 w 266"/>
                <a:gd name="T1" fmla="*/ 119 h 266"/>
                <a:gd name="T2" fmla="*/ 147 w 266"/>
                <a:gd name="T3" fmla="*/ 8 h 266"/>
                <a:gd name="T4" fmla="*/ 258 w 266"/>
                <a:gd name="T5" fmla="*/ 147 h 266"/>
                <a:gd name="T6" fmla="*/ 119 w 266"/>
                <a:gd name="T7" fmla="*/ 258 h 266"/>
                <a:gd name="T8" fmla="*/ 8 w 266"/>
                <a:gd name="T9" fmla="*/ 11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8" y="119"/>
                  </a:moveTo>
                  <a:cubicBezTo>
                    <a:pt x="16" y="50"/>
                    <a:pt x="78" y="0"/>
                    <a:pt x="147" y="8"/>
                  </a:cubicBezTo>
                  <a:cubicBezTo>
                    <a:pt x="216" y="16"/>
                    <a:pt x="266" y="78"/>
                    <a:pt x="258" y="147"/>
                  </a:cubicBezTo>
                  <a:cubicBezTo>
                    <a:pt x="250" y="216"/>
                    <a:pt x="188" y="266"/>
                    <a:pt x="119" y="258"/>
                  </a:cubicBezTo>
                  <a:cubicBezTo>
                    <a:pt x="50" y="251"/>
                    <a:pt x="0" y="188"/>
                    <a:pt x="8" y="119"/>
                  </a:cubicBezTo>
                  <a:close/>
                </a:path>
              </a:pathLst>
            </a:custGeom>
            <a:solidFill>
              <a:srgbClr val="FFF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4163208" y="4021173"/>
              <a:ext cx="557014" cy="556051"/>
            </a:xfrm>
            <a:custGeom>
              <a:avLst/>
              <a:gdLst>
                <a:gd name="T0" fmla="*/ 8 w 244"/>
                <a:gd name="T1" fmla="*/ 109 h 244"/>
                <a:gd name="T2" fmla="*/ 135 w 244"/>
                <a:gd name="T3" fmla="*/ 7 h 244"/>
                <a:gd name="T4" fmla="*/ 237 w 244"/>
                <a:gd name="T5" fmla="*/ 135 h 244"/>
                <a:gd name="T6" fmla="*/ 109 w 244"/>
                <a:gd name="T7" fmla="*/ 237 h 244"/>
                <a:gd name="T8" fmla="*/ 8 w 244"/>
                <a:gd name="T9" fmla="*/ 10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4">
                  <a:moveTo>
                    <a:pt x="8" y="109"/>
                  </a:moveTo>
                  <a:cubicBezTo>
                    <a:pt x="15" y="46"/>
                    <a:pt x="72" y="0"/>
                    <a:pt x="135" y="7"/>
                  </a:cubicBezTo>
                  <a:cubicBezTo>
                    <a:pt x="199" y="14"/>
                    <a:pt x="244" y="71"/>
                    <a:pt x="237" y="135"/>
                  </a:cubicBezTo>
                  <a:cubicBezTo>
                    <a:pt x="230" y="198"/>
                    <a:pt x="173" y="244"/>
                    <a:pt x="109" y="237"/>
                  </a:cubicBezTo>
                  <a:cubicBezTo>
                    <a:pt x="46" y="229"/>
                    <a:pt x="0" y="172"/>
                    <a:pt x="8" y="109"/>
                  </a:cubicBez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4232594" y="4223548"/>
              <a:ext cx="465464" cy="335365"/>
            </a:xfrm>
            <a:custGeom>
              <a:avLst/>
              <a:gdLst>
                <a:gd name="T0" fmla="*/ 198 w 204"/>
                <a:gd name="T1" fmla="*/ 0 h 147"/>
                <a:gd name="T2" fmla="*/ 197 w 204"/>
                <a:gd name="T3" fmla="*/ 19 h 147"/>
                <a:gd name="T4" fmla="*/ 64 w 204"/>
                <a:gd name="T5" fmla="*/ 114 h 147"/>
                <a:gd name="T6" fmla="*/ 0 w 204"/>
                <a:gd name="T7" fmla="*/ 89 h 147"/>
                <a:gd name="T8" fmla="*/ 81 w 204"/>
                <a:gd name="T9" fmla="*/ 141 h 147"/>
                <a:gd name="T10" fmla="*/ 202 w 204"/>
                <a:gd name="T11" fmla="*/ 44 h 147"/>
                <a:gd name="T12" fmla="*/ 198 w 204"/>
                <a:gd name="T1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47">
                  <a:moveTo>
                    <a:pt x="198" y="0"/>
                  </a:moveTo>
                  <a:cubicBezTo>
                    <a:pt x="198" y="6"/>
                    <a:pt x="198" y="13"/>
                    <a:pt x="197" y="19"/>
                  </a:cubicBezTo>
                  <a:cubicBezTo>
                    <a:pt x="191" y="79"/>
                    <a:pt x="131" y="121"/>
                    <a:pt x="64" y="114"/>
                  </a:cubicBezTo>
                  <a:cubicBezTo>
                    <a:pt x="40" y="111"/>
                    <a:pt x="18" y="102"/>
                    <a:pt x="0" y="89"/>
                  </a:cubicBezTo>
                  <a:cubicBezTo>
                    <a:pt x="17" y="117"/>
                    <a:pt x="46" y="137"/>
                    <a:pt x="81" y="141"/>
                  </a:cubicBezTo>
                  <a:cubicBezTo>
                    <a:pt x="141" y="147"/>
                    <a:pt x="195" y="104"/>
                    <a:pt x="202" y="44"/>
                  </a:cubicBezTo>
                  <a:cubicBezTo>
                    <a:pt x="204" y="29"/>
                    <a:pt x="202" y="14"/>
                    <a:pt x="198" y="0"/>
                  </a:cubicBezTo>
                  <a:close/>
                </a:path>
              </a:pathLst>
            </a:custGeom>
            <a:solidFill>
              <a:srgbClr val="EF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9" name="Freeform 116"/>
            <p:cNvSpPr>
              <a:spLocks/>
            </p:cNvSpPr>
            <p:nvPr/>
          </p:nvSpPr>
          <p:spPr bwMode="auto">
            <a:xfrm>
              <a:off x="4348237" y="4214875"/>
              <a:ext cx="151300" cy="447153"/>
            </a:xfrm>
            <a:custGeom>
              <a:avLst/>
              <a:gdLst>
                <a:gd name="T0" fmla="*/ 52 w 66"/>
                <a:gd name="T1" fmla="*/ 4 h 196"/>
                <a:gd name="T2" fmla="*/ 54 w 66"/>
                <a:gd name="T3" fmla="*/ 5 h 196"/>
                <a:gd name="T4" fmla="*/ 65 w 66"/>
                <a:gd name="T5" fmla="*/ 18 h 196"/>
                <a:gd name="T6" fmla="*/ 66 w 66"/>
                <a:gd name="T7" fmla="*/ 20 h 196"/>
                <a:gd name="T8" fmla="*/ 46 w 66"/>
                <a:gd name="T9" fmla="*/ 194 h 196"/>
                <a:gd name="T10" fmla="*/ 43 w 66"/>
                <a:gd name="T11" fmla="*/ 196 h 196"/>
                <a:gd name="T12" fmla="*/ 41 w 66"/>
                <a:gd name="T13" fmla="*/ 193 h 196"/>
                <a:gd name="T14" fmla="*/ 60 w 66"/>
                <a:gd name="T15" fmla="*/ 21 h 196"/>
                <a:gd name="T16" fmla="*/ 54 w 66"/>
                <a:gd name="T17" fmla="*/ 13 h 196"/>
                <a:gd name="T18" fmla="*/ 53 w 66"/>
                <a:gd name="T19" fmla="*/ 19 h 196"/>
                <a:gd name="T20" fmla="*/ 51 w 66"/>
                <a:gd name="T21" fmla="*/ 22 h 196"/>
                <a:gd name="T22" fmla="*/ 49 w 66"/>
                <a:gd name="T23" fmla="*/ 21 h 196"/>
                <a:gd name="T24" fmla="*/ 40 w 66"/>
                <a:gd name="T25" fmla="*/ 11 h 196"/>
                <a:gd name="T26" fmla="*/ 39 w 66"/>
                <a:gd name="T27" fmla="*/ 18 h 196"/>
                <a:gd name="T28" fmla="*/ 37 w 66"/>
                <a:gd name="T29" fmla="*/ 20 h 196"/>
                <a:gd name="T30" fmla="*/ 35 w 66"/>
                <a:gd name="T31" fmla="*/ 19 h 196"/>
                <a:gd name="T32" fmla="*/ 26 w 66"/>
                <a:gd name="T33" fmla="*/ 9 h 196"/>
                <a:gd name="T34" fmla="*/ 6 w 66"/>
                <a:gd name="T35" fmla="*/ 189 h 196"/>
                <a:gd name="T36" fmla="*/ 3 w 66"/>
                <a:gd name="T37" fmla="*/ 191 h 196"/>
                <a:gd name="T38" fmla="*/ 0 w 66"/>
                <a:gd name="T39" fmla="*/ 188 h 196"/>
                <a:gd name="T40" fmla="*/ 21 w 66"/>
                <a:gd name="T41" fmla="*/ 3 h 196"/>
                <a:gd name="T42" fmla="*/ 23 w 66"/>
                <a:gd name="T43" fmla="*/ 1 h 196"/>
                <a:gd name="T44" fmla="*/ 26 w 66"/>
                <a:gd name="T45" fmla="*/ 1 h 196"/>
                <a:gd name="T46" fmla="*/ 35 w 66"/>
                <a:gd name="T47" fmla="*/ 11 h 196"/>
                <a:gd name="T48" fmla="*/ 35 w 66"/>
                <a:gd name="T49" fmla="*/ 4 h 196"/>
                <a:gd name="T50" fmla="*/ 37 w 66"/>
                <a:gd name="T51" fmla="*/ 2 h 196"/>
                <a:gd name="T52" fmla="*/ 40 w 66"/>
                <a:gd name="T53" fmla="*/ 3 h 196"/>
                <a:gd name="T54" fmla="*/ 49 w 66"/>
                <a:gd name="T55" fmla="*/ 13 h 196"/>
                <a:gd name="T56" fmla="*/ 49 w 66"/>
                <a:gd name="T57" fmla="*/ 6 h 196"/>
                <a:gd name="T58" fmla="*/ 51 w 66"/>
                <a:gd name="T59" fmla="*/ 4 h 196"/>
                <a:gd name="T60" fmla="*/ 52 w 66"/>
                <a:gd name="T61" fmla="*/ 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196">
                  <a:moveTo>
                    <a:pt x="52" y="4"/>
                  </a:moveTo>
                  <a:cubicBezTo>
                    <a:pt x="53" y="4"/>
                    <a:pt x="54" y="4"/>
                    <a:pt x="54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9"/>
                    <a:pt x="66" y="19"/>
                    <a:pt x="66" y="20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195"/>
                    <a:pt x="45" y="196"/>
                    <a:pt x="43" y="196"/>
                  </a:cubicBezTo>
                  <a:cubicBezTo>
                    <a:pt x="42" y="196"/>
                    <a:pt x="41" y="195"/>
                    <a:pt x="41" y="193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2" y="21"/>
                    <a:pt x="51" y="22"/>
                  </a:cubicBezTo>
                  <a:cubicBezTo>
                    <a:pt x="50" y="22"/>
                    <a:pt x="49" y="22"/>
                    <a:pt x="49" y="2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8" y="20"/>
                    <a:pt x="37" y="20"/>
                  </a:cubicBezTo>
                  <a:cubicBezTo>
                    <a:pt x="36" y="20"/>
                    <a:pt x="35" y="20"/>
                    <a:pt x="35" y="1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5" y="190"/>
                    <a:pt x="4" y="191"/>
                    <a:pt x="3" y="191"/>
                  </a:cubicBezTo>
                  <a:cubicBezTo>
                    <a:pt x="1" y="191"/>
                    <a:pt x="0" y="190"/>
                    <a:pt x="0" y="18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2" y="1"/>
                    <a:pt x="23" y="1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3"/>
                    <a:pt x="36" y="3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0" y="5"/>
                    <a:pt x="50" y="4"/>
                    <a:pt x="51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solidFill>
              <a:srgbClr val="8E6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0" name="Freeform 117"/>
            <p:cNvSpPr>
              <a:spLocks/>
            </p:cNvSpPr>
            <p:nvPr/>
          </p:nvSpPr>
          <p:spPr bwMode="auto">
            <a:xfrm>
              <a:off x="4296197" y="4680338"/>
              <a:ext cx="200448" cy="54930"/>
            </a:xfrm>
            <a:custGeom>
              <a:avLst/>
              <a:gdLst>
                <a:gd name="T0" fmla="*/ 0 w 88"/>
                <a:gd name="T1" fmla="*/ 2 h 24"/>
                <a:gd name="T2" fmla="*/ 10 w 88"/>
                <a:gd name="T3" fmla="*/ 2 h 24"/>
                <a:gd name="T4" fmla="*/ 78 w 88"/>
                <a:gd name="T5" fmla="*/ 9 h 24"/>
                <a:gd name="T6" fmla="*/ 88 w 88"/>
                <a:gd name="T7" fmla="*/ 12 h 24"/>
                <a:gd name="T8" fmla="*/ 70 w 88"/>
                <a:gd name="T9" fmla="*/ 21 h 24"/>
                <a:gd name="T10" fmla="*/ 59 w 88"/>
                <a:gd name="T11" fmla="*/ 23 h 24"/>
                <a:gd name="T12" fmla="*/ 25 w 88"/>
                <a:gd name="T13" fmla="*/ 20 h 24"/>
                <a:gd name="T14" fmla="*/ 15 w 88"/>
                <a:gd name="T15" fmla="*/ 15 h 24"/>
                <a:gd name="T16" fmla="*/ 0 w 88"/>
                <a:gd name="T1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4">
                  <a:moveTo>
                    <a:pt x="0" y="2"/>
                  </a:moveTo>
                  <a:cubicBezTo>
                    <a:pt x="0" y="0"/>
                    <a:pt x="4" y="1"/>
                    <a:pt x="10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3" y="10"/>
                    <a:pt x="88" y="10"/>
                    <a:pt x="88" y="12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6" y="23"/>
                    <a:pt x="65" y="24"/>
                    <a:pt x="59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9" y="19"/>
                    <a:pt x="18" y="17"/>
                    <a:pt x="15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4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1" name="Freeform 118"/>
            <p:cNvSpPr>
              <a:spLocks/>
            </p:cNvSpPr>
            <p:nvPr/>
          </p:nvSpPr>
          <p:spPr bwMode="auto">
            <a:xfrm>
              <a:off x="4277887" y="4548313"/>
              <a:ext cx="265016" cy="50112"/>
            </a:xfrm>
            <a:custGeom>
              <a:avLst/>
              <a:gdLst>
                <a:gd name="T0" fmla="*/ 115 w 116"/>
                <a:gd name="T1" fmla="*/ 22 h 22"/>
                <a:gd name="T2" fmla="*/ 116 w 116"/>
                <a:gd name="T3" fmla="*/ 16 h 22"/>
                <a:gd name="T4" fmla="*/ 114 w 116"/>
                <a:gd name="T5" fmla="*/ 12 h 22"/>
                <a:gd name="T6" fmla="*/ 4 w 116"/>
                <a:gd name="T7" fmla="*/ 0 h 22"/>
                <a:gd name="T8" fmla="*/ 1 w 116"/>
                <a:gd name="T9" fmla="*/ 3 h 22"/>
                <a:gd name="T10" fmla="*/ 0 w 116"/>
                <a:gd name="T11" fmla="*/ 9 h 22"/>
                <a:gd name="T12" fmla="*/ 115 w 11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5" y="22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2"/>
                    <a:pt x="11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115" y="22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2" name="Freeform 119"/>
            <p:cNvSpPr>
              <a:spLocks/>
            </p:cNvSpPr>
            <p:nvPr/>
          </p:nvSpPr>
          <p:spPr bwMode="auto">
            <a:xfrm>
              <a:off x="4275960" y="4568550"/>
              <a:ext cx="264052" cy="52039"/>
            </a:xfrm>
            <a:custGeom>
              <a:avLst/>
              <a:gdLst>
                <a:gd name="T0" fmla="*/ 116 w 116"/>
                <a:gd name="T1" fmla="*/ 13 h 23"/>
                <a:gd name="T2" fmla="*/ 116 w 116"/>
                <a:gd name="T3" fmla="*/ 19 h 23"/>
                <a:gd name="T4" fmla="*/ 113 w 116"/>
                <a:gd name="T5" fmla="*/ 23 h 23"/>
                <a:gd name="T6" fmla="*/ 3 w 116"/>
                <a:gd name="T7" fmla="*/ 10 h 23"/>
                <a:gd name="T8" fmla="*/ 1 w 116"/>
                <a:gd name="T9" fmla="*/ 7 h 23"/>
                <a:gd name="T10" fmla="*/ 1 w 116"/>
                <a:gd name="T11" fmla="*/ 0 h 23"/>
                <a:gd name="T12" fmla="*/ 116 w 116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6" y="13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5" y="21"/>
                    <a:pt x="114" y="23"/>
                    <a:pt x="113" y="2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1" y="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3" name="Freeform 120"/>
            <p:cNvSpPr>
              <a:spLocks/>
            </p:cNvSpPr>
            <p:nvPr/>
          </p:nvSpPr>
          <p:spPr bwMode="auto">
            <a:xfrm>
              <a:off x="4273069" y="4591679"/>
              <a:ext cx="265016" cy="52039"/>
            </a:xfrm>
            <a:custGeom>
              <a:avLst/>
              <a:gdLst>
                <a:gd name="T0" fmla="*/ 115 w 116"/>
                <a:gd name="T1" fmla="*/ 23 h 23"/>
                <a:gd name="T2" fmla="*/ 116 w 116"/>
                <a:gd name="T3" fmla="*/ 16 h 23"/>
                <a:gd name="T4" fmla="*/ 114 w 116"/>
                <a:gd name="T5" fmla="*/ 13 h 23"/>
                <a:gd name="T6" fmla="*/ 4 w 116"/>
                <a:gd name="T7" fmla="*/ 0 h 23"/>
                <a:gd name="T8" fmla="*/ 1 w 116"/>
                <a:gd name="T9" fmla="*/ 3 h 23"/>
                <a:gd name="T10" fmla="*/ 0 w 116"/>
                <a:gd name="T11" fmla="*/ 10 h 23"/>
                <a:gd name="T12" fmla="*/ 115 w 11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5" y="23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3"/>
                    <a:pt x="114" y="1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15" y="23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4" name="Freeform 121"/>
            <p:cNvSpPr>
              <a:spLocks/>
            </p:cNvSpPr>
            <p:nvPr/>
          </p:nvSpPr>
          <p:spPr bwMode="auto">
            <a:xfrm>
              <a:off x="4271141" y="4613844"/>
              <a:ext cx="265016" cy="50112"/>
            </a:xfrm>
            <a:custGeom>
              <a:avLst/>
              <a:gdLst>
                <a:gd name="T0" fmla="*/ 116 w 116"/>
                <a:gd name="T1" fmla="*/ 13 h 22"/>
                <a:gd name="T2" fmla="*/ 115 w 116"/>
                <a:gd name="T3" fmla="*/ 19 h 22"/>
                <a:gd name="T4" fmla="*/ 112 w 116"/>
                <a:gd name="T5" fmla="*/ 22 h 22"/>
                <a:gd name="T6" fmla="*/ 3 w 116"/>
                <a:gd name="T7" fmla="*/ 10 h 22"/>
                <a:gd name="T8" fmla="*/ 0 w 116"/>
                <a:gd name="T9" fmla="*/ 6 h 22"/>
                <a:gd name="T10" fmla="*/ 1 w 116"/>
                <a:gd name="T11" fmla="*/ 0 h 22"/>
                <a:gd name="T12" fmla="*/ 116 w 116"/>
                <a:gd name="T13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6" y="13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5" y="21"/>
                    <a:pt x="114" y="22"/>
                    <a:pt x="112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5" name="Freeform 122"/>
            <p:cNvSpPr>
              <a:spLocks/>
            </p:cNvSpPr>
            <p:nvPr/>
          </p:nvSpPr>
          <p:spPr bwMode="auto">
            <a:xfrm>
              <a:off x="4268250" y="4636972"/>
              <a:ext cx="265016" cy="50112"/>
            </a:xfrm>
            <a:custGeom>
              <a:avLst/>
              <a:gdLst>
                <a:gd name="T0" fmla="*/ 115 w 116"/>
                <a:gd name="T1" fmla="*/ 22 h 22"/>
                <a:gd name="T2" fmla="*/ 116 w 116"/>
                <a:gd name="T3" fmla="*/ 16 h 22"/>
                <a:gd name="T4" fmla="*/ 113 w 116"/>
                <a:gd name="T5" fmla="*/ 12 h 22"/>
                <a:gd name="T6" fmla="*/ 4 w 116"/>
                <a:gd name="T7" fmla="*/ 0 h 22"/>
                <a:gd name="T8" fmla="*/ 1 w 116"/>
                <a:gd name="T9" fmla="*/ 3 h 22"/>
                <a:gd name="T10" fmla="*/ 0 w 116"/>
                <a:gd name="T11" fmla="*/ 9 h 22"/>
                <a:gd name="T12" fmla="*/ 115 w 11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2">
                  <a:moveTo>
                    <a:pt x="115" y="22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4"/>
                    <a:pt x="115" y="12"/>
                    <a:pt x="113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115" y="22"/>
                  </a:lnTo>
                  <a:close/>
                </a:path>
              </a:pathLst>
            </a:custGeom>
            <a:solidFill>
              <a:srgbClr val="89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6" name="Freeform 123"/>
            <p:cNvSpPr>
              <a:spLocks/>
            </p:cNvSpPr>
            <p:nvPr/>
          </p:nvSpPr>
          <p:spPr bwMode="auto">
            <a:xfrm>
              <a:off x="4266323" y="4657210"/>
              <a:ext cx="265016" cy="53003"/>
            </a:xfrm>
            <a:custGeom>
              <a:avLst/>
              <a:gdLst>
                <a:gd name="T0" fmla="*/ 116 w 116"/>
                <a:gd name="T1" fmla="*/ 13 h 23"/>
                <a:gd name="T2" fmla="*/ 115 w 116"/>
                <a:gd name="T3" fmla="*/ 20 h 23"/>
                <a:gd name="T4" fmla="*/ 112 w 116"/>
                <a:gd name="T5" fmla="*/ 23 h 23"/>
                <a:gd name="T6" fmla="*/ 3 w 116"/>
                <a:gd name="T7" fmla="*/ 10 h 23"/>
                <a:gd name="T8" fmla="*/ 0 w 116"/>
                <a:gd name="T9" fmla="*/ 7 h 23"/>
                <a:gd name="T10" fmla="*/ 1 w 116"/>
                <a:gd name="T11" fmla="*/ 0 h 23"/>
                <a:gd name="T12" fmla="*/ 116 w 116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3">
                  <a:moveTo>
                    <a:pt x="116" y="13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5" y="22"/>
                    <a:pt x="114" y="23"/>
                    <a:pt x="112" y="2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16" y="13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8" name="Freeform 125"/>
            <p:cNvSpPr>
              <a:spLocks noEditPoints="1"/>
            </p:cNvSpPr>
            <p:nvPr/>
          </p:nvSpPr>
          <p:spPr bwMode="auto">
            <a:xfrm>
              <a:off x="2655028" y="5596632"/>
              <a:ext cx="323801" cy="205267"/>
            </a:xfrm>
            <a:custGeom>
              <a:avLst/>
              <a:gdLst>
                <a:gd name="T0" fmla="*/ 64 w 142"/>
                <a:gd name="T1" fmla="*/ 74 h 90"/>
                <a:gd name="T2" fmla="*/ 69 w 142"/>
                <a:gd name="T3" fmla="*/ 54 h 90"/>
                <a:gd name="T4" fmla="*/ 72 w 142"/>
                <a:gd name="T5" fmla="*/ 44 h 90"/>
                <a:gd name="T6" fmla="*/ 111 w 142"/>
                <a:gd name="T7" fmla="*/ 26 h 90"/>
                <a:gd name="T8" fmla="*/ 122 w 142"/>
                <a:gd name="T9" fmla="*/ 27 h 90"/>
                <a:gd name="T10" fmla="*/ 127 w 142"/>
                <a:gd name="T11" fmla="*/ 42 h 90"/>
                <a:gd name="T12" fmla="*/ 130 w 142"/>
                <a:gd name="T13" fmla="*/ 39 h 90"/>
                <a:gd name="T14" fmla="*/ 127 w 142"/>
                <a:gd name="T15" fmla="*/ 27 h 90"/>
                <a:gd name="T16" fmla="*/ 124 w 142"/>
                <a:gd name="T17" fmla="*/ 20 h 90"/>
                <a:gd name="T18" fmla="*/ 142 w 142"/>
                <a:gd name="T19" fmla="*/ 12 h 90"/>
                <a:gd name="T20" fmla="*/ 140 w 142"/>
                <a:gd name="T21" fmla="*/ 8 h 90"/>
                <a:gd name="T22" fmla="*/ 136 w 142"/>
                <a:gd name="T23" fmla="*/ 6 h 90"/>
                <a:gd name="T24" fmla="*/ 125 w 142"/>
                <a:gd name="T25" fmla="*/ 11 h 90"/>
                <a:gd name="T26" fmla="*/ 120 w 142"/>
                <a:gd name="T27" fmla="*/ 13 h 90"/>
                <a:gd name="T28" fmla="*/ 99 w 142"/>
                <a:gd name="T29" fmla="*/ 0 h 90"/>
                <a:gd name="T30" fmla="*/ 74 w 142"/>
                <a:gd name="T31" fmla="*/ 10 h 90"/>
                <a:gd name="T32" fmla="*/ 66 w 142"/>
                <a:gd name="T33" fmla="*/ 35 h 90"/>
                <a:gd name="T34" fmla="*/ 52 w 142"/>
                <a:gd name="T35" fmla="*/ 45 h 90"/>
                <a:gd name="T36" fmla="*/ 21 w 142"/>
                <a:gd name="T37" fmla="*/ 63 h 90"/>
                <a:gd name="T38" fmla="*/ 19 w 142"/>
                <a:gd name="T39" fmla="*/ 45 h 90"/>
                <a:gd name="T40" fmla="*/ 19 w 142"/>
                <a:gd name="T41" fmla="*/ 32 h 90"/>
                <a:gd name="T42" fmla="*/ 15 w 142"/>
                <a:gd name="T43" fmla="*/ 36 h 90"/>
                <a:gd name="T44" fmla="*/ 15 w 142"/>
                <a:gd name="T45" fmla="*/ 55 h 90"/>
                <a:gd name="T46" fmla="*/ 1 w 142"/>
                <a:gd name="T47" fmla="*/ 76 h 90"/>
                <a:gd name="T48" fmla="*/ 1 w 142"/>
                <a:gd name="T49" fmla="*/ 80 h 90"/>
                <a:gd name="T50" fmla="*/ 8 w 142"/>
                <a:gd name="T51" fmla="*/ 81 h 90"/>
                <a:gd name="T52" fmla="*/ 34 w 142"/>
                <a:gd name="T53" fmla="*/ 87 h 90"/>
                <a:gd name="T54" fmla="*/ 58 w 142"/>
                <a:gd name="T55" fmla="*/ 82 h 90"/>
                <a:gd name="T56" fmla="*/ 84 w 142"/>
                <a:gd name="T57" fmla="*/ 8 h 90"/>
                <a:gd name="T58" fmla="*/ 111 w 142"/>
                <a:gd name="T59" fmla="*/ 13 h 90"/>
                <a:gd name="T60" fmla="*/ 114 w 142"/>
                <a:gd name="T61" fmla="*/ 16 h 90"/>
                <a:gd name="T62" fmla="*/ 73 w 142"/>
                <a:gd name="T63" fmla="*/ 34 h 90"/>
                <a:gd name="T64" fmla="*/ 73 w 142"/>
                <a:gd name="T65" fmla="*/ 21 h 90"/>
                <a:gd name="T66" fmla="*/ 34 w 142"/>
                <a:gd name="T67" fmla="*/ 81 h 90"/>
                <a:gd name="T68" fmla="*/ 28 w 142"/>
                <a:gd name="T69" fmla="*/ 68 h 90"/>
                <a:gd name="T70" fmla="*/ 55 w 142"/>
                <a:gd name="T71" fmla="*/ 53 h 90"/>
                <a:gd name="T72" fmla="*/ 61 w 142"/>
                <a:gd name="T73" fmla="*/ 68 h 90"/>
                <a:gd name="T74" fmla="*/ 41 w 142"/>
                <a:gd name="T7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90">
                  <a:moveTo>
                    <a:pt x="58" y="82"/>
                  </a:moveTo>
                  <a:cubicBezTo>
                    <a:pt x="61" y="80"/>
                    <a:pt x="63" y="78"/>
                    <a:pt x="64" y="74"/>
                  </a:cubicBezTo>
                  <a:cubicBezTo>
                    <a:pt x="66" y="72"/>
                    <a:pt x="67" y="69"/>
                    <a:pt x="68" y="65"/>
                  </a:cubicBezTo>
                  <a:cubicBezTo>
                    <a:pt x="68" y="61"/>
                    <a:pt x="69" y="58"/>
                    <a:pt x="69" y="54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0" y="45"/>
                    <a:pt x="71" y="44"/>
                    <a:pt x="72" y="44"/>
                  </a:cubicBezTo>
                  <a:cubicBezTo>
                    <a:pt x="79" y="41"/>
                    <a:pt x="85" y="38"/>
                    <a:pt x="91" y="35"/>
                  </a:cubicBezTo>
                  <a:cubicBezTo>
                    <a:pt x="98" y="32"/>
                    <a:pt x="104" y="29"/>
                    <a:pt x="111" y="26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1" y="25"/>
                    <a:pt x="122" y="27"/>
                  </a:cubicBezTo>
                  <a:cubicBezTo>
                    <a:pt x="123" y="29"/>
                    <a:pt x="124" y="32"/>
                    <a:pt x="125" y="34"/>
                  </a:cubicBezTo>
                  <a:cubicBezTo>
                    <a:pt x="126" y="37"/>
                    <a:pt x="126" y="40"/>
                    <a:pt x="127" y="42"/>
                  </a:cubicBezTo>
                  <a:cubicBezTo>
                    <a:pt x="128" y="42"/>
                    <a:pt x="129" y="42"/>
                    <a:pt x="129" y="42"/>
                  </a:cubicBezTo>
                  <a:cubicBezTo>
                    <a:pt x="130" y="41"/>
                    <a:pt x="130" y="40"/>
                    <a:pt x="130" y="39"/>
                  </a:cubicBezTo>
                  <a:cubicBezTo>
                    <a:pt x="130" y="37"/>
                    <a:pt x="130" y="35"/>
                    <a:pt x="129" y="33"/>
                  </a:cubicBezTo>
                  <a:cubicBezTo>
                    <a:pt x="129" y="31"/>
                    <a:pt x="128" y="29"/>
                    <a:pt x="127" y="27"/>
                  </a:cubicBezTo>
                  <a:cubicBezTo>
                    <a:pt x="126" y="25"/>
                    <a:pt x="126" y="24"/>
                    <a:pt x="125" y="22"/>
                  </a:cubicBezTo>
                  <a:cubicBezTo>
                    <a:pt x="125" y="22"/>
                    <a:pt x="124" y="20"/>
                    <a:pt x="124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13"/>
                    <a:pt x="142" y="12"/>
                    <a:pt x="142" y="12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6" y="6"/>
                    <a:pt x="136" y="6"/>
                  </a:cubicBezTo>
                  <a:cubicBezTo>
                    <a:pt x="134" y="7"/>
                    <a:pt x="132" y="8"/>
                    <a:pt x="130" y="9"/>
                  </a:cubicBezTo>
                  <a:cubicBezTo>
                    <a:pt x="129" y="9"/>
                    <a:pt x="127" y="10"/>
                    <a:pt x="125" y="11"/>
                  </a:cubicBezTo>
                  <a:cubicBezTo>
                    <a:pt x="124" y="11"/>
                    <a:pt x="122" y="12"/>
                    <a:pt x="120" y="13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8" y="11"/>
                    <a:pt x="115" y="9"/>
                    <a:pt x="113" y="7"/>
                  </a:cubicBezTo>
                  <a:cubicBezTo>
                    <a:pt x="108" y="4"/>
                    <a:pt x="103" y="2"/>
                    <a:pt x="99" y="0"/>
                  </a:cubicBezTo>
                  <a:cubicBezTo>
                    <a:pt x="94" y="0"/>
                    <a:pt x="89" y="0"/>
                    <a:pt x="84" y="2"/>
                  </a:cubicBezTo>
                  <a:cubicBezTo>
                    <a:pt x="80" y="4"/>
                    <a:pt x="77" y="7"/>
                    <a:pt x="74" y="10"/>
                  </a:cubicBezTo>
                  <a:cubicBezTo>
                    <a:pt x="71" y="13"/>
                    <a:pt x="69" y="18"/>
                    <a:pt x="68" y="23"/>
                  </a:cubicBezTo>
                  <a:cubicBezTo>
                    <a:pt x="67" y="27"/>
                    <a:pt x="66" y="31"/>
                    <a:pt x="66" y="35"/>
                  </a:cubicBezTo>
                  <a:cubicBezTo>
                    <a:pt x="66" y="36"/>
                    <a:pt x="66" y="37"/>
                    <a:pt x="66" y="38"/>
                  </a:cubicBezTo>
                  <a:cubicBezTo>
                    <a:pt x="61" y="41"/>
                    <a:pt x="56" y="43"/>
                    <a:pt x="52" y="45"/>
                  </a:cubicBezTo>
                  <a:cubicBezTo>
                    <a:pt x="47" y="48"/>
                    <a:pt x="41" y="52"/>
                    <a:pt x="36" y="55"/>
                  </a:cubicBezTo>
                  <a:cubicBezTo>
                    <a:pt x="31" y="57"/>
                    <a:pt x="26" y="60"/>
                    <a:pt x="21" y="63"/>
                  </a:cubicBezTo>
                  <a:cubicBezTo>
                    <a:pt x="20" y="60"/>
                    <a:pt x="19" y="57"/>
                    <a:pt x="19" y="54"/>
                  </a:cubicBezTo>
                  <a:cubicBezTo>
                    <a:pt x="19" y="51"/>
                    <a:pt x="18" y="48"/>
                    <a:pt x="19" y="45"/>
                  </a:cubicBezTo>
                  <a:cubicBezTo>
                    <a:pt x="19" y="42"/>
                    <a:pt x="19" y="40"/>
                    <a:pt x="19" y="38"/>
                  </a:cubicBezTo>
                  <a:cubicBezTo>
                    <a:pt x="19" y="35"/>
                    <a:pt x="19" y="34"/>
                    <a:pt x="19" y="32"/>
                  </a:cubicBezTo>
                  <a:cubicBezTo>
                    <a:pt x="18" y="31"/>
                    <a:pt x="17" y="31"/>
                    <a:pt x="17" y="31"/>
                  </a:cubicBezTo>
                  <a:cubicBezTo>
                    <a:pt x="16" y="32"/>
                    <a:pt x="15" y="33"/>
                    <a:pt x="15" y="36"/>
                  </a:cubicBezTo>
                  <a:cubicBezTo>
                    <a:pt x="14" y="38"/>
                    <a:pt x="14" y="41"/>
                    <a:pt x="14" y="42"/>
                  </a:cubicBezTo>
                  <a:cubicBezTo>
                    <a:pt x="13" y="45"/>
                    <a:pt x="14" y="50"/>
                    <a:pt x="15" y="55"/>
                  </a:cubicBezTo>
                  <a:cubicBezTo>
                    <a:pt x="15" y="59"/>
                    <a:pt x="16" y="62"/>
                    <a:pt x="18" y="66"/>
                  </a:cubicBezTo>
                  <a:cubicBezTo>
                    <a:pt x="13" y="68"/>
                    <a:pt x="7" y="72"/>
                    <a:pt x="1" y="76"/>
                  </a:cubicBezTo>
                  <a:cubicBezTo>
                    <a:pt x="1" y="76"/>
                    <a:pt x="0" y="77"/>
                    <a:pt x="0" y="78"/>
                  </a:cubicBezTo>
                  <a:cubicBezTo>
                    <a:pt x="0" y="79"/>
                    <a:pt x="0" y="80"/>
                    <a:pt x="1" y="80"/>
                  </a:cubicBezTo>
                  <a:cubicBezTo>
                    <a:pt x="2" y="81"/>
                    <a:pt x="4" y="83"/>
                    <a:pt x="4" y="83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13" y="79"/>
                    <a:pt x="17" y="75"/>
                    <a:pt x="21" y="74"/>
                  </a:cubicBezTo>
                  <a:cubicBezTo>
                    <a:pt x="25" y="81"/>
                    <a:pt x="29" y="85"/>
                    <a:pt x="34" y="87"/>
                  </a:cubicBezTo>
                  <a:cubicBezTo>
                    <a:pt x="40" y="90"/>
                    <a:pt x="45" y="90"/>
                    <a:pt x="51" y="87"/>
                  </a:cubicBezTo>
                  <a:cubicBezTo>
                    <a:pt x="53" y="86"/>
                    <a:pt x="56" y="84"/>
                    <a:pt x="58" y="82"/>
                  </a:cubicBezTo>
                  <a:close/>
                  <a:moveTo>
                    <a:pt x="73" y="21"/>
                  </a:moveTo>
                  <a:cubicBezTo>
                    <a:pt x="75" y="15"/>
                    <a:pt x="78" y="10"/>
                    <a:pt x="84" y="8"/>
                  </a:cubicBezTo>
                  <a:cubicBezTo>
                    <a:pt x="88" y="6"/>
                    <a:pt x="93" y="5"/>
                    <a:pt x="98" y="6"/>
                  </a:cubicBezTo>
                  <a:cubicBezTo>
                    <a:pt x="103" y="7"/>
                    <a:pt x="107" y="10"/>
                    <a:pt x="111" y="13"/>
                  </a:cubicBezTo>
                  <a:cubicBezTo>
                    <a:pt x="113" y="13"/>
                    <a:pt x="113" y="13"/>
                    <a:pt x="115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9" y="18"/>
                    <a:pt x="103" y="22"/>
                    <a:pt x="98" y="24"/>
                  </a:cubicBezTo>
                  <a:cubicBezTo>
                    <a:pt x="92" y="26"/>
                    <a:pt x="84" y="30"/>
                    <a:pt x="73" y="34"/>
                  </a:cubicBezTo>
                  <a:cubicBezTo>
                    <a:pt x="72" y="34"/>
                    <a:pt x="71" y="35"/>
                    <a:pt x="70" y="35"/>
                  </a:cubicBezTo>
                  <a:cubicBezTo>
                    <a:pt x="71" y="30"/>
                    <a:pt x="72" y="25"/>
                    <a:pt x="73" y="21"/>
                  </a:cubicBezTo>
                  <a:close/>
                  <a:moveTo>
                    <a:pt x="41" y="83"/>
                  </a:moveTo>
                  <a:cubicBezTo>
                    <a:pt x="38" y="83"/>
                    <a:pt x="36" y="82"/>
                    <a:pt x="34" y="81"/>
                  </a:cubicBezTo>
                  <a:cubicBezTo>
                    <a:pt x="30" y="78"/>
                    <a:pt x="27" y="75"/>
                    <a:pt x="25" y="70"/>
                  </a:cubicBezTo>
                  <a:cubicBezTo>
                    <a:pt x="26" y="69"/>
                    <a:pt x="27" y="69"/>
                    <a:pt x="28" y="68"/>
                  </a:cubicBezTo>
                  <a:cubicBezTo>
                    <a:pt x="34" y="65"/>
                    <a:pt x="39" y="63"/>
                    <a:pt x="43" y="60"/>
                  </a:cubicBezTo>
                  <a:cubicBezTo>
                    <a:pt x="47" y="58"/>
                    <a:pt x="51" y="55"/>
                    <a:pt x="55" y="53"/>
                  </a:cubicBezTo>
                  <a:cubicBezTo>
                    <a:pt x="58" y="51"/>
                    <a:pt x="61" y="49"/>
                    <a:pt x="65" y="47"/>
                  </a:cubicBezTo>
                  <a:cubicBezTo>
                    <a:pt x="64" y="55"/>
                    <a:pt x="63" y="62"/>
                    <a:pt x="61" y="68"/>
                  </a:cubicBezTo>
                  <a:cubicBezTo>
                    <a:pt x="59" y="75"/>
                    <a:pt x="55" y="79"/>
                    <a:pt x="48" y="82"/>
                  </a:cubicBezTo>
                  <a:cubicBezTo>
                    <a:pt x="46" y="83"/>
                    <a:pt x="43" y="84"/>
                    <a:pt x="41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29" name="Group 170"/>
          <p:cNvGrpSpPr>
            <a:grpSpLocks noChangeAspect="1"/>
          </p:cNvGrpSpPr>
          <p:nvPr/>
        </p:nvGrpSpPr>
        <p:grpSpPr bwMode="auto">
          <a:xfrm>
            <a:off x="5418474" y="3443770"/>
            <a:ext cx="1693449" cy="1569134"/>
            <a:chOff x="4349" y="1610"/>
            <a:chExt cx="2343" cy="2171"/>
          </a:xfrm>
        </p:grpSpPr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>
              <a:off x="4349" y="3612"/>
              <a:ext cx="2343" cy="169"/>
            </a:xfrm>
            <a:prstGeom prst="ellipse">
              <a:avLst/>
            </a:prstGeom>
            <a:solidFill>
              <a:srgbClr val="91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5804" y="2764"/>
              <a:ext cx="95" cy="78"/>
            </a:xfrm>
            <a:custGeom>
              <a:avLst/>
              <a:gdLst>
                <a:gd name="T0" fmla="*/ 9 w 40"/>
                <a:gd name="T1" fmla="*/ 33 h 33"/>
                <a:gd name="T2" fmla="*/ 32 w 40"/>
                <a:gd name="T3" fmla="*/ 23 h 33"/>
                <a:gd name="T4" fmla="*/ 38 w 40"/>
                <a:gd name="T5" fmla="*/ 9 h 33"/>
                <a:gd name="T6" fmla="*/ 24 w 40"/>
                <a:gd name="T7" fmla="*/ 2 h 33"/>
                <a:gd name="T8" fmla="*/ 0 w 40"/>
                <a:gd name="T9" fmla="*/ 12 h 33"/>
                <a:gd name="T10" fmla="*/ 9 w 4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9" y="3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8" y="21"/>
                    <a:pt x="40" y="14"/>
                    <a:pt x="38" y="9"/>
                  </a:cubicBezTo>
                  <a:cubicBezTo>
                    <a:pt x="36" y="3"/>
                    <a:pt x="30" y="0"/>
                    <a:pt x="24" y="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4462" y="3063"/>
              <a:ext cx="71" cy="94"/>
            </a:xfrm>
            <a:custGeom>
              <a:avLst/>
              <a:gdLst>
                <a:gd name="T0" fmla="*/ 8 w 30"/>
                <a:gd name="T1" fmla="*/ 0 h 40"/>
                <a:gd name="T2" fmla="*/ 1 w 30"/>
                <a:gd name="T3" fmla="*/ 25 h 40"/>
                <a:gd name="T4" fmla="*/ 9 w 30"/>
                <a:gd name="T5" fmla="*/ 39 h 40"/>
                <a:gd name="T6" fmla="*/ 23 w 30"/>
                <a:gd name="T7" fmla="*/ 31 h 40"/>
                <a:gd name="T8" fmla="*/ 30 w 30"/>
                <a:gd name="T9" fmla="*/ 6 h 40"/>
                <a:gd name="T10" fmla="*/ 8 w 30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8" y="0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31"/>
                    <a:pt x="4" y="37"/>
                    <a:pt x="9" y="39"/>
                  </a:cubicBezTo>
                  <a:cubicBezTo>
                    <a:pt x="15" y="40"/>
                    <a:pt x="21" y="37"/>
                    <a:pt x="23" y="31"/>
                  </a:cubicBezTo>
                  <a:cubicBezTo>
                    <a:pt x="30" y="6"/>
                    <a:pt x="30" y="6"/>
                    <a:pt x="30" y="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4785" y="3465"/>
              <a:ext cx="68" cy="67"/>
            </a:xfrm>
            <a:custGeom>
              <a:avLst/>
              <a:gdLst>
                <a:gd name="T0" fmla="*/ 0 w 68"/>
                <a:gd name="T1" fmla="*/ 31 h 67"/>
                <a:gd name="T2" fmla="*/ 30 w 68"/>
                <a:gd name="T3" fmla="*/ 67 h 67"/>
                <a:gd name="T4" fmla="*/ 68 w 68"/>
                <a:gd name="T5" fmla="*/ 36 h 67"/>
                <a:gd name="T6" fmla="*/ 38 w 68"/>
                <a:gd name="T7" fmla="*/ 0 h 67"/>
                <a:gd name="T8" fmla="*/ 0 w 68"/>
                <a:gd name="T9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0" y="31"/>
                  </a:moveTo>
                  <a:lnTo>
                    <a:pt x="30" y="67"/>
                  </a:lnTo>
                  <a:lnTo>
                    <a:pt x="68" y="36"/>
                  </a:lnTo>
                  <a:lnTo>
                    <a:pt x="3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4768" y="3477"/>
              <a:ext cx="93" cy="112"/>
            </a:xfrm>
            <a:custGeom>
              <a:avLst/>
              <a:gdLst>
                <a:gd name="T0" fmla="*/ 4 w 39"/>
                <a:gd name="T1" fmla="*/ 7 h 47"/>
                <a:gd name="T2" fmla="*/ 4 w 39"/>
                <a:gd name="T3" fmla="*/ 21 h 47"/>
                <a:gd name="T4" fmla="*/ 22 w 39"/>
                <a:gd name="T5" fmla="*/ 42 h 47"/>
                <a:gd name="T6" fmla="*/ 35 w 39"/>
                <a:gd name="T7" fmla="*/ 44 h 47"/>
                <a:gd name="T8" fmla="*/ 35 w 39"/>
                <a:gd name="T9" fmla="*/ 44 h 47"/>
                <a:gd name="T10" fmla="*/ 36 w 39"/>
                <a:gd name="T11" fmla="*/ 30 h 47"/>
                <a:gd name="T12" fmla="*/ 13 w 39"/>
                <a:gd name="T13" fmla="*/ 4 h 47"/>
                <a:gd name="T14" fmla="*/ 4 w 39"/>
                <a:gd name="T15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7">
                  <a:moveTo>
                    <a:pt x="4" y="7"/>
                  </a:moveTo>
                  <a:cubicBezTo>
                    <a:pt x="0" y="10"/>
                    <a:pt x="0" y="17"/>
                    <a:pt x="4" y="2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7"/>
                    <a:pt x="31" y="47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1"/>
                    <a:pt x="39" y="35"/>
                    <a:pt x="36" y="3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0"/>
                    <a:pt x="8" y="4"/>
                    <a:pt x="4" y="7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5579" y="3302"/>
              <a:ext cx="68" cy="69"/>
            </a:xfrm>
            <a:custGeom>
              <a:avLst/>
              <a:gdLst>
                <a:gd name="T0" fmla="*/ 33 w 68"/>
                <a:gd name="T1" fmla="*/ 69 h 69"/>
                <a:gd name="T2" fmla="*/ 68 w 68"/>
                <a:gd name="T3" fmla="*/ 35 h 69"/>
                <a:gd name="T4" fmla="*/ 35 w 68"/>
                <a:gd name="T5" fmla="*/ 0 h 69"/>
                <a:gd name="T6" fmla="*/ 0 w 68"/>
                <a:gd name="T7" fmla="*/ 33 h 69"/>
                <a:gd name="T8" fmla="*/ 33 w 68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9">
                  <a:moveTo>
                    <a:pt x="33" y="69"/>
                  </a:moveTo>
                  <a:lnTo>
                    <a:pt x="68" y="35"/>
                  </a:lnTo>
                  <a:lnTo>
                    <a:pt x="35" y="0"/>
                  </a:lnTo>
                  <a:lnTo>
                    <a:pt x="0" y="33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5593" y="3290"/>
              <a:ext cx="111" cy="95"/>
            </a:xfrm>
            <a:custGeom>
              <a:avLst/>
              <a:gdLst>
                <a:gd name="T0" fmla="*/ 8 w 47"/>
                <a:gd name="T1" fmla="*/ 37 h 40"/>
                <a:gd name="T2" fmla="*/ 21 w 47"/>
                <a:gd name="T3" fmla="*/ 37 h 40"/>
                <a:gd name="T4" fmla="*/ 42 w 47"/>
                <a:gd name="T5" fmla="*/ 17 h 40"/>
                <a:gd name="T6" fmla="*/ 43 w 47"/>
                <a:gd name="T7" fmla="*/ 4 h 40"/>
                <a:gd name="T8" fmla="*/ 43 w 47"/>
                <a:gd name="T9" fmla="*/ 4 h 40"/>
                <a:gd name="T10" fmla="*/ 30 w 47"/>
                <a:gd name="T11" fmla="*/ 4 h 40"/>
                <a:gd name="T12" fmla="*/ 4 w 47"/>
                <a:gd name="T13" fmla="*/ 27 h 40"/>
                <a:gd name="T14" fmla="*/ 8 w 47"/>
                <a:gd name="T15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0">
                  <a:moveTo>
                    <a:pt x="8" y="37"/>
                  </a:moveTo>
                  <a:cubicBezTo>
                    <a:pt x="11" y="40"/>
                    <a:pt x="17" y="40"/>
                    <a:pt x="21" y="3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3"/>
                    <a:pt x="47" y="7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0" y="0"/>
                    <a:pt x="34" y="0"/>
                    <a:pt x="30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0" y="31"/>
                    <a:pt x="4" y="33"/>
                    <a:pt x="8" y="37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4609" y="1771"/>
              <a:ext cx="891" cy="882"/>
            </a:xfrm>
            <a:custGeom>
              <a:avLst/>
              <a:gdLst>
                <a:gd name="T0" fmla="*/ 325 w 376"/>
                <a:gd name="T1" fmla="*/ 277 h 372"/>
                <a:gd name="T2" fmla="*/ 328 w 376"/>
                <a:gd name="T3" fmla="*/ 265 h 372"/>
                <a:gd name="T4" fmla="*/ 312 w 376"/>
                <a:gd name="T5" fmla="*/ 146 h 372"/>
                <a:gd name="T6" fmla="*/ 307 w 376"/>
                <a:gd name="T7" fmla="*/ 0 h 372"/>
                <a:gd name="T8" fmla="*/ 264 w 376"/>
                <a:gd name="T9" fmla="*/ 54 h 372"/>
                <a:gd name="T10" fmla="*/ 86 w 376"/>
                <a:gd name="T11" fmla="*/ 57 h 372"/>
                <a:gd name="T12" fmla="*/ 17 w 376"/>
                <a:gd name="T13" fmla="*/ 172 h 372"/>
                <a:gd name="T14" fmla="*/ 61 w 376"/>
                <a:gd name="T15" fmla="*/ 356 h 372"/>
                <a:gd name="T16" fmla="*/ 285 w 376"/>
                <a:gd name="T17" fmla="*/ 308 h 372"/>
                <a:gd name="T18" fmla="*/ 325 w 376"/>
                <a:gd name="T19" fmla="*/ 2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2">
                  <a:moveTo>
                    <a:pt x="325" y="277"/>
                  </a:moveTo>
                  <a:cubicBezTo>
                    <a:pt x="325" y="277"/>
                    <a:pt x="329" y="275"/>
                    <a:pt x="328" y="265"/>
                  </a:cubicBezTo>
                  <a:cubicBezTo>
                    <a:pt x="326" y="254"/>
                    <a:pt x="312" y="146"/>
                    <a:pt x="312" y="146"/>
                  </a:cubicBezTo>
                  <a:cubicBezTo>
                    <a:pt x="312" y="146"/>
                    <a:pt x="376" y="72"/>
                    <a:pt x="307" y="0"/>
                  </a:cubicBezTo>
                  <a:cubicBezTo>
                    <a:pt x="307" y="0"/>
                    <a:pt x="310" y="56"/>
                    <a:pt x="264" y="54"/>
                  </a:cubicBezTo>
                  <a:cubicBezTo>
                    <a:pt x="218" y="53"/>
                    <a:pt x="116" y="52"/>
                    <a:pt x="86" y="57"/>
                  </a:cubicBezTo>
                  <a:cubicBezTo>
                    <a:pt x="55" y="63"/>
                    <a:pt x="0" y="94"/>
                    <a:pt x="17" y="172"/>
                  </a:cubicBezTo>
                  <a:cubicBezTo>
                    <a:pt x="34" y="251"/>
                    <a:pt x="54" y="342"/>
                    <a:pt x="61" y="356"/>
                  </a:cubicBezTo>
                  <a:cubicBezTo>
                    <a:pt x="70" y="372"/>
                    <a:pt x="285" y="308"/>
                    <a:pt x="285" y="308"/>
                  </a:cubicBezTo>
                  <a:lnTo>
                    <a:pt x="325" y="277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4711" y="2465"/>
              <a:ext cx="100" cy="124"/>
            </a:xfrm>
            <a:custGeom>
              <a:avLst/>
              <a:gdLst>
                <a:gd name="T0" fmla="*/ 42 w 42"/>
                <a:gd name="T1" fmla="*/ 36 h 52"/>
                <a:gd name="T2" fmla="*/ 32 w 42"/>
                <a:gd name="T3" fmla="*/ 49 h 52"/>
                <a:gd name="T4" fmla="*/ 17 w 42"/>
                <a:gd name="T5" fmla="*/ 51 h 52"/>
                <a:gd name="T6" fmla="*/ 4 w 42"/>
                <a:gd name="T7" fmla="*/ 41 h 52"/>
                <a:gd name="T8" fmla="*/ 1 w 42"/>
                <a:gd name="T9" fmla="*/ 16 h 52"/>
                <a:gd name="T10" fmla="*/ 10 w 42"/>
                <a:gd name="T11" fmla="*/ 3 h 52"/>
                <a:gd name="T12" fmla="*/ 25 w 42"/>
                <a:gd name="T13" fmla="*/ 1 h 52"/>
                <a:gd name="T14" fmla="*/ 38 w 42"/>
                <a:gd name="T15" fmla="*/ 11 h 52"/>
                <a:gd name="T16" fmla="*/ 42 w 42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2">
                  <a:moveTo>
                    <a:pt x="42" y="36"/>
                  </a:moveTo>
                  <a:cubicBezTo>
                    <a:pt x="42" y="42"/>
                    <a:pt x="38" y="48"/>
                    <a:pt x="32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2"/>
                    <a:pt x="5" y="48"/>
                    <a:pt x="4" y="4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0"/>
                    <a:pt x="4" y="4"/>
                    <a:pt x="10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0"/>
                    <a:pt x="37" y="4"/>
                    <a:pt x="38" y="11"/>
                  </a:cubicBezTo>
                  <a:lnTo>
                    <a:pt x="42" y="36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5308" y="2380"/>
              <a:ext cx="102" cy="123"/>
            </a:xfrm>
            <a:custGeom>
              <a:avLst/>
              <a:gdLst>
                <a:gd name="T0" fmla="*/ 42 w 43"/>
                <a:gd name="T1" fmla="*/ 36 h 52"/>
                <a:gd name="T2" fmla="*/ 32 w 43"/>
                <a:gd name="T3" fmla="*/ 49 h 52"/>
                <a:gd name="T4" fmla="*/ 18 w 43"/>
                <a:gd name="T5" fmla="*/ 52 h 52"/>
                <a:gd name="T6" fmla="*/ 5 w 43"/>
                <a:gd name="T7" fmla="*/ 42 h 52"/>
                <a:gd name="T8" fmla="*/ 1 w 43"/>
                <a:gd name="T9" fmla="*/ 16 h 52"/>
                <a:gd name="T10" fmla="*/ 11 w 43"/>
                <a:gd name="T11" fmla="*/ 3 h 52"/>
                <a:gd name="T12" fmla="*/ 25 w 43"/>
                <a:gd name="T13" fmla="*/ 1 h 52"/>
                <a:gd name="T14" fmla="*/ 38 w 43"/>
                <a:gd name="T15" fmla="*/ 11 h 52"/>
                <a:gd name="T16" fmla="*/ 42 w 43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42" y="36"/>
                  </a:moveTo>
                  <a:cubicBezTo>
                    <a:pt x="43" y="43"/>
                    <a:pt x="39" y="49"/>
                    <a:pt x="32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2" y="52"/>
                    <a:pt x="6" y="48"/>
                    <a:pt x="5" y="4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0"/>
                    <a:pt x="5" y="4"/>
                    <a:pt x="11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2" y="0"/>
                    <a:pt x="38" y="5"/>
                    <a:pt x="38" y="11"/>
                  </a:cubicBezTo>
                  <a:lnTo>
                    <a:pt x="42" y="36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4799" y="3146"/>
              <a:ext cx="836" cy="374"/>
            </a:xfrm>
            <a:custGeom>
              <a:avLst/>
              <a:gdLst>
                <a:gd name="T0" fmla="*/ 244 w 353"/>
                <a:gd name="T1" fmla="*/ 5 h 158"/>
                <a:gd name="T2" fmla="*/ 63 w 353"/>
                <a:gd name="T3" fmla="*/ 30 h 158"/>
                <a:gd name="T4" fmla="*/ 28 w 353"/>
                <a:gd name="T5" fmla="*/ 35 h 158"/>
                <a:gd name="T6" fmla="*/ 33 w 353"/>
                <a:gd name="T7" fmla="*/ 70 h 158"/>
                <a:gd name="T8" fmla="*/ 31 w 353"/>
                <a:gd name="T9" fmla="*/ 115 h 158"/>
                <a:gd name="T10" fmla="*/ 0 w 353"/>
                <a:gd name="T11" fmla="*/ 142 h 158"/>
                <a:gd name="T12" fmla="*/ 14 w 353"/>
                <a:gd name="T13" fmla="*/ 158 h 158"/>
                <a:gd name="T14" fmla="*/ 56 w 353"/>
                <a:gd name="T15" fmla="*/ 122 h 158"/>
                <a:gd name="T16" fmla="*/ 83 w 353"/>
                <a:gd name="T17" fmla="*/ 63 h 158"/>
                <a:gd name="T18" fmla="*/ 235 w 353"/>
                <a:gd name="T19" fmla="*/ 41 h 158"/>
                <a:gd name="T20" fmla="*/ 308 w 353"/>
                <a:gd name="T21" fmla="*/ 55 h 158"/>
                <a:gd name="T22" fmla="*/ 337 w 353"/>
                <a:gd name="T23" fmla="*/ 89 h 158"/>
                <a:gd name="T24" fmla="*/ 353 w 353"/>
                <a:gd name="T25" fmla="*/ 74 h 158"/>
                <a:gd name="T26" fmla="*/ 322 w 353"/>
                <a:gd name="T27" fmla="*/ 40 h 158"/>
                <a:gd name="T28" fmla="*/ 279 w 353"/>
                <a:gd name="T29" fmla="*/ 0 h 158"/>
                <a:gd name="T30" fmla="*/ 244 w 353"/>
                <a:gd name="T31" fmla="*/ 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" h="158">
                  <a:moveTo>
                    <a:pt x="244" y="5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69" y="66"/>
                    <a:pt x="83" y="63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48" y="40"/>
                    <a:pt x="308" y="55"/>
                    <a:pt x="308" y="55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53" y="74"/>
                    <a:pt x="353" y="74"/>
                    <a:pt x="353" y="74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244" y="5"/>
                  </a:lnTo>
                  <a:close/>
                </a:path>
              </a:pathLst>
            </a:custGeom>
            <a:solidFill>
              <a:srgbClr val="31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4467" y="2553"/>
              <a:ext cx="1391" cy="702"/>
            </a:xfrm>
            <a:custGeom>
              <a:avLst/>
              <a:gdLst>
                <a:gd name="T0" fmla="*/ 577 w 587"/>
                <a:gd name="T1" fmla="*/ 94 h 296"/>
                <a:gd name="T2" fmla="*/ 491 w 587"/>
                <a:gd name="T3" fmla="*/ 63 h 296"/>
                <a:gd name="T4" fmla="*/ 388 w 587"/>
                <a:gd name="T5" fmla="*/ 1 h 296"/>
                <a:gd name="T6" fmla="*/ 388 w 587"/>
                <a:gd name="T7" fmla="*/ 1 h 296"/>
                <a:gd name="T8" fmla="*/ 384 w 587"/>
                <a:gd name="T9" fmla="*/ 1 h 296"/>
                <a:gd name="T10" fmla="*/ 132 w 587"/>
                <a:gd name="T11" fmla="*/ 36 h 296"/>
                <a:gd name="T12" fmla="*/ 129 w 587"/>
                <a:gd name="T13" fmla="*/ 37 h 296"/>
                <a:gd name="T14" fmla="*/ 129 w 587"/>
                <a:gd name="T15" fmla="*/ 37 h 296"/>
                <a:gd name="T16" fmla="*/ 35 w 587"/>
                <a:gd name="T17" fmla="*/ 122 h 296"/>
                <a:gd name="T18" fmla="*/ 0 w 587"/>
                <a:gd name="T19" fmla="*/ 230 h 296"/>
                <a:gd name="T20" fmla="*/ 25 w 587"/>
                <a:gd name="T21" fmla="*/ 236 h 296"/>
                <a:gd name="T22" fmla="*/ 59 w 587"/>
                <a:gd name="T23" fmla="*/ 132 h 296"/>
                <a:gd name="T24" fmla="*/ 132 w 587"/>
                <a:gd name="T25" fmla="*/ 64 h 296"/>
                <a:gd name="T26" fmla="*/ 132 w 587"/>
                <a:gd name="T27" fmla="*/ 64 h 296"/>
                <a:gd name="T28" fmla="*/ 163 w 587"/>
                <a:gd name="T29" fmla="*/ 290 h 296"/>
                <a:gd name="T30" fmla="*/ 171 w 587"/>
                <a:gd name="T31" fmla="*/ 295 h 296"/>
                <a:gd name="T32" fmla="*/ 419 w 587"/>
                <a:gd name="T33" fmla="*/ 260 h 296"/>
                <a:gd name="T34" fmla="*/ 423 w 587"/>
                <a:gd name="T35" fmla="*/ 253 h 296"/>
                <a:gd name="T36" fmla="*/ 391 w 587"/>
                <a:gd name="T37" fmla="*/ 27 h 296"/>
                <a:gd name="T38" fmla="*/ 470 w 587"/>
                <a:gd name="T39" fmla="*/ 79 h 296"/>
                <a:gd name="T40" fmla="*/ 568 w 587"/>
                <a:gd name="T41" fmla="*/ 123 h 296"/>
                <a:gd name="T42" fmla="*/ 587 w 587"/>
                <a:gd name="T43" fmla="*/ 118 h 296"/>
                <a:gd name="T44" fmla="*/ 577 w 587"/>
                <a:gd name="T4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296">
                  <a:moveTo>
                    <a:pt x="577" y="94"/>
                  </a:moveTo>
                  <a:cubicBezTo>
                    <a:pt x="576" y="94"/>
                    <a:pt x="529" y="113"/>
                    <a:pt x="491" y="63"/>
                  </a:cubicBezTo>
                  <a:cubicBezTo>
                    <a:pt x="448" y="7"/>
                    <a:pt x="399" y="1"/>
                    <a:pt x="388" y="1"/>
                  </a:cubicBezTo>
                  <a:cubicBezTo>
                    <a:pt x="388" y="1"/>
                    <a:pt x="388" y="1"/>
                    <a:pt x="388" y="1"/>
                  </a:cubicBezTo>
                  <a:cubicBezTo>
                    <a:pt x="386" y="1"/>
                    <a:pt x="385" y="1"/>
                    <a:pt x="384" y="1"/>
                  </a:cubicBezTo>
                  <a:cubicBezTo>
                    <a:pt x="383" y="0"/>
                    <a:pt x="133" y="36"/>
                    <a:pt x="132" y="36"/>
                  </a:cubicBezTo>
                  <a:cubicBezTo>
                    <a:pt x="131" y="37"/>
                    <a:pt x="130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6" y="39"/>
                    <a:pt x="55" y="75"/>
                    <a:pt x="35" y="122"/>
                  </a:cubicBezTo>
                  <a:cubicBezTo>
                    <a:pt x="17" y="166"/>
                    <a:pt x="1" y="227"/>
                    <a:pt x="0" y="230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5" y="236"/>
                    <a:pt x="41" y="174"/>
                    <a:pt x="59" y="132"/>
                  </a:cubicBezTo>
                  <a:cubicBezTo>
                    <a:pt x="71" y="102"/>
                    <a:pt x="113" y="75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4" y="294"/>
                    <a:pt x="168" y="296"/>
                    <a:pt x="171" y="295"/>
                  </a:cubicBezTo>
                  <a:cubicBezTo>
                    <a:pt x="419" y="260"/>
                    <a:pt x="419" y="260"/>
                    <a:pt x="419" y="260"/>
                  </a:cubicBezTo>
                  <a:cubicBezTo>
                    <a:pt x="422" y="260"/>
                    <a:pt x="424" y="257"/>
                    <a:pt x="423" y="253"/>
                  </a:cubicBezTo>
                  <a:cubicBezTo>
                    <a:pt x="391" y="27"/>
                    <a:pt x="391" y="27"/>
                    <a:pt x="391" y="27"/>
                  </a:cubicBezTo>
                  <a:cubicBezTo>
                    <a:pt x="405" y="29"/>
                    <a:pt x="439" y="38"/>
                    <a:pt x="470" y="79"/>
                  </a:cubicBezTo>
                  <a:cubicBezTo>
                    <a:pt x="502" y="120"/>
                    <a:pt x="541" y="126"/>
                    <a:pt x="568" y="123"/>
                  </a:cubicBezTo>
                  <a:cubicBezTo>
                    <a:pt x="575" y="122"/>
                    <a:pt x="582" y="120"/>
                    <a:pt x="587" y="118"/>
                  </a:cubicBezTo>
                  <a:lnTo>
                    <a:pt x="577" y="9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5086" y="2776"/>
              <a:ext cx="92" cy="263"/>
            </a:xfrm>
            <a:custGeom>
              <a:avLst/>
              <a:gdLst>
                <a:gd name="T0" fmla="*/ 92 w 92"/>
                <a:gd name="T1" fmla="*/ 230 h 263"/>
                <a:gd name="T2" fmla="*/ 59 w 92"/>
                <a:gd name="T3" fmla="*/ 263 h 263"/>
                <a:gd name="T4" fmla="*/ 16 w 92"/>
                <a:gd name="T5" fmla="*/ 242 h 263"/>
                <a:gd name="T6" fmla="*/ 0 w 92"/>
                <a:gd name="T7" fmla="*/ 7 h 263"/>
                <a:gd name="T8" fmla="*/ 45 w 92"/>
                <a:gd name="T9" fmla="*/ 0 h 263"/>
                <a:gd name="T10" fmla="*/ 92 w 92"/>
                <a:gd name="T11" fmla="*/ 23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63">
                  <a:moveTo>
                    <a:pt x="92" y="230"/>
                  </a:moveTo>
                  <a:lnTo>
                    <a:pt x="59" y="263"/>
                  </a:lnTo>
                  <a:lnTo>
                    <a:pt x="16" y="242"/>
                  </a:lnTo>
                  <a:lnTo>
                    <a:pt x="0" y="7"/>
                  </a:lnTo>
                  <a:lnTo>
                    <a:pt x="45" y="0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31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4728" y="2148"/>
              <a:ext cx="668" cy="689"/>
            </a:xfrm>
            <a:custGeom>
              <a:avLst/>
              <a:gdLst>
                <a:gd name="T0" fmla="*/ 280 w 282"/>
                <a:gd name="T1" fmla="*/ 235 h 291"/>
                <a:gd name="T2" fmla="*/ 257 w 282"/>
                <a:gd name="T3" fmla="*/ 262 h 291"/>
                <a:gd name="T4" fmla="*/ 62 w 282"/>
                <a:gd name="T5" fmla="*/ 289 h 291"/>
                <a:gd name="T6" fmla="*/ 32 w 282"/>
                <a:gd name="T7" fmla="*/ 270 h 291"/>
                <a:gd name="T8" fmla="*/ 2 w 282"/>
                <a:gd name="T9" fmla="*/ 56 h 291"/>
                <a:gd name="T10" fmla="*/ 25 w 282"/>
                <a:gd name="T11" fmla="*/ 29 h 291"/>
                <a:gd name="T12" fmla="*/ 220 w 282"/>
                <a:gd name="T13" fmla="*/ 2 h 291"/>
                <a:gd name="T14" fmla="*/ 250 w 282"/>
                <a:gd name="T15" fmla="*/ 21 h 291"/>
                <a:gd name="T16" fmla="*/ 280 w 282"/>
                <a:gd name="T17" fmla="*/ 2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91">
                  <a:moveTo>
                    <a:pt x="280" y="235"/>
                  </a:moveTo>
                  <a:cubicBezTo>
                    <a:pt x="282" y="248"/>
                    <a:pt x="271" y="260"/>
                    <a:pt x="257" y="262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47" y="291"/>
                    <a:pt x="34" y="283"/>
                    <a:pt x="32" y="270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43"/>
                    <a:pt x="11" y="31"/>
                    <a:pt x="25" y="29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35" y="0"/>
                    <a:pt x="248" y="8"/>
                    <a:pt x="250" y="21"/>
                  </a:cubicBezTo>
                  <a:lnTo>
                    <a:pt x="280" y="235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4861" y="2525"/>
              <a:ext cx="63" cy="66"/>
            </a:xfrm>
            <a:custGeom>
              <a:avLst/>
              <a:gdLst>
                <a:gd name="T0" fmla="*/ 26 w 27"/>
                <a:gd name="T1" fmla="*/ 12 h 28"/>
                <a:gd name="T2" fmla="*/ 15 w 27"/>
                <a:gd name="T3" fmla="*/ 27 h 28"/>
                <a:gd name="T4" fmla="*/ 1 w 27"/>
                <a:gd name="T5" fmla="*/ 16 h 28"/>
                <a:gd name="T6" fmla="*/ 11 w 27"/>
                <a:gd name="T7" fmla="*/ 1 h 28"/>
                <a:gd name="T8" fmla="*/ 26 w 2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6" y="12"/>
                  </a:moveTo>
                  <a:cubicBezTo>
                    <a:pt x="27" y="19"/>
                    <a:pt x="22" y="26"/>
                    <a:pt x="15" y="27"/>
                  </a:cubicBezTo>
                  <a:cubicBezTo>
                    <a:pt x="8" y="28"/>
                    <a:pt x="2" y="23"/>
                    <a:pt x="1" y="16"/>
                  </a:cubicBezTo>
                  <a:cubicBezTo>
                    <a:pt x="0" y="9"/>
                    <a:pt x="4" y="2"/>
                    <a:pt x="11" y="1"/>
                  </a:cubicBezTo>
                  <a:cubicBezTo>
                    <a:pt x="18" y="0"/>
                    <a:pt x="25" y="5"/>
                    <a:pt x="26" y="12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4870" y="2544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1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3" y="7"/>
                    <a:pt x="1" y="6"/>
                    <a:pt x="1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5216" y="2475"/>
              <a:ext cx="64" cy="64"/>
            </a:xfrm>
            <a:custGeom>
              <a:avLst/>
              <a:gdLst>
                <a:gd name="T0" fmla="*/ 26 w 27"/>
                <a:gd name="T1" fmla="*/ 12 h 27"/>
                <a:gd name="T2" fmla="*/ 15 w 27"/>
                <a:gd name="T3" fmla="*/ 26 h 27"/>
                <a:gd name="T4" fmla="*/ 1 w 27"/>
                <a:gd name="T5" fmla="*/ 16 h 27"/>
                <a:gd name="T6" fmla="*/ 12 w 27"/>
                <a:gd name="T7" fmla="*/ 1 h 27"/>
                <a:gd name="T8" fmla="*/ 26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6" y="12"/>
                  </a:moveTo>
                  <a:cubicBezTo>
                    <a:pt x="27" y="19"/>
                    <a:pt x="22" y="25"/>
                    <a:pt x="15" y="26"/>
                  </a:cubicBezTo>
                  <a:cubicBezTo>
                    <a:pt x="8" y="27"/>
                    <a:pt x="2" y="22"/>
                    <a:pt x="1" y="16"/>
                  </a:cubicBezTo>
                  <a:cubicBezTo>
                    <a:pt x="0" y="9"/>
                    <a:pt x="5" y="2"/>
                    <a:pt x="12" y="1"/>
                  </a:cubicBezTo>
                  <a:cubicBezTo>
                    <a:pt x="19" y="0"/>
                    <a:pt x="25" y="5"/>
                    <a:pt x="26" y="12"/>
                  </a:cubicBezTo>
                  <a:close/>
                </a:path>
              </a:pathLst>
            </a:custGeom>
            <a:solidFill>
              <a:srgbClr val="0F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5005" y="2622"/>
              <a:ext cx="149" cy="149"/>
            </a:xfrm>
            <a:custGeom>
              <a:avLst/>
              <a:gdLst>
                <a:gd name="T0" fmla="*/ 62 w 63"/>
                <a:gd name="T1" fmla="*/ 2 h 63"/>
                <a:gd name="T2" fmla="*/ 58 w 63"/>
                <a:gd name="T3" fmla="*/ 0 h 63"/>
                <a:gd name="T4" fmla="*/ 4 w 63"/>
                <a:gd name="T5" fmla="*/ 8 h 63"/>
                <a:gd name="T6" fmla="*/ 1 w 63"/>
                <a:gd name="T7" fmla="*/ 11 h 63"/>
                <a:gd name="T8" fmla="*/ 1 w 63"/>
                <a:gd name="T9" fmla="*/ 15 h 63"/>
                <a:gd name="T10" fmla="*/ 41 w 63"/>
                <a:gd name="T11" fmla="*/ 60 h 63"/>
                <a:gd name="T12" fmla="*/ 63 w 63"/>
                <a:gd name="T13" fmla="*/ 6 h 63"/>
                <a:gd name="T14" fmla="*/ 62 w 63"/>
                <a:gd name="T1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62" y="2"/>
                  </a:moveTo>
                  <a:cubicBezTo>
                    <a:pt x="61" y="1"/>
                    <a:pt x="59" y="0"/>
                    <a:pt x="58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" y="16"/>
                    <a:pt x="22" y="63"/>
                    <a:pt x="41" y="60"/>
                  </a:cubicBezTo>
                  <a:cubicBezTo>
                    <a:pt x="61" y="57"/>
                    <a:pt x="63" y="7"/>
                    <a:pt x="63" y="6"/>
                  </a:cubicBezTo>
                  <a:cubicBezTo>
                    <a:pt x="63" y="4"/>
                    <a:pt x="63" y="3"/>
                    <a:pt x="62" y="2"/>
                  </a:cubicBezTo>
                  <a:close/>
                </a:path>
              </a:pathLst>
            </a:custGeom>
            <a:solidFill>
              <a:srgbClr val="FF7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91" y="2152"/>
              <a:ext cx="252" cy="131"/>
            </a:xfrm>
            <a:custGeom>
              <a:avLst/>
              <a:gdLst>
                <a:gd name="T0" fmla="*/ 252 w 252"/>
                <a:gd name="T1" fmla="*/ 0 h 131"/>
                <a:gd name="T2" fmla="*/ 0 w 252"/>
                <a:gd name="T3" fmla="*/ 36 h 131"/>
                <a:gd name="T4" fmla="*/ 143 w 252"/>
                <a:gd name="T5" fmla="*/ 131 h 131"/>
                <a:gd name="T6" fmla="*/ 252 w 2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131">
                  <a:moveTo>
                    <a:pt x="252" y="0"/>
                  </a:moveTo>
                  <a:lnTo>
                    <a:pt x="0" y="36"/>
                  </a:lnTo>
                  <a:lnTo>
                    <a:pt x="143" y="13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60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5228" y="2494"/>
              <a:ext cx="16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6 h 7"/>
                <a:gd name="T4" fmla="*/ 0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6"/>
                    <a:pt x="4" y="6"/>
                  </a:cubicBezTo>
                  <a:cubicBezTo>
                    <a:pt x="2" y="7"/>
                    <a:pt x="1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008" y="2299"/>
              <a:ext cx="123" cy="131"/>
            </a:xfrm>
            <a:custGeom>
              <a:avLst/>
              <a:gdLst>
                <a:gd name="T0" fmla="*/ 94 w 123"/>
                <a:gd name="T1" fmla="*/ 131 h 131"/>
                <a:gd name="T2" fmla="*/ 0 w 123"/>
                <a:gd name="T3" fmla="*/ 102 h 131"/>
                <a:gd name="T4" fmla="*/ 28 w 123"/>
                <a:gd name="T5" fmla="*/ 0 h 131"/>
                <a:gd name="T6" fmla="*/ 123 w 123"/>
                <a:gd name="T7" fmla="*/ 27 h 131"/>
                <a:gd name="T8" fmla="*/ 94 w 123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31">
                  <a:moveTo>
                    <a:pt x="94" y="131"/>
                  </a:moveTo>
                  <a:lnTo>
                    <a:pt x="0" y="102"/>
                  </a:lnTo>
                  <a:lnTo>
                    <a:pt x="28" y="0"/>
                  </a:lnTo>
                  <a:lnTo>
                    <a:pt x="123" y="27"/>
                  </a:lnTo>
                  <a:lnTo>
                    <a:pt x="94" y="1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5846" y="2394"/>
              <a:ext cx="271" cy="574"/>
            </a:xfrm>
            <a:custGeom>
              <a:avLst/>
              <a:gdLst>
                <a:gd name="T0" fmla="*/ 52 w 114"/>
                <a:gd name="T1" fmla="*/ 235 h 242"/>
                <a:gd name="T2" fmla="*/ 42 w 114"/>
                <a:gd name="T3" fmla="*/ 241 h 242"/>
                <a:gd name="T4" fmla="*/ 7 w 114"/>
                <a:gd name="T5" fmla="*/ 231 h 242"/>
                <a:gd name="T6" fmla="*/ 1 w 114"/>
                <a:gd name="T7" fmla="*/ 221 h 242"/>
                <a:gd name="T8" fmla="*/ 62 w 114"/>
                <a:gd name="T9" fmla="*/ 7 h 242"/>
                <a:gd name="T10" fmla="*/ 73 w 114"/>
                <a:gd name="T11" fmla="*/ 1 h 242"/>
                <a:gd name="T12" fmla="*/ 107 w 114"/>
                <a:gd name="T13" fmla="*/ 11 h 242"/>
                <a:gd name="T14" fmla="*/ 113 w 114"/>
                <a:gd name="T15" fmla="*/ 21 h 242"/>
                <a:gd name="T16" fmla="*/ 52 w 114"/>
                <a:gd name="T17" fmla="*/ 23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242">
                  <a:moveTo>
                    <a:pt x="52" y="235"/>
                  </a:moveTo>
                  <a:cubicBezTo>
                    <a:pt x="51" y="240"/>
                    <a:pt x="46" y="242"/>
                    <a:pt x="42" y="24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3" y="230"/>
                    <a:pt x="0" y="226"/>
                    <a:pt x="1" y="221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4" y="2"/>
                    <a:pt x="68" y="0"/>
                    <a:pt x="73" y="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11" y="12"/>
                    <a:pt x="114" y="16"/>
                    <a:pt x="113" y="21"/>
                  </a:cubicBezTo>
                  <a:lnTo>
                    <a:pt x="52" y="2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5782" y="1610"/>
              <a:ext cx="778" cy="775"/>
            </a:xfrm>
            <a:custGeom>
              <a:avLst/>
              <a:gdLst>
                <a:gd name="T0" fmla="*/ 306 w 328"/>
                <a:gd name="T1" fmla="*/ 204 h 327"/>
                <a:gd name="T2" fmla="*/ 124 w 328"/>
                <a:gd name="T3" fmla="*/ 305 h 327"/>
                <a:gd name="T4" fmla="*/ 23 w 328"/>
                <a:gd name="T5" fmla="*/ 124 h 327"/>
                <a:gd name="T6" fmla="*/ 204 w 328"/>
                <a:gd name="T7" fmla="*/ 22 h 327"/>
                <a:gd name="T8" fmla="*/ 306 w 328"/>
                <a:gd name="T9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27">
                  <a:moveTo>
                    <a:pt x="306" y="204"/>
                  </a:moveTo>
                  <a:cubicBezTo>
                    <a:pt x="284" y="282"/>
                    <a:pt x="202" y="327"/>
                    <a:pt x="124" y="305"/>
                  </a:cubicBezTo>
                  <a:cubicBezTo>
                    <a:pt x="46" y="283"/>
                    <a:pt x="0" y="202"/>
                    <a:pt x="23" y="124"/>
                  </a:cubicBezTo>
                  <a:cubicBezTo>
                    <a:pt x="45" y="45"/>
                    <a:pt x="126" y="0"/>
                    <a:pt x="204" y="22"/>
                  </a:cubicBezTo>
                  <a:cubicBezTo>
                    <a:pt x="283" y="44"/>
                    <a:pt x="328" y="126"/>
                    <a:pt x="306" y="2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5861" y="1686"/>
              <a:ext cx="620" cy="623"/>
            </a:xfrm>
            <a:custGeom>
              <a:avLst/>
              <a:gdLst>
                <a:gd name="T0" fmla="*/ 245 w 262"/>
                <a:gd name="T1" fmla="*/ 164 h 263"/>
                <a:gd name="T2" fmla="*/ 99 w 262"/>
                <a:gd name="T3" fmla="*/ 245 h 263"/>
                <a:gd name="T4" fmla="*/ 18 w 262"/>
                <a:gd name="T5" fmla="*/ 99 h 263"/>
                <a:gd name="T6" fmla="*/ 163 w 262"/>
                <a:gd name="T7" fmla="*/ 18 h 263"/>
                <a:gd name="T8" fmla="*/ 245 w 262"/>
                <a:gd name="T9" fmla="*/ 16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3">
                  <a:moveTo>
                    <a:pt x="245" y="164"/>
                  </a:moveTo>
                  <a:cubicBezTo>
                    <a:pt x="227" y="227"/>
                    <a:pt x="162" y="263"/>
                    <a:pt x="99" y="245"/>
                  </a:cubicBezTo>
                  <a:cubicBezTo>
                    <a:pt x="36" y="227"/>
                    <a:pt x="0" y="162"/>
                    <a:pt x="18" y="99"/>
                  </a:cubicBezTo>
                  <a:cubicBezTo>
                    <a:pt x="36" y="37"/>
                    <a:pt x="101" y="0"/>
                    <a:pt x="163" y="18"/>
                  </a:cubicBezTo>
                  <a:cubicBezTo>
                    <a:pt x="226" y="36"/>
                    <a:pt x="262" y="101"/>
                    <a:pt x="245" y="1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877" y="1705"/>
              <a:ext cx="588" cy="587"/>
            </a:xfrm>
            <a:custGeom>
              <a:avLst/>
              <a:gdLst>
                <a:gd name="T0" fmla="*/ 231 w 248"/>
                <a:gd name="T1" fmla="*/ 154 h 248"/>
                <a:gd name="T2" fmla="*/ 94 w 248"/>
                <a:gd name="T3" fmla="*/ 231 h 248"/>
                <a:gd name="T4" fmla="*/ 17 w 248"/>
                <a:gd name="T5" fmla="*/ 93 h 248"/>
                <a:gd name="T6" fmla="*/ 155 w 248"/>
                <a:gd name="T7" fmla="*/ 16 h 248"/>
                <a:gd name="T8" fmla="*/ 231 w 248"/>
                <a:gd name="T9" fmla="*/ 1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1" y="154"/>
                  </a:moveTo>
                  <a:cubicBezTo>
                    <a:pt x="215" y="213"/>
                    <a:pt x="153" y="248"/>
                    <a:pt x="94" y="231"/>
                  </a:cubicBezTo>
                  <a:cubicBezTo>
                    <a:pt x="35" y="214"/>
                    <a:pt x="0" y="152"/>
                    <a:pt x="17" y="93"/>
                  </a:cubicBezTo>
                  <a:cubicBezTo>
                    <a:pt x="34" y="34"/>
                    <a:pt x="95" y="0"/>
                    <a:pt x="155" y="16"/>
                  </a:cubicBezTo>
                  <a:cubicBezTo>
                    <a:pt x="214" y="33"/>
                    <a:pt x="248" y="95"/>
                    <a:pt x="231" y="15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929" y="1894"/>
              <a:ext cx="477" cy="204"/>
            </a:xfrm>
            <a:custGeom>
              <a:avLst/>
              <a:gdLst>
                <a:gd name="T0" fmla="*/ 0 w 477"/>
                <a:gd name="T1" fmla="*/ 159 h 204"/>
                <a:gd name="T2" fmla="*/ 382 w 477"/>
                <a:gd name="T3" fmla="*/ 0 h 204"/>
                <a:gd name="T4" fmla="*/ 325 w 477"/>
                <a:gd name="T5" fmla="*/ 74 h 204"/>
                <a:gd name="T6" fmla="*/ 477 w 477"/>
                <a:gd name="T7" fmla="*/ 36 h 204"/>
                <a:gd name="T8" fmla="*/ 95 w 477"/>
                <a:gd name="T9" fmla="*/ 204 h 204"/>
                <a:gd name="T10" fmla="*/ 199 w 477"/>
                <a:gd name="T11" fmla="*/ 128 h 204"/>
                <a:gd name="T12" fmla="*/ 0 w 477"/>
                <a:gd name="T13" fmla="*/ 15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204">
                  <a:moveTo>
                    <a:pt x="0" y="159"/>
                  </a:moveTo>
                  <a:lnTo>
                    <a:pt x="382" y="0"/>
                  </a:lnTo>
                  <a:lnTo>
                    <a:pt x="325" y="74"/>
                  </a:lnTo>
                  <a:lnTo>
                    <a:pt x="477" y="36"/>
                  </a:lnTo>
                  <a:lnTo>
                    <a:pt x="95" y="204"/>
                  </a:lnTo>
                  <a:lnTo>
                    <a:pt x="199" y="12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9" name="Isosceles Triangle 48"/>
          <p:cNvSpPr/>
          <p:nvPr/>
        </p:nvSpPr>
        <p:spPr>
          <a:xfrm rot="5400000">
            <a:off x="3673903" y="4218899"/>
            <a:ext cx="320255" cy="1707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96" name="TextBox 4095"/>
          <p:cNvSpPr txBox="1"/>
          <p:nvPr/>
        </p:nvSpPr>
        <p:spPr>
          <a:xfrm>
            <a:off x="2351681" y="3756260"/>
            <a:ext cx="1265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b="1" spc="113" dirty="0" smtClean="0">
                <a:solidFill>
                  <a:schemeClr val="accent1"/>
                </a:solidFill>
                <a:latin typeface="+mj-lt"/>
              </a:rPr>
              <a:t>INPUT</a:t>
            </a:r>
            <a:endParaRPr lang="en-US" sz="2700" b="1" spc="113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63" name="Rectangle 462"/>
          <p:cNvSpPr/>
          <p:nvPr/>
        </p:nvSpPr>
        <p:spPr>
          <a:xfrm flipH="1">
            <a:off x="805218" y="4158192"/>
            <a:ext cx="2811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Flag Characteristics</a:t>
            </a:r>
          </a:p>
        </p:txBody>
      </p:sp>
      <p:sp>
        <p:nvSpPr>
          <p:cNvPr id="473" name="Isosceles Triangle 472"/>
          <p:cNvSpPr/>
          <p:nvPr/>
        </p:nvSpPr>
        <p:spPr>
          <a:xfrm rot="16200000" flipH="1">
            <a:off x="5149843" y="5834459"/>
            <a:ext cx="320255" cy="1707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474" name="TextBox 473"/>
          <p:cNvSpPr txBox="1"/>
          <p:nvPr/>
        </p:nvSpPr>
        <p:spPr>
          <a:xfrm flipH="1">
            <a:off x="5526908" y="5371820"/>
            <a:ext cx="16485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spc="113" dirty="0" smtClean="0">
                <a:solidFill>
                  <a:schemeClr val="accent2"/>
                </a:solidFill>
                <a:latin typeface="+mj-lt"/>
              </a:rPr>
              <a:t>OUTPUT</a:t>
            </a:r>
            <a:endParaRPr lang="en-US" sz="2700" b="1" spc="113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526909" y="5773752"/>
            <a:ext cx="30848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8 Unknown Clusters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507803" y="2395693"/>
            <a:ext cx="332232" cy="3322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61644" y="2390790"/>
            <a:ext cx="2419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546A"/>
                </a:solidFill>
              </a:rPr>
              <a:t>PAM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796226" y="2394232"/>
            <a:ext cx="332232" cy="33223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83284" y="2391071"/>
            <a:ext cx="290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44546A"/>
                </a:solidFill>
              </a:rPr>
              <a:t>Mcluster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1600" dirty="0">
              <a:solidFill>
                <a:srgbClr val="44546A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94647" y="2409286"/>
            <a:ext cx="332232" cy="332232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Lato Regular"/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4564" y="2352045"/>
            <a:ext cx="227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546A"/>
                </a:solidFill>
              </a:rPr>
              <a:t>Hierarchical </a:t>
            </a:r>
          </a:p>
        </p:txBody>
      </p:sp>
      <p:sp>
        <p:nvSpPr>
          <p:cNvPr id="90" name="Oval 89"/>
          <p:cNvSpPr/>
          <p:nvPr/>
        </p:nvSpPr>
        <p:spPr>
          <a:xfrm>
            <a:off x="6935429" y="2395939"/>
            <a:ext cx="332232" cy="33223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Lato Regular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63668" y="2383286"/>
            <a:ext cx="1693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44546A"/>
                </a:solidFill>
              </a:rPr>
              <a:t>KMeans</a:t>
            </a:r>
            <a:endParaRPr lang="en-US" sz="1600" b="1" dirty="0">
              <a:solidFill>
                <a:srgbClr val="44546A"/>
              </a:solidFill>
            </a:endParaRPr>
          </a:p>
          <a:p>
            <a:endParaRPr lang="en-US" sz="2000" dirty="0">
              <a:solidFill>
                <a:srgbClr val="44546A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28098" y="1957040"/>
            <a:ext cx="1003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en-US" sz="2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9234" y="934173"/>
            <a:ext cx="883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sz="1600" dirty="0">
                <a:solidFill>
                  <a:srgbClr val="44546A"/>
                </a:solidFill>
              </a:rPr>
              <a:t>Find clusters of flags with respect to their characteristics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>
                <a:solidFill>
                  <a:srgbClr val="44546A"/>
                </a:solidFill>
              </a:rPr>
              <a:t>Discover the common characteristics of the countries within </a:t>
            </a:r>
            <a:r>
              <a:rPr lang="en-US" sz="1600" dirty="0" smtClean="0">
                <a:solidFill>
                  <a:srgbClr val="44546A"/>
                </a:solidFill>
              </a:rPr>
              <a:t>each flag </a:t>
            </a:r>
            <a:r>
              <a:rPr lang="en-US" sz="1600" dirty="0">
                <a:solidFill>
                  <a:srgbClr val="44546A"/>
                </a:solidFill>
              </a:rPr>
              <a:t>cluster 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44546A"/>
                </a:solidFill>
              </a:rPr>
              <a:t>Investigate </a:t>
            </a:r>
            <a:r>
              <a:rPr lang="en-US" sz="1600" dirty="0">
                <a:solidFill>
                  <a:srgbClr val="44546A"/>
                </a:solidFill>
              </a:rPr>
              <a:t>possible connection between the clusters and the religions </a:t>
            </a:r>
            <a:r>
              <a:rPr lang="en-US" sz="1600" dirty="0" smtClean="0">
                <a:solidFill>
                  <a:srgbClr val="44546A"/>
                </a:solidFill>
              </a:rPr>
              <a:t>of the within countries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45315"/>
      </p:ext>
    </p:extLst>
  </p:cSld>
  <p:clrMapOvr>
    <a:masterClrMapping/>
  </p:clrMapOvr>
  <p:transition spd="slow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15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0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7" grpId="0" animBg="1"/>
          <p:bldP spid="48" grpId="0" animBg="1"/>
          <p:bldP spid="51" grpId="0" animBg="1"/>
          <p:bldP spid="52" grpId="0" animBg="1"/>
          <p:bldP spid="55" grpId="0" animBg="1"/>
          <p:bldP spid="56" grpId="0" animBg="1"/>
          <p:bldP spid="49" grpId="0" animBg="1"/>
          <p:bldP spid="4096" grpId="0"/>
          <p:bldP spid="463" grpId="0"/>
          <p:bldP spid="473" grpId="0" animBg="1"/>
          <p:bldP spid="474" grpId="0"/>
          <p:bldP spid="475" grpId="0"/>
          <p:bldP spid="84" grpId="0" animBg="1"/>
          <p:bldP spid="85" grpId="0"/>
          <p:bldP spid="86" grpId="0" animBg="1"/>
          <p:bldP spid="87" grpId="0"/>
          <p:bldP spid="88" grpId="0" animBg="1"/>
          <p:bldP spid="89" grpId="0"/>
          <p:bldP spid="90" grpId="0" animBg="1"/>
          <p:bldP spid="91" grpId="0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15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0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7" grpId="0" animBg="1"/>
          <p:bldP spid="48" grpId="0" animBg="1"/>
          <p:bldP spid="51" grpId="0" animBg="1"/>
          <p:bldP spid="52" grpId="0" animBg="1"/>
          <p:bldP spid="55" grpId="0" animBg="1"/>
          <p:bldP spid="56" grpId="0" animBg="1"/>
          <p:bldP spid="49" grpId="0" animBg="1"/>
          <p:bldP spid="4096" grpId="0"/>
          <p:bldP spid="463" grpId="0"/>
          <p:bldP spid="473" grpId="0" animBg="1"/>
          <p:bldP spid="474" grpId="0"/>
          <p:bldP spid="475" grpId="0"/>
          <p:bldP spid="84" grpId="0" animBg="1"/>
          <p:bldP spid="85" grpId="0"/>
          <p:bldP spid="86" grpId="0" animBg="1"/>
          <p:bldP spid="87" grpId="0"/>
          <p:bldP spid="88" grpId="0" animBg="1"/>
          <p:bldP spid="89" grpId="0"/>
          <p:bldP spid="90" grpId="0" animBg="1"/>
          <p:bldP spid="91" grpId="0"/>
          <p:bldP spid="9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541136" y="939932"/>
            <a:ext cx="44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4546A"/>
                </a:solidFill>
              </a:rPr>
              <a:t>Visualization </a:t>
            </a:r>
            <a:r>
              <a:rPr lang="en-US" sz="2000" dirty="0">
                <a:solidFill>
                  <a:srgbClr val="44546A"/>
                </a:solidFill>
              </a:rPr>
              <a:t>of Cluster Characteristics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060" y="130929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8 Clusters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9515" y="339768"/>
            <a:ext cx="3191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Cluster Analysis 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4267" r="5038" b="2374"/>
          <a:stretch/>
        </p:blipFill>
        <p:spPr bwMode="auto">
          <a:xfrm>
            <a:off x="1787857" y="2172660"/>
            <a:ext cx="6268580" cy="4414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t="3955" r="5167" b="3087"/>
          <a:stretch/>
        </p:blipFill>
        <p:spPr bwMode="auto">
          <a:xfrm>
            <a:off x="1704005" y="2138573"/>
            <a:ext cx="6268580" cy="4380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4219" r="5237" b="2180"/>
          <a:stretch/>
        </p:blipFill>
        <p:spPr bwMode="auto">
          <a:xfrm>
            <a:off x="1787857" y="2138573"/>
            <a:ext cx="6102687" cy="4289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8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541136" y="939932"/>
            <a:ext cx="44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4546A"/>
                </a:solidFill>
              </a:rPr>
              <a:t>Visualization </a:t>
            </a:r>
            <a:r>
              <a:rPr lang="en-US" sz="2000" dirty="0">
                <a:solidFill>
                  <a:srgbClr val="44546A"/>
                </a:solidFill>
              </a:rPr>
              <a:t>of Cluster Characteristics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2489" y="1309292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Recommended number of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clusters: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3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583" y="339768"/>
            <a:ext cx="50417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Improved Cluster Analysis 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t="2683" r="3926" b="1683"/>
          <a:stretch/>
        </p:blipFill>
        <p:spPr bwMode="auto">
          <a:xfrm>
            <a:off x="1255920" y="2399629"/>
            <a:ext cx="6643303" cy="3581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2439" r="4311" b="1925"/>
          <a:stretch/>
        </p:blipFill>
        <p:spPr bwMode="auto">
          <a:xfrm>
            <a:off x="1255920" y="2497365"/>
            <a:ext cx="6844015" cy="3710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3359" r="4029" b="1351"/>
          <a:stretch/>
        </p:blipFill>
        <p:spPr bwMode="auto">
          <a:xfrm>
            <a:off x="1155258" y="2432983"/>
            <a:ext cx="7045340" cy="3782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99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Mazano">
  <a:themeElements>
    <a:clrScheme name="ci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80B7"/>
      </a:accent1>
      <a:accent2>
        <a:srgbClr val="179E86"/>
      </a:accent2>
      <a:accent3>
        <a:srgbClr val="9EBE5B"/>
      </a:accent3>
      <a:accent4>
        <a:srgbClr val="F59B11"/>
      </a:accent4>
      <a:accent5>
        <a:srgbClr val="C03B26"/>
      </a:accent5>
      <a:accent6>
        <a:srgbClr val="6332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Mazano</Template>
  <TotalTime>44789</TotalTime>
  <Words>246</Words>
  <Application>Microsoft Office PowerPoint</Application>
  <PresentationFormat>On-screen Show (4:3)</PresentationFormat>
  <Paragraphs>79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Gill Sans</vt:lpstr>
      <vt:lpstr>Lato Light</vt:lpstr>
      <vt:lpstr>Lato Regular</vt:lpstr>
      <vt:lpstr>Wingdings</vt:lpstr>
      <vt:lpstr>Mazano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Ocvembor</dc:creator>
  <cp:lastModifiedBy>Eva Giannatou</cp:lastModifiedBy>
  <cp:revision>2397</cp:revision>
  <dcterms:created xsi:type="dcterms:W3CDTF">2014-11-26T08:06:19Z</dcterms:created>
  <dcterms:modified xsi:type="dcterms:W3CDTF">2017-04-23T16:28:37Z</dcterms:modified>
</cp:coreProperties>
</file>