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85" name="Shape 285"/>
          <p:cNvSpPr/>
          <p:nvPr>
            <p:ph type="sldImg"/>
          </p:nvPr>
        </p:nvSpPr>
        <p:spPr>
          <a:xfrm>
            <a:off x="1143000" y="685800"/>
            <a:ext cx="4572000" cy="3429000"/>
          </a:xfrm>
          <a:prstGeom prst="rect">
            <a:avLst/>
          </a:prstGeom>
        </p:spPr>
        <p:txBody>
          <a:bodyPr/>
          <a:lstStyle/>
          <a:p>
            <a:pPr/>
          </a:p>
        </p:txBody>
      </p:sp>
      <p:sp>
        <p:nvSpPr>
          <p:cNvPr id="286" name="Shape 28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1">
    <p:spTree>
      <p:nvGrpSpPr>
        <p:cNvPr id="1" name=""/>
        <p:cNvGrpSpPr/>
        <p:nvPr/>
      </p:nvGrpSpPr>
      <p:grpSpPr>
        <a:xfrm>
          <a:off x="0" y="0"/>
          <a:ext cx="0" cy="0"/>
          <a:chOff x="0" y="0"/>
          <a:chExt cx="0" cy="0"/>
        </a:xfrm>
      </p:grpSpPr>
      <p:sp>
        <p:nvSpPr>
          <p:cNvPr id="12" name="Lorem ipsum dolor sit amet, consectetur adipiscing elit, sed do eiusmod"/>
          <p:cNvSpPr txBox="1"/>
          <p:nvPr>
            <p:ph type="body" sz="quarter" idx="21" hasCustomPrompt="1"/>
          </p:nvPr>
        </p:nvSpPr>
        <p:spPr>
          <a:xfrm>
            <a:off x="4806561" y="7882463"/>
            <a:ext cx="14770878" cy="1888491"/>
          </a:xfrm>
          <a:prstGeom prst="rect">
            <a:avLst/>
          </a:prstGeom>
        </p:spPr>
        <p:txBody>
          <a:bodyPr>
            <a:spAutoFit/>
          </a:bodyPr>
          <a:lstStyle>
            <a:lvl1pPr algn="ctr" defTabSz="2438400">
              <a:lnSpc>
                <a:spcPct val="110000"/>
              </a:lnSpc>
              <a:defRPr b="0">
                <a:solidFill>
                  <a:srgbClr val="FFFFFF"/>
                </a:solidFill>
                <a:latin typeface="Montserrat Regular"/>
                <a:ea typeface="Montserrat Regular"/>
                <a:cs typeface="Montserrat Regular"/>
                <a:sym typeface="Montserrat Regular"/>
              </a:defRPr>
            </a:lvl1pPr>
          </a:lstStyle>
          <a:p>
            <a:pPr/>
            <a:r>
              <a:t>Lorem ipsum dolor sit amet, consectetur adipiscing elit, sed do eiusmod</a:t>
            </a:r>
          </a:p>
        </p:txBody>
      </p:sp>
      <p:sp>
        <p:nvSpPr>
          <p:cNvPr id="13" name="01/01/2025"/>
          <p:cNvSpPr txBox="1"/>
          <p:nvPr>
            <p:ph type="body" sz="quarter" idx="22" hasCustomPrompt="1"/>
          </p:nvPr>
        </p:nvSpPr>
        <p:spPr>
          <a:xfrm>
            <a:off x="11331892" y="10728984"/>
            <a:ext cx="2041399" cy="571501"/>
          </a:xfrm>
          <a:prstGeom prst="rect">
            <a:avLst/>
          </a:prstGeom>
        </p:spPr>
        <p:txBody>
          <a:bodyPr wrap="none" anchor="ctr">
            <a:spAutoFit/>
          </a:bodyPr>
          <a:lstStyle>
            <a:lvl1pPr defTabSz="2438400">
              <a:lnSpc>
                <a:spcPct val="90000"/>
              </a:lnSpc>
              <a:defRPr b="0" sz="3000">
                <a:solidFill>
                  <a:srgbClr val="FFFFFF"/>
                </a:solidFill>
                <a:latin typeface="Montserrat Regular"/>
                <a:ea typeface="Montserrat Regular"/>
                <a:cs typeface="Montserrat Regular"/>
                <a:sym typeface="Montserrat Regular"/>
              </a:defRPr>
            </a:lvl1pPr>
          </a:lstStyle>
          <a:p>
            <a:pPr/>
            <a:r>
              <a:t>01/01/2025</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0">
    <p:spTree>
      <p:nvGrpSpPr>
        <p:cNvPr id="1" name=""/>
        <p:cNvGrpSpPr/>
        <p:nvPr/>
      </p:nvGrpSpPr>
      <p:grpSpPr>
        <a:xfrm>
          <a:off x="0" y="0"/>
          <a:ext cx="0" cy="0"/>
          <a:chOff x="0" y="0"/>
          <a:chExt cx="0" cy="0"/>
        </a:xfrm>
      </p:grpSpPr>
      <p:pic>
        <p:nvPicPr>
          <p:cNvPr id="176" name="Image" descr="Image"/>
          <p:cNvPicPr>
            <a:picLocks noChangeAspect="1"/>
          </p:cNvPicPr>
          <p:nvPr/>
        </p:nvPicPr>
        <p:blipFill>
          <a:blip r:embed="rId2">
            <a:extLst/>
          </a:blip>
          <a:stretch>
            <a:fillRect/>
          </a:stretch>
        </p:blipFill>
        <p:spPr>
          <a:xfrm>
            <a:off x="22710587" y="453831"/>
            <a:ext cx="1038167" cy="1038166"/>
          </a:xfrm>
          <a:prstGeom prst="rect">
            <a:avLst/>
          </a:prstGeom>
          <a:ln w="12700">
            <a:miter lim="400000"/>
          </a:ln>
        </p:spPr>
      </p:pic>
      <p:sp>
        <p:nvSpPr>
          <p:cNvPr id="177" name="Line"/>
          <p:cNvSpPr/>
          <p:nvPr/>
        </p:nvSpPr>
        <p:spPr>
          <a:xfrm>
            <a:off x="-235922" y="2005362"/>
            <a:ext cx="24855843" cy="1"/>
          </a:xfrm>
          <a:prstGeom prst="line">
            <a:avLst/>
          </a:prstGeom>
          <a:ln w="25400">
            <a:solidFill>
              <a:srgbClr val="9D8DF1"/>
            </a:solidFill>
            <a:miter lim="400000"/>
          </a:ln>
        </p:spPr>
        <p:txBody>
          <a:bodyPr lIns="50800" tIns="50800" rIns="50800" bIns="50800" anchor="ctr"/>
          <a:lstStyle/>
          <a:p>
            <a:pPr/>
          </a:p>
        </p:txBody>
      </p:sp>
      <p:sp>
        <p:nvSpPr>
          <p:cNvPr id="178" name="Line"/>
          <p:cNvSpPr/>
          <p:nvPr/>
        </p:nvSpPr>
        <p:spPr>
          <a:xfrm>
            <a:off x="2153125" y="10682628"/>
            <a:ext cx="8304982" cy="1"/>
          </a:xfrm>
          <a:prstGeom prst="line">
            <a:avLst/>
          </a:prstGeom>
          <a:ln w="25400">
            <a:solidFill>
              <a:srgbClr val="9D8DF1"/>
            </a:solidFill>
            <a:miter lim="400000"/>
          </a:ln>
        </p:spPr>
        <p:txBody>
          <a:bodyPr lIns="50800" tIns="50800" rIns="50800" bIns="50800" anchor="ctr"/>
          <a:lstStyle/>
          <a:p>
            <a:pPr algn="ctr" defTabSz="2438400">
              <a:spcBef>
                <a:spcPts val="0"/>
              </a:spcBef>
              <a:defRPr sz="2400">
                <a:latin typeface="Canela Text Regular"/>
                <a:ea typeface="Canela Text Regular"/>
                <a:cs typeface="Canela Text Regular"/>
                <a:sym typeface="Canela Text Regular"/>
              </a:defRPr>
            </a:pPr>
          </a:p>
        </p:txBody>
      </p:sp>
      <p:sp>
        <p:nvSpPr>
          <p:cNvPr id="179" name="Duis aute irure dolor in reprehenderit in voluptate velit esse cillum dolore eu fugiat nulla pariatur."/>
          <p:cNvSpPr txBox="1"/>
          <p:nvPr>
            <p:ph type="body" sz="quarter" idx="21" hasCustomPrompt="1"/>
          </p:nvPr>
        </p:nvSpPr>
        <p:spPr>
          <a:xfrm>
            <a:off x="2123380" y="11066001"/>
            <a:ext cx="8364473" cy="1699261"/>
          </a:xfrm>
          <a:prstGeom prst="rect">
            <a:avLst/>
          </a:prstGeom>
        </p:spPr>
        <p:txBody>
          <a:bodyPr>
            <a:spAutoFit/>
          </a:bodyPr>
          <a:lstStyle>
            <a:lvl1pPr defTabSz="2438400">
              <a:lnSpc>
                <a:spcPct val="120000"/>
              </a:lnSpc>
              <a:defRPr b="0" sz="3000">
                <a:solidFill>
                  <a:srgbClr val="FFFFFF"/>
                </a:solidFill>
                <a:latin typeface="Montserrat Regular"/>
                <a:ea typeface="Montserrat Regular"/>
                <a:cs typeface="Montserrat Regular"/>
                <a:sym typeface="Montserrat Regular"/>
              </a:defRPr>
            </a:lvl1pPr>
          </a:lstStyle>
          <a:p>
            <a:pPr/>
            <a:r>
              <a:t>Duis aute irure dolor in reprehenderit in voluptate velit esse cillum dolore eu fugiat nulla pariatur. </a:t>
            </a:r>
          </a:p>
        </p:txBody>
      </p:sp>
      <p:sp>
        <p:nvSpPr>
          <p:cNvPr id="1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1">
    <p:spTree>
      <p:nvGrpSpPr>
        <p:cNvPr id="1" name=""/>
        <p:cNvGrpSpPr/>
        <p:nvPr/>
      </p:nvGrpSpPr>
      <p:grpSpPr>
        <a:xfrm>
          <a:off x="0" y="0"/>
          <a:ext cx="0" cy="0"/>
          <a:chOff x="0" y="0"/>
          <a:chExt cx="0" cy="0"/>
        </a:xfrm>
      </p:grpSpPr>
      <p:pic>
        <p:nvPicPr>
          <p:cNvPr id="187" name="Image" descr="Image"/>
          <p:cNvPicPr>
            <a:picLocks noChangeAspect="1"/>
          </p:cNvPicPr>
          <p:nvPr/>
        </p:nvPicPr>
        <p:blipFill>
          <a:blip r:embed="rId2">
            <a:extLst/>
          </a:blip>
          <a:stretch>
            <a:fillRect/>
          </a:stretch>
        </p:blipFill>
        <p:spPr>
          <a:xfrm>
            <a:off x="22710587" y="453831"/>
            <a:ext cx="1038167" cy="1038166"/>
          </a:xfrm>
          <a:prstGeom prst="rect">
            <a:avLst/>
          </a:prstGeom>
          <a:ln w="12700">
            <a:miter lim="400000"/>
          </a:ln>
        </p:spPr>
      </p:pic>
      <p:sp>
        <p:nvSpPr>
          <p:cNvPr id="188" name="Line"/>
          <p:cNvSpPr/>
          <p:nvPr/>
        </p:nvSpPr>
        <p:spPr>
          <a:xfrm>
            <a:off x="-235922" y="2005362"/>
            <a:ext cx="24855843" cy="1"/>
          </a:xfrm>
          <a:prstGeom prst="line">
            <a:avLst/>
          </a:prstGeom>
          <a:ln w="25400">
            <a:solidFill>
              <a:srgbClr val="9D8DF1"/>
            </a:solidFill>
            <a:miter lim="400000"/>
          </a:ln>
        </p:spPr>
        <p:txBody>
          <a:bodyPr lIns="50800" tIns="50800" rIns="50800" bIns="50800" anchor="ctr"/>
          <a:lstStyle/>
          <a:p>
            <a:pPr/>
          </a:p>
        </p:txBody>
      </p:sp>
      <p:sp>
        <p:nvSpPr>
          <p:cNvPr id="189" name="Line"/>
          <p:cNvSpPr/>
          <p:nvPr/>
        </p:nvSpPr>
        <p:spPr>
          <a:xfrm>
            <a:off x="6922423" y="11226408"/>
            <a:ext cx="10539154" cy="1"/>
          </a:xfrm>
          <a:prstGeom prst="line">
            <a:avLst/>
          </a:prstGeom>
          <a:ln w="25400">
            <a:solidFill>
              <a:srgbClr val="9D8DF1"/>
            </a:solidFill>
            <a:miter lim="400000"/>
          </a:ln>
        </p:spPr>
        <p:txBody>
          <a:bodyPr lIns="50800" tIns="50800" rIns="50800" bIns="50800" anchor="ctr"/>
          <a:lstStyle/>
          <a:p>
            <a:pPr algn="ctr" defTabSz="2438400">
              <a:spcBef>
                <a:spcPts val="0"/>
              </a:spcBef>
              <a:defRPr sz="2400">
                <a:latin typeface="Canela Text Regular"/>
                <a:ea typeface="Canela Text Regular"/>
                <a:cs typeface="Canela Text Regular"/>
                <a:sym typeface="Canela Text Regular"/>
              </a:defRPr>
            </a:pPr>
          </a:p>
        </p:txBody>
      </p:sp>
      <p:sp>
        <p:nvSpPr>
          <p:cNvPr id="190" name="Duis aute irure dolor in reprehenderit in voluptate velit esse cillum dolore eu fugiat nulla pariatur."/>
          <p:cNvSpPr txBox="1"/>
          <p:nvPr>
            <p:ph type="body" sz="quarter" idx="21" hasCustomPrompt="1"/>
          </p:nvPr>
        </p:nvSpPr>
        <p:spPr>
          <a:xfrm>
            <a:off x="6901162" y="11609782"/>
            <a:ext cx="10581675" cy="1135381"/>
          </a:xfrm>
          <a:prstGeom prst="rect">
            <a:avLst/>
          </a:prstGeom>
        </p:spPr>
        <p:txBody>
          <a:bodyPr>
            <a:spAutoFit/>
          </a:bodyPr>
          <a:lstStyle>
            <a:lvl1pPr defTabSz="2438400">
              <a:lnSpc>
                <a:spcPct val="120000"/>
              </a:lnSpc>
              <a:defRPr b="0" sz="3000">
                <a:solidFill>
                  <a:srgbClr val="FFFFFF"/>
                </a:solidFill>
                <a:latin typeface="Montserrat Regular"/>
                <a:ea typeface="Montserrat Regular"/>
                <a:cs typeface="Montserrat Regular"/>
                <a:sym typeface="Montserrat Regular"/>
              </a:defRPr>
            </a:lvl1pPr>
          </a:lstStyle>
          <a:p>
            <a:pPr/>
            <a:r>
              <a:t>Duis aute irure dolor in reprehenderit in voluptate velit esse cillum dolore eu fugiat nulla pariatur. </a:t>
            </a:r>
          </a:p>
        </p:txBody>
      </p:sp>
      <p:sp>
        <p:nvSpPr>
          <p:cNvPr id="1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2">
    <p:spTree>
      <p:nvGrpSpPr>
        <p:cNvPr id="1" name=""/>
        <p:cNvGrpSpPr/>
        <p:nvPr/>
      </p:nvGrpSpPr>
      <p:grpSpPr>
        <a:xfrm>
          <a:off x="0" y="0"/>
          <a:ext cx="0" cy="0"/>
          <a:chOff x="0" y="0"/>
          <a:chExt cx="0" cy="0"/>
        </a:xfrm>
      </p:grpSpPr>
      <p:pic>
        <p:nvPicPr>
          <p:cNvPr id="198" name="Image" descr="Image"/>
          <p:cNvPicPr>
            <a:picLocks noChangeAspect="1"/>
          </p:cNvPicPr>
          <p:nvPr/>
        </p:nvPicPr>
        <p:blipFill>
          <a:blip r:embed="rId2">
            <a:extLst/>
          </a:blip>
          <a:stretch>
            <a:fillRect/>
          </a:stretch>
        </p:blipFill>
        <p:spPr>
          <a:xfrm>
            <a:off x="22710587" y="453831"/>
            <a:ext cx="1038167" cy="1038166"/>
          </a:xfrm>
          <a:prstGeom prst="rect">
            <a:avLst/>
          </a:prstGeom>
          <a:ln w="12700">
            <a:miter lim="400000"/>
          </a:ln>
        </p:spPr>
      </p:pic>
      <p:sp>
        <p:nvSpPr>
          <p:cNvPr id="199" name="Line"/>
          <p:cNvSpPr/>
          <p:nvPr/>
        </p:nvSpPr>
        <p:spPr>
          <a:xfrm>
            <a:off x="-235922" y="2005362"/>
            <a:ext cx="24855843" cy="1"/>
          </a:xfrm>
          <a:prstGeom prst="line">
            <a:avLst/>
          </a:prstGeom>
          <a:ln w="25400">
            <a:solidFill>
              <a:srgbClr val="9D8DF1"/>
            </a:solidFill>
            <a:miter lim="400000"/>
          </a:ln>
        </p:spPr>
        <p:txBody>
          <a:bodyPr lIns="50800" tIns="50800" rIns="50800" bIns="50800" anchor="ctr"/>
          <a:lstStyle/>
          <a:p>
            <a:pPr/>
          </a:p>
        </p:txBody>
      </p:sp>
      <p:sp>
        <p:nvSpPr>
          <p:cNvPr id="200" name="Lorem ipsum dolor sit amet, consectetur adipiscing elit, sed do eiusmod"/>
          <p:cNvSpPr txBox="1"/>
          <p:nvPr>
            <p:ph type="body" sz="quarter" idx="21" hasCustomPrompt="1"/>
          </p:nvPr>
        </p:nvSpPr>
        <p:spPr>
          <a:xfrm>
            <a:off x="2123380" y="3183887"/>
            <a:ext cx="14651766" cy="1888491"/>
          </a:xfrm>
          <a:prstGeom prst="rect">
            <a:avLst/>
          </a:prstGeom>
        </p:spPr>
        <p:txBody>
          <a:bodyPr>
            <a:spAutoFit/>
          </a:bodyPr>
          <a:lstStyle>
            <a:lvl1pPr defTabSz="2438400">
              <a:lnSpc>
                <a:spcPct val="110000"/>
              </a:lnSpc>
              <a:defRPr b="0">
                <a:solidFill>
                  <a:srgbClr val="FFFFFF"/>
                </a:solidFill>
                <a:latin typeface="Montserrat Regular"/>
                <a:ea typeface="Montserrat Regular"/>
                <a:cs typeface="Montserrat Regular"/>
                <a:sym typeface="Montserrat Regular"/>
              </a:defRPr>
            </a:lvl1pPr>
          </a:lstStyle>
          <a:p>
            <a:pPr/>
            <a:r>
              <a:t>Lorem ipsum dolor sit amet, consectetur adipiscing elit, sed do eiusmod</a:t>
            </a:r>
          </a:p>
        </p:txBody>
      </p:sp>
      <p:sp>
        <p:nvSpPr>
          <p:cNvPr id="201" name="Line"/>
          <p:cNvSpPr/>
          <p:nvPr/>
        </p:nvSpPr>
        <p:spPr>
          <a:xfrm>
            <a:off x="2153125" y="6024145"/>
            <a:ext cx="8304982" cy="1"/>
          </a:xfrm>
          <a:prstGeom prst="line">
            <a:avLst/>
          </a:prstGeom>
          <a:ln w="25400">
            <a:solidFill>
              <a:srgbClr val="9D8DF1"/>
            </a:solidFill>
            <a:miter lim="400000"/>
          </a:ln>
        </p:spPr>
        <p:txBody>
          <a:bodyPr lIns="50800" tIns="50800" rIns="50800" bIns="50800" anchor="ctr"/>
          <a:lstStyle/>
          <a:p>
            <a:pPr algn="ctr" defTabSz="2438400">
              <a:spcBef>
                <a:spcPts val="0"/>
              </a:spcBef>
              <a:defRPr sz="2400">
                <a:latin typeface="Canela Text Regular"/>
                <a:ea typeface="Canela Text Regular"/>
                <a:cs typeface="Canela Text Regular"/>
                <a:sym typeface="Canela Text Regular"/>
              </a:defRPr>
            </a:pPr>
          </a:p>
        </p:txBody>
      </p:sp>
      <p:sp>
        <p:nvSpPr>
          <p:cNvPr id="202" name="Duis aute irure dolor in reprehenderit in voluptate velit esse cillum dolore eu fugiat nulla pariatur."/>
          <p:cNvSpPr txBox="1"/>
          <p:nvPr>
            <p:ph type="body" sz="quarter" idx="22" hasCustomPrompt="1"/>
          </p:nvPr>
        </p:nvSpPr>
        <p:spPr>
          <a:xfrm>
            <a:off x="2123380" y="8019298"/>
            <a:ext cx="8364473" cy="1699261"/>
          </a:xfrm>
          <a:prstGeom prst="rect">
            <a:avLst/>
          </a:prstGeom>
        </p:spPr>
        <p:txBody>
          <a:bodyPr>
            <a:spAutoFit/>
          </a:bodyPr>
          <a:lstStyle>
            <a:lvl1pPr marL="381000" indent="-381000" defTabSz="2438400">
              <a:lnSpc>
                <a:spcPct val="120000"/>
              </a:lnSpc>
              <a:buClr>
                <a:srgbClr val="9D8DF1"/>
              </a:buClr>
              <a:buSzPct val="123000"/>
              <a:buChar char="•"/>
              <a:defRPr b="0" sz="3000">
                <a:solidFill>
                  <a:srgbClr val="FFFFFF"/>
                </a:solidFill>
                <a:latin typeface="Montserrat Regular"/>
                <a:ea typeface="Montserrat Regular"/>
                <a:cs typeface="Montserrat Regular"/>
                <a:sym typeface="Montserrat Regular"/>
              </a:defRPr>
            </a:lvl1pPr>
          </a:lstStyle>
          <a:p>
            <a:pPr/>
            <a:r>
              <a:t>Duis aute irure dolor in reprehenderit in voluptate velit esse cillum dolore eu fugiat nulla pariatur. </a:t>
            </a:r>
          </a:p>
        </p:txBody>
      </p:sp>
      <p:grpSp>
        <p:nvGrpSpPr>
          <p:cNvPr id="211" name="Group"/>
          <p:cNvGrpSpPr/>
          <p:nvPr/>
        </p:nvGrpSpPr>
        <p:grpSpPr>
          <a:xfrm flipH="1">
            <a:off x="17475640" y="10390754"/>
            <a:ext cx="6893158" cy="3449329"/>
            <a:chOff x="0" y="0"/>
            <a:chExt cx="6893157" cy="3449327"/>
          </a:xfrm>
        </p:grpSpPr>
        <p:sp>
          <p:nvSpPr>
            <p:cNvPr id="203" name="Square"/>
            <p:cNvSpPr/>
            <p:nvPr/>
          </p:nvSpPr>
          <p:spPr>
            <a:xfrm>
              <a:off x="1022893" y="7531"/>
              <a:ext cx="2422679" cy="2422680"/>
            </a:xfrm>
            <a:prstGeom prst="rect">
              <a:avLst/>
            </a:prstGeom>
            <a:noFill/>
            <a:ln w="25400" cap="flat">
              <a:solidFill>
                <a:srgbClr val="9D8DF1"/>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04" name="Line"/>
            <p:cNvSpPr/>
            <p:nvPr/>
          </p:nvSpPr>
          <p:spPr>
            <a:xfrm flipV="1">
              <a:off x="-1" y="2423259"/>
              <a:ext cx="1026070" cy="1026069"/>
            </a:xfrm>
            <a:prstGeom prst="line">
              <a:avLst/>
            </a:prstGeom>
            <a:noFill/>
            <a:ln w="25400" cap="flat">
              <a:solidFill>
                <a:srgbClr val="9D8DF1"/>
              </a:solidFill>
              <a:prstDash val="solid"/>
              <a:miter lim="400000"/>
            </a:ln>
            <a:effectLst/>
          </p:spPr>
          <p:txBody>
            <a:bodyPr wrap="square" lIns="50800" tIns="50800" rIns="50800" bIns="50800" numCol="1" anchor="ctr">
              <a:noAutofit/>
            </a:bodyPr>
            <a:lstStyle/>
            <a:p>
              <a:pPr/>
            </a:p>
          </p:txBody>
        </p:sp>
        <p:sp>
          <p:nvSpPr>
            <p:cNvPr id="205" name="Line"/>
            <p:cNvSpPr/>
            <p:nvPr/>
          </p:nvSpPr>
          <p:spPr>
            <a:xfrm flipV="1">
              <a:off x="2436085" y="2423259"/>
              <a:ext cx="1026069" cy="1026069"/>
            </a:xfrm>
            <a:prstGeom prst="line">
              <a:avLst/>
            </a:prstGeom>
            <a:noFill/>
            <a:ln w="25400" cap="flat">
              <a:solidFill>
                <a:srgbClr val="9D8DF1"/>
              </a:solidFill>
              <a:prstDash val="solid"/>
              <a:miter lim="400000"/>
            </a:ln>
            <a:effectLst/>
          </p:spPr>
          <p:txBody>
            <a:bodyPr wrap="square" lIns="50800" tIns="50800" rIns="50800" bIns="50800" numCol="1" anchor="ctr">
              <a:noAutofit/>
            </a:bodyPr>
            <a:lstStyle/>
            <a:p>
              <a:pPr/>
            </a:p>
          </p:txBody>
        </p:sp>
        <p:sp>
          <p:nvSpPr>
            <p:cNvPr id="206" name="Line"/>
            <p:cNvSpPr/>
            <p:nvPr/>
          </p:nvSpPr>
          <p:spPr>
            <a:xfrm flipV="1">
              <a:off x="-1" y="0"/>
              <a:ext cx="1026070" cy="1026069"/>
            </a:xfrm>
            <a:prstGeom prst="line">
              <a:avLst/>
            </a:prstGeom>
            <a:noFill/>
            <a:ln w="25400" cap="flat">
              <a:solidFill>
                <a:srgbClr val="9D8DF1"/>
              </a:solidFill>
              <a:prstDash val="solid"/>
              <a:miter lim="400000"/>
            </a:ln>
            <a:effectLst/>
          </p:spPr>
          <p:txBody>
            <a:bodyPr wrap="square" lIns="50800" tIns="50800" rIns="50800" bIns="50800" numCol="1" anchor="ctr">
              <a:noAutofit/>
            </a:bodyPr>
            <a:lstStyle/>
            <a:p>
              <a:pPr/>
            </a:p>
          </p:txBody>
        </p:sp>
        <p:sp>
          <p:nvSpPr>
            <p:cNvPr id="207" name="Square"/>
            <p:cNvSpPr/>
            <p:nvPr/>
          </p:nvSpPr>
          <p:spPr>
            <a:xfrm>
              <a:off x="4453897" y="7531"/>
              <a:ext cx="2422680" cy="2422680"/>
            </a:xfrm>
            <a:prstGeom prst="rect">
              <a:avLst/>
            </a:prstGeom>
            <a:noFill/>
            <a:ln w="25400" cap="flat">
              <a:solidFill>
                <a:srgbClr val="9D8DF1"/>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08" name="Line"/>
            <p:cNvSpPr/>
            <p:nvPr/>
          </p:nvSpPr>
          <p:spPr>
            <a:xfrm flipV="1">
              <a:off x="3431004" y="2423259"/>
              <a:ext cx="1026069" cy="1026069"/>
            </a:xfrm>
            <a:prstGeom prst="line">
              <a:avLst/>
            </a:prstGeom>
            <a:noFill/>
            <a:ln w="25400" cap="flat">
              <a:solidFill>
                <a:srgbClr val="9D8DF1"/>
              </a:solidFill>
              <a:prstDash val="solid"/>
              <a:miter lim="400000"/>
            </a:ln>
            <a:effectLst/>
          </p:spPr>
          <p:txBody>
            <a:bodyPr wrap="square" lIns="50800" tIns="50800" rIns="50800" bIns="50800" numCol="1" anchor="ctr">
              <a:noAutofit/>
            </a:bodyPr>
            <a:lstStyle/>
            <a:p>
              <a:pPr/>
            </a:p>
          </p:txBody>
        </p:sp>
        <p:sp>
          <p:nvSpPr>
            <p:cNvPr id="209" name="Line"/>
            <p:cNvSpPr/>
            <p:nvPr/>
          </p:nvSpPr>
          <p:spPr>
            <a:xfrm flipV="1">
              <a:off x="5867089" y="2423259"/>
              <a:ext cx="1026069" cy="1026069"/>
            </a:xfrm>
            <a:prstGeom prst="line">
              <a:avLst/>
            </a:prstGeom>
            <a:noFill/>
            <a:ln w="25400" cap="flat">
              <a:solidFill>
                <a:srgbClr val="9D8DF1"/>
              </a:solidFill>
              <a:prstDash val="solid"/>
              <a:miter lim="400000"/>
            </a:ln>
            <a:effectLst/>
          </p:spPr>
          <p:txBody>
            <a:bodyPr wrap="square" lIns="50800" tIns="50800" rIns="50800" bIns="50800" numCol="1" anchor="ctr">
              <a:noAutofit/>
            </a:bodyPr>
            <a:lstStyle/>
            <a:p>
              <a:pPr/>
            </a:p>
          </p:txBody>
        </p:sp>
        <p:sp>
          <p:nvSpPr>
            <p:cNvPr id="210" name="Line"/>
            <p:cNvSpPr/>
            <p:nvPr/>
          </p:nvSpPr>
          <p:spPr>
            <a:xfrm flipV="1">
              <a:off x="3431004" y="0"/>
              <a:ext cx="1026069" cy="1026069"/>
            </a:xfrm>
            <a:prstGeom prst="line">
              <a:avLst/>
            </a:prstGeom>
            <a:noFill/>
            <a:ln w="25400" cap="flat">
              <a:solidFill>
                <a:srgbClr val="9D8DF1"/>
              </a:solidFill>
              <a:prstDash val="solid"/>
              <a:miter lim="400000"/>
            </a:ln>
            <a:effectLst/>
          </p:spPr>
          <p:txBody>
            <a:bodyPr wrap="square" lIns="50800" tIns="50800" rIns="50800" bIns="50800" numCol="1" anchor="ctr">
              <a:noAutofit/>
            </a:bodyPr>
            <a:lstStyle/>
            <a:p>
              <a:pPr/>
            </a:p>
          </p:txBody>
        </p:sp>
      </p:grpSp>
      <p:grpSp>
        <p:nvGrpSpPr>
          <p:cNvPr id="220" name="Group"/>
          <p:cNvGrpSpPr/>
          <p:nvPr/>
        </p:nvGrpSpPr>
        <p:grpSpPr>
          <a:xfrm flipH="1">
            <a:off x="18902683" y="6946807"/>
            <a:ext cx="6893158" cy="3449329"/>
            <a:chOff x="0" y="0"/>
            <a:chExt cx="6893157" cy="3449327"/>
          </a:xfrm>
        </p:grpSpPr>
        <p:sp>
          <p:nvSpPr>
            <p:cNvPr id="212" name="Square"/>
            <p:cNvSpPr/>
            <p:nvPr/>
          </p:nvSpPr>
          <p:spPr>
            <a:xfrm>
              <a:off x="1022893" y="7531"/>
              <a:ext cx="2422679" cy="2422680"/>
            </a:xfrm>
            <a:prstGeom prst="rect">
              <a:avLst/>
            </a:prstGeom>
            <a:noFill/>
            <a:ln w="25400" cap="flat">
              <a:solidFill>
                <a:srgbClr val="9D8DF1"/>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13" name="Line"/>
            <p:cNvSpPr/>
            <p:nvPr/>
          </p:nvSpPr>
          <p:spPr>
            <a:xfrm flipV="1">
              <a:off x="-1" y="2423259"/>
              <a:ext cx="1026070" cy="1026069"/>
            </a:xfrm>
            <a:prstGeom prst="line">
              <a:avLst/>
            </a:prstGeom>
            <a:noFill/>
            <a:ln w="25400" cap="flat">
              <a:solidFill>
                <a:srgbClr val="9D8DF1"/>
              </a:solidFill>
              <a:prstDash val="solid"/>
              <a:miter lim="400000"/>
            </a:ln>
            <a:effectLst/>
          </p:spPr>
          <p:txBody>
            <a:bodyPr wrap="square" lIns="50800" tIns="50800" rIns="50800" bIns="50800" numCol="1" anchor="ctr">
              <a:noAutofit/>
            </a:bodyPr>
            <a:lstStyle/>
            <a:p>
              <a:pPr/>
            </a:p>
          </p:txBody>
        </p:sp>
        <p:sp>
          <p:nvSpPr>
            <p:cNvPr id="214" name="Line"/>
            <p:cNvSpPr/>
            <p:nvPr/>
          </p:nvSpPr>
          <p:spPr>
            <a:xfrm flipV="1">
              <a:off x="2436085" y="2423259"/>
              <a:ext cx="1026069" cy="1026069"/>
            </a:xfrm>
            <a:prstGeom prst="line">
              <a:avLst/>
            </a:prstGeom>
            <a:noFill/>
            <a:ln w="25400" cap="flat">
              <a:solidFill>
                <a:srgbClr val="9D8DF1"/>
              </a:solidFill>
              <a:prstDash val="solid"/>
              <a:miter lim="400000"/>
            </a:ln>
            <a:effectLst/>
          </p:spPr>
          <p:txBody>
            <a:bodyPr wrap="square" lIns="50800" tIns="50800" rIns="50800" bIns="50800" numCol="1" anchor="ctr">
              <a:noAutofit/>
            </a:bodyPr>
            <a:lstStyle/>
            <a:p>
              <a:pPr/>
            </a:p>
          </p:txBody>
        </p:sp>
        <p:sp>
          <p:nvSpPr>
            <p:cNvPr id="215" name="Line"/>
            <p:cNvSpPr/>
            <p:nvPr/>
          </p:nvSpPr>
          <p:spPr>
            <a:xfrm flipV="1">
              <a:off x="-1" y="0"/>
              <a:ext cx="1026070" cy="1026069"/>
            </a:xfrm>
            <a:prstGeom prst="line">
              <a:avLst/>
            </a:prstGeom>
            <a:noFill/>
            <a:ln w="25400" cap="flat">
              <a:solidFill>
                <a:srgbClr val="9D8DF1"/>
              </a:solidFill>
              <a:prstDash val="solid"/>
              <a:miter lim="400000"/>
            </a:ln>
            <a:effectLst/>
          </p:spPr>
          <p:txBody>
            <a:bodyPr wrap="square" lIns="50800" tIns="50800" rIns="50800" bIns="50800" numCol="1" anchor="ctr">
              <a:noAutofit/>
            </a:bodyPr>
            <a:lstStyle/>
            <a:p>
              <a:pPr/>
            </a:p>
          </p:txBody>
        </p:sp>
        <p:sp>
          <p:nvSpPr>
            <p:cNvPr id="216" name="Square"/>
            <p:cNvSpPr/>
            <p:nvPr/>
          </p:nvSpPr>
          <p:spPr>
            <a:xfrm>
              <a:off x="4453897" y="7531"/>
              <a:ext cx="2422680" cy="2422680"/>
            </a:xfrm>
            <a:prstGeom prst="rect">
              <a:avLst/>
            </a:prstGeom>
            <a:noFill/>
            <a:ln w="25400" cap="flat">
              <a:solidFill>
                <a:srgbClr val="9D8DF1"/>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17" name="Line"/>
            <p:cNvSpPr/>
            <p:nvPr/>
          </p:nvSpPr>
          <p:spPr>
            <a:xfrm flipV="1">
              <a:off x="3431004" y="2423259"/>
              <a:ext cx="1026069" cy="1026069"/>
            </a:xfrm>
            <a:prstGeom prst="line">
              <a:avLst/>
            </a:prstGeom>
            <a:noFill/>
            <a:ln w="25400" cap="flat">
              <a:solidFill>
                <a:srgbClr val="9D8DF1"/>
              </a:solidFill>
              <a:prstDash val="solid"/>
              <a:miter lim="400000"/>
            </a:ln>
            <a:effectLst/>
          </p:spPr>
          <p:txBody>
            <a:bodyPr wrap="square" lIns="50800" tIns="50800" rIns="50800" bIns="50800" numCol="1" anchor="ctr">
              <a:noAutofit/>
            </a:bodyPr>
            <a:lstStyle/>
            <a:p>
              <a:pPr/>
            </a:p>
          </p:txBody>
        </p:sp>
        <p:sp>
          <p:nvSpPr>
            <p:cNvPr id="218" name="Line"/>
            <p:cNvSpPr/>
            <p:nvPr/>
          </p:nvSpPr>
          <p:spPr>
            <a:xfrm flipV="1">
              <a:off x="5867089" y="2423259"/>
              <a:ext cx="1026069" cy="1026069"/>
            </a:xfrm>
            <a:prstGeom prst="line">
              <a:avLst/>
            </a:prstGeom>
            <a:noFill/>
            <a:ln w="25400" cap="flat">
              <a:solidFill>
                <a:srgbClr val="9D8DF1"/>
              </a:solidFill>
              <a:prstDash val="solid"/>
              <a:miter lim="400000"/>
            </a:ln>
            <a:effectLst/>
          </p:spPr>
          <p:txBody>
            <a:bodyPr wrap="square" lIns="50800" tIns="50800" rIns="50800" bIns="50800" numCol="1" anchor="ctr">
              <a:noAutofit/>
            </a:bodyPr>
            <a:lstStyle/>
            <a:p>
              <a:pPr/>
            </a:p>
          </p:txBody>
        </p:sp>
        <p:sp>
          <p:nvSpPr>
            <p:cNvPr id="219" name="Line"/>
            <p:cNvSpPr/>
            <p:nvPr/>
          </p:nvSpPr>
          <p:spPr>
            <a:xfrm flipV="1">
              <a:off x="3431004" y="0"/>
              <a:ext cx="1026069" cy="1026069"/>
            </a:xfrm>
            <a:prstGeom prst="line">
              <a:avLst/>
            </a:prstGeom>
            <a:noFill/>
            <a:ln w="25400" cap="flat">
              <a:solidFill>
                <a:srgbClr val="9D8DF1"/>
              </a:solidFill>
              <a:prstDash val="solid"/>
              <a:miter lim="400000"/>
            </a:ln>
            <a:effectLst/>
          </p:spPr>
          <p:txBody>
            <a:bodyPr wrap="square" lIns="50800" tIns="50800" rIns="50800" bIns="50800" numCol="1" anchor="ctr">
              <a:noAutofit/>
            </a:bodyPr>
            <a:lstStyle/>
            <a:p>
              <a:pPr/>
            </a:p>
          </p:txBody>
        </p:sp>
      </p:grpSp>
      <p:sp>
        <p:nvSpPr>
          <p:cNvPr id="221" name="Excepteur sint occaecat cupidatat non proident, sunt in culpa qui officia deserunt mollit anim id est laborum."/>
          <p:cNvSpPr txBox="1"/>
          <p:nvPr>
            <p:ph type="body" sz="quarter" idx="23" hasCustomPrompt="1"/>
          </p:nvPr>
        </p:nvSpPr>
        <p:spPr>
          <a:xfrm>
            <a:off x="2123380" y="10030227"/>
            <a:ext cx="8364473" cy="1699262"/>
          </a:xfrm>
          <a:prstGeom prst="rect">
            <a:avLst/>
          </a:prstGeom>
        </p:spPr>
        <p:txBody>
          <a:bodyPr>
            <a:spAutoFit/>
          </a:bodyPr>
          <a:lstStyle>
            <a:lvl1pPr marL="381000" indent="-381000" defTabSz="2438400">
              <a:lnSpc>
                <a:spcPct val="120000"/>
              </a:lnSpc>
              <a:buClr>
                <a:srgbClr val="9D8DF1"/>
              </a:buClr>
              <a:buSzPct val="123000"/>
              <a:buChar char="•"/>
              <a:defRPr b="0" sz="3000">
                <a:solidFill>
                  <a:srgbClr val="FFFFFF"/>
                </a:solidFill>
                <a:latin typeface="Montserrat Regular"/>
                <a:ea typeface="Montserrat Regular"/>
                <a:cs typeface="Montserrat Regular"/>
                <a:sym typeface="Montserrat Regular"/>
              </a:defRPr>
            </a:lvl1pPr>
          </a:lstStyle>
          <a:p>
            <a:pPr/>
            <a:r>
              <a:t>Excepteur sint occaecat cupidatat non proident, sunt in culpa qui officia deserunt mollit anim id est laborum.</a:t>
            </a:r>
          </a:p>
        </p:txBody>
      </p:sp>
      <p:sp>
        <p:nvSpPr>
          <p:cNvPr id="222" name="Sed ut perspiciatis sit voluptatem unde omnis iste natus error"/>
          <p:cNvSpPr txBox="1"/>
          <p:nvPr>
            <p:ph type="body" sz="quarter" idx="24" hasCustomPrompt="1"/>
          </p:nvPr>
        </p:nvSpPr>
        <p:spPr>
          <a:xfrm>
            <a:off x="2123380" y="6572250"/>
            <a:ext cx="8364473" cy="1135381"/>
          </a:xfrm>
          <a:prstGeom prst="rect">
            <a:avLst/>
          </a:prstGeom>
        </p:spPr>
        <p:txBody>
          <a:bodyPr>
            <a:spAutoFit/>
          </a:bodyPr>
          <a:lstStyle>
            <a:lvl1pPr marL="381000" indent="-381000" defTabSz="2438400">
              <a:lnSpc>
                <a:spcPct val="120000"/>
              </a:lnSpc>
              <a:buClr>
                <a:srgbClr val="9D8DF1"/>
              </a:buClr>
              <a:buSzPct val="123000"/>
              <a:buChar char="•"/>
              <a:defRPr b="0" sz="3000">
                <a:solidFill>
                  <a:srgbClr val="FFFFFF"/>
                </a:solidFill>
                <a:latin typeface="Montserrat Regular"/>
                <a:ea typeface="Montserrat Regular"/>
                <a:cs typeface="Montserrat Regular"/>
                <a:sym typeface="Montserrat Regular"/>
              </a:defRPr>
            </a:lvl1pPr>
          </a:lstStyle>
          <a:p>
            <a:pPr/>
            <a:r>
              <a:t>Sed ut perspiciatis sit voluptatem unde omnis iste natus error</a:t>
            </a:r>
          </a:p>
        </p:txBody>
      </p:sp>
      <p:sp>
        <p:nvSpPr>
          <p:cNvPr id="2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3">
    <p:spTree>
      <p:nvGrpSpPr>
        <p:cNvPr id="1" name=""/>
        <p:cNvGrpSpPr/>
        <p:nvPr/>
      </p:nvGrpSpPr>
      <p:grpSpPr>
        <a:xfrm>
          <a:off x="0" y="0"/>
          <a:ext cx="0" cy="0"/>
          <a:chOff x="0" y="0"/>
          <a:chExt cx="0" cy="0"/>
        </a:xfrm>
      </p:grpSpPr>
      <p:pic>
        <p:nvPicPr>
          <p:cNvPr id="230" name="Image" descr="Image"/>
          <p:cNvPicPr>
            <a:picLocks noChangeAspect="1"/>
          </p:cNvPicPr>
          <p:nvPr/>
        </p:nvPicPr>
        <p:blipFill>
          <a:blip r:embed="rId2">
            <a:extLst/>
          </a:blip>
          <a:stretch>
            <a:fillRect/>
          </a:stretch>
        </p:blipFill>
        <p:spPr>
          <a:xfrm>
            <a:off x="22710587" y="453831"/>
            <a:ext cx="1038167" cy="1038166"/>
          </a:xfrm>
          <a:prstGeom prst="rect">
            <a:avLst/>
          </a:prstGeom>
          <a:ln w="12700">
            <a:miter lim="400000"/>
          </a:ln>
        </p:spPr>
      </p:pic>
      <p:sp>
        <p:nvSpPr>
          <p:cNvPr id="231" name="Line"/>
          <p:cNvSpPr/>
          <p:nvPr/>
        </p:nvSpPr>
        <p:spPr>
          <a:xfrm>
            <a:off x="-235922" y="2005362"/>
            <a:ext cx="24855843" cy="1"/>
          </a:xfrm>
          <a:prstGeom prst="line">
            <a:avLst/>
          </a:prstGeom>
          <a:ln w="25400">
            <a:solidFill>
              <a:srgbClr val="9D8DF1"/>
            </a:solidFill>
            <a:miter lim="400000"/>
          </a:ln>
        </p:spPr>
        <p:txBody>
          <a:bodyPr lIns="50800" tIns="50800" rIns="50800" bIns="50800" anchor="ctr"/>
          <a:lstStyle/>
          <a:p>
            <a:pPr/>
          </a:p>
        </p:txBody>
      </p:sp>
      <p:sp>
        <p:nvSpPr>
          <p:cNvPr id="232" name="Lorem ipsum dolor sit amet, consectetur adipiscing elit, sed do eiusmod"/>
          <p:cNvSpPr txBox="1"/>
          <p:nvPr>
            <p:ph type="body" sz="quarter" idx="21" hasCustomPrompt="1"/>
          </p:nvPr>
        </p:nvSpPr>
        <p:spPr>
          <a:xfrm>
            <a:off x="2123380" y="3183887"/>
            <a:ext cx="14651766" cy="1888491"/>
          </a:xfrm>
          <a:prstGeom prst="rect">
            <a:avLst/>
          </a:prstGeom>
        </p:spPr>
        <p:txBody>
          <a:bodyPr>
            <a:spAutoFit/>
          </a:bodyPr>
          <a:lstStyle>
            <a:lvl1pPr defTabSz="2438400">
              <a:lnSpc>
                <a:spcPct val="110000"/>
              </a:lnSpc>
              <a:defRPr b="0">
                <a:solidFill>
                  <a:srgbClr val="FFFFFF"/>
                </a:solidFill>
                <a:latin typeface="Montserrat Regular"/>
                <a:ea typeface="Montserrat Regular"/>
                <a:cs typeface="Montserrat Regular"/>
                <a:sym typeface="Montserrat Regular"/>
              </a:defRPr>
            </a:lvl1pPr>
          </a:lstStyle>
          <a:p>
            <a:pPr/>
            <a:r>
              <a:t>Lorem ipsum dolor sit amet, consectetur adipiscing elit, sed do eiusmod</a:t>
            </a:r>
          </a:p>
        </p:txBody>
      </p:sp>
      <p:sp>
        <p:nvSpPr>
          <p:cNvPr id="233" name="Line"/>
          <p:cNvSpPr/>
          <p:nvPr/>
        </p:nvSpPr>
        <p:spPr>
          <a:xfrm>
            <a:off x="2153125" y="6024145"/>
            <a:ext cx="8304982" cy="1"/>
          </a:xfrm>
          <a:prstGeom prst="line">
            <a:avLst/>
          </a:prstGeom>
          <a:ln w="25400">
            <a:solidFill>
              <a:srgbClr val="9D8DF1"/>
            </a:solidFill>
            <a:miter lim="400000"/>
          </a:ln>
        </p:spPr>
        <p:txBody>
          <a:bodyPr lIns="50800" tIns="50800" rIns="50800" bIns="50800" anchor="ctr"/>
          <a:lstStyle/>
          <a:p>
            <a:pPr algn="ctr" defTabSz="2438400">
              <a:spcBef>
                <a:spcPts val="0"/>
              </a:spcBef>
              <a:defRPr sz="2400">
                <a:latin typeface="Canela Text Regular"/>
                <a:ea typeface="Canela Text Regular"/>
                <a:cs typeface="Canela Text Regular"/>
                <a:sym typeface="Canela Text Regular"/>
              </a:defRPr>
            </a:pPr>
          </a:p>
        </p:txBody>
      </p:sp>
      <p:sp>
        <p:nvSpPr>
          <p:cNvPr id="234" name="Duis aute irure dolor in reprehenderit in voluptate velit esse cillum dolore eu fugiat nulla pariatur."/>
          <p:cNvSpPr txBox="1"/>
          <p:nvPr>
            <p:ph type="body" sz="quarter" idx="22" hasCustomPrompt="1"/>
          </p:nvPr>
        </p:nvSpPr>
        <p:spPr>
          <a:xfrm>
            <a:off x="2123380" y="8019298"/>
            <a:ext cx="8364473" cy="1699261"/>
          </a:xfrm>
          <a:prstGeom prst="rect">
            <a:avLst/>
          </a:prstGeom>
        </p:spPr>
        <p:txBody>
          <a:bodyPr>
            <a:spAutoFit/>
          </a:bodyPr>
          <a:lstStyle>
            <a:lvl1pPr marL="381000" indent="-381000" defTabSz="2438400">
              <a:lnSpc>
                <a:spcPct val="120000"/>
              </a:lnSpc>
              <a:buClr>
                <a:srgbClr val="9D8DF1"/>
              </a:buClr>
              <a:buSzPct val="123000"/>
              <a:buChar char="•"/>
              <a:defRPr b="0" sz="3000">
                <a:solidFill>
                  <a:srgbClr val="FFFFFF"/>
                </a:solidFill>
                <a:latin typeface="Montserrat Regular"/>
                <a:ea typeface="Montserrat Regular"/>
                <a:cs typeface="Montserrat Regular"/>
                <a:sym typeface="Montserrat Regular"/>
              </a:defRPr>
            </a:lvl1pPr>
          </a:lstStyle>
          <a:p>
            <a:pPr/>
            <a:r>
              <a:t>Duis aute irure dolor in reprehenderit in voluptate velit esse cillum dolore eu fugiat nulla pariatur. </a:t>
            </a:r>
          </a:p>
        </p:txBody>
      </p:sp>
      <p:sp>
        <p:nvSpPr>
          <p:cNvPr id="235" name="Excepteur sint occaecat cupidatat non proident, sunt in culpa qui officia deserunt mollit anim id est laborum."/>
          <p:cNvSpPr txBox="1"/>
          <p:nvPr>
            <p:ph type="body" sz="quarter" idx="23" hasCustomPrompt="1"/>
          </p:nvPr>
        </p:nvSpPr>
        <p:spPr>
          <a:xfrm>
            <a:off x="2123380" y="10030228"/>
            <a:ext cx="8364473" cy="1699261"/>
          </a:xfrm>
          <a:prstGeom prst="rect">
            <a:avLst/>
          </a:prstGeom>
        </p:spPr>
        <p:txBody>
          <a:bodyPr>
            <a:spAutoFit/>
          </a:bodyPr>
          <a:lstStyle>
            <a:lvl1pPr marL="381000" indent="-381000" defTabSz="2438400">
              <a:lnSpc>
                <a:spcPct val="120000"/>
              </a:lnSpc>
              <a:buClr>
                <a:srgbClr val="9D8DF1"/>
              </a:buClr>
              <a:buSzPct val="123000"/>
              <a:buChar char="•"/>
              <a:defRPr b="0" sz="3000">
                <a:solidFill>
                  <a:srgbClr val="FFFFFF"/>
                </a:solidFill>
                <a:latin typeface="Montserrat Regular"/>
                <a:ea typeface="Montserrat Regular"/>
                <a:cs typeface="Montserrat Regular"/>
                <a:sym typeface="Montserrat Regular"/>
              </a:defRPr>
            </a:lvl1pPr>
          </a:lstStyle>
          <a:p>
            <a:pPr/>
            <a:r>
              <a:t>Excepteur sint occaecat cupidatat non proident, sunt in culpa qui officia deserunt mollit anim id est laborum.</a:t>
            </a:r>
          </a:p>
        </p:txBody>
      </p:sp>
      <p:sp>
        <p:nvSpPr>
          <p:cNvPr id="236" name="Sed ut perspiciatis sit voluptatem unde omnis iste natus error"/>
          <p:cNvSpPr txBox="1"/>
          <p:nvPr>
            <p:ph type="body" sz="quarter" idx="24" hasCustomPrompt="1"/>
          </p:nvPr>
        </p:nvSpPr>
        <p:spPr>
          <a:xfrm>
            <a:off x="2123380" y="6572250"/>
            <a:ext cx="8364473" cy="1135381"/>
          </a:xfrm>
          <a:prstGeom prst="rect">
            <a:avLst/>
          </a:prstGeom>
        </p:spPr>
        <p:txBody>
          <a:bodyPr>
            <a:spAutoFit/>
          </a:bodyPr>
          <a:lstStyle>
            <a:lvl1pPr marL="381000" indent="-381000" defTabSz="2438400">
              <a:lnSpc>
                <a:spcPct val="120000"/>
              </a:lnSpc>
              <a:buClr>
                <a:srgbClr val="9D8DF1"/>
              </a:buClr>
              <a:buSzPct val="123000"/>
              <a:buChar char="•"/>
              <a:defRPr b="0" sz="3000">
                <a:solidFill>
                  <a:srgbClr val="FFFFFF"/>
                </a:solidFill>
                <a:latin typeface="Montserrat Regular"/>
                <a:ea typeface="Montserrat Regular"/>
                <a:cs typeface="Montserrat Regular"/>
                <a:sym typeface="Montserrat Regular"/>
              </a:defRPr>
            </a:lvl1pPr>
          </a:lstStyle>
          <a:p>
            <a:pPr/>
            <a:r>
              <a:t>Sed ut perspiciatis sit voluptatem unde omnis iste natus error</a:t>
            </a:r>
          </a:p>
        </p:txBody>
      </p:sp>
      <p:sp>
        <p:nvSpPr>
          <p:cNvPr id="237" name="Line"/>
          <p:cNvSpPr/>
          <p:nvPr/>
        </p:nvSpPr>
        <p:spPr>
          <a:xfrm>
            <a:off x="13571249" y="6024145"/>
            <a:ext cx="8304982" cy="1"/>
          </a:xfrm>
          <a:prstGeom prst="line">
            <a:avLst/>
          </a:prstGeom>
          <a:ln w="25400">
            <a:solidFill>
              <a:srgbClr val="9D8DF1"/>
            </a:solidFill>
            <a:miter lim="400000"/>
          </a:ln>
        </p:spPr>
        <p:txBody>
          <a:bodyPr lIns="50800" tIns="50800" rIns="50800" bIns="50800" anchor="ctr"/>
          <a:lstStyle/>
          <a:p>
            <a:pPr algn="ctr" defTabSz="2438400">
              <a:spcBef>
                <a:spcPts val="0"/>
              </a:spcBef>
              <a:defRPr sz="2400">
                <a:latin typeface="Canela Text Regular"/>
                <a:ea typeface="Canela Text Regular"/>
                <a:cs typeface="Canela Text Regular"/>
                <a:sym typeface="Canela Text Regular"/>
              </a:defRPr>
            </a:pPr>
          </a:p>
        </p:txBody>
      </p:sp>
      <p:sp>
        <p:nvSpPr>
          <p:cNvPr id="238" name="Duis aute irure dolor in reprehenderit in voluptate velit esse cillum dolore eu fugiat nulla pariatur."/>
          <p:cNvSpPr txBox="1"/>
          <p:nvPr>
            <p:ph type="body" sz="quarter" idx="25" hasCustomPrompt="1"/>
          </p:nvPr>
        </p:nvSpPr>
        <p:spPr>
          <a:xfrm>
            <a:off x="13541503" y="8019298"/>
            <a:ext cx="8364473" cy="1699261"/>
          </a:xfrm>
          <a:prstGeom prst="rect">
            <a:avLst/>
          </a:prstGeom>
        </p:spPr>
        <p:txBody>
          <a:bodyPr>
            <a:spAutoFit/>
          </a:bodyPr>
          <a:lstStyle>
            <a:lvl1pPr marL="381000" indent="-381000" defTabSz="2438400">
              <a:lnSpc>
                <a:spcPct val="120000"/>
              </a:lnSpc>
              <a:buClr>
                <a:srgbClr val="9D8DF1"/>
              </a:buClr>
              <a:buSzPct val="123000"/>
              <a:buChar char="•"/>
              <a:defRPr b="0" sz="3000">
                <a:solidFill>
                  <a:srgbClr val="FFFFFF"/>
                </a:solidFill>
                <a:latin typeface="Montserrat Regular"/>
                <a:ea typeface="Montserrat Regular"/>
                <a:cs typeface="Montserrat Regular"/>
                <a:sym typeface="Montserrat Regular"/>
              </a:defRPr>
            </a:lvl1pPr>
          </a:lstStyle>
          <a:p>
            <a:pPr/>
            <a:r>
              <a:t>Duis aute irure dolor in reprehenderit in voluptate velit esse cillum dolore eu fugiat nulla pariatur. </a:t>
            </a:r>
          </a:p>
        </p:txBody>
      </p:sp>
      <p:sp>
        <p:nvSpPr>
          <p:cNvPr id="239" name="Excepteur sint occaecat cupidatat non proident, sunt in culpa qui officia deserunt mollit anim id est laborum."/>
          <p:cNvSpPr txBox="1"/>
          <p:nvPr>
            <p:ph type="body" sz="quarter" idx="26" hasCustomPrompt="1"/>
          </p:nvPr>
        </p:nvSpPr>
        <p:spPr>
          <a:xfrm>
            <a:off x="13541503" y="10030228"/>
            <a:ext cx="8364473" cy="1699261"/>
          </a:xfrm>
          <a:prstGeom prst="rect">
            <a:avLst/>
          </a:prstGeom>
        </p:spPr>
        <p:txBody>
          <a:bodyPr>
            <a:spAutoFit/>
          </a:bodyPr>
          <a:lstStyle>
            <a:lvl1pPr marL="381000" indent="-381000" defTabSz="2438400">
              <a:lnSpc>
                <a:spcPct val="120000"/>
              </a:lnSpc>
              <a:buClr>
                <a:srgbClr val="9D8DF1"/>
              </a:buClr>
              <a:buSzPct val="123000"/>
              <a:buChar char="•"/>
              <a:defRPr b="0" sz="3000">
                <a:solidFill>
                  <a:srgbClr val="FFFFFF"/>
                </a:solidFill>
                <a:latin typeface="Montserrat Regular"/>
                <a:ea typeface="Montserrat Regular"/>
                <a:cs typeface="Montserrat Regular"/>
                <a:sym typeface="Montserrat Regular"/>
              </a:defRPr>
            </a:lvl1pPr>
          </a:lstStyle>
          <a:p>
            <a:pPr/>
            <a:r>
              <a:t>Excepteur sint occaecat cupidatat non proident, sunt in culpa qui officia deserunt mollit anim id est laborum.</a:t>
            </a:r>
          </a:p>
        </p:txBody>
      </p:sp>
      <p:sp>
        <p:nvSpPr>
          <p:cNvPr id="240" name="Sed ut perspiciatis sit voluptatem unde omnis iste natus error"/>
          <p:cNvSpPr txBox="1"/>
          <p:nvPr>
            <p:ph type="body" sz="quarter" idx="27" hasCustomPrompt="1"/>
          </p:nvPr>
        </p:nvSpPr>
        <p:spPr>
          <a:xfrm>
            <a:off x="13541503" y="6572249"/>
            <a:ext cx="8364473" cy="1135382"/>
          </a:xfrm>
          <a:prstGeom prst="rect">
            <a:avLst/>
          </a:prstGeom>
        </p:spPr>
        <p:txBody>
          <a:bodyPr>
            <a:spAutoFit/>
          </a:bodyPr>
          <a:lstStyle>
            <a:lvl1pPr marL="381000" indent="-381000" defTabSz="2438400">
              <a:lnSpc>
                <a:spcPct val="120000"/>
              </a:lnSpc>
              <a:buClr>
                <a:srgbClr val="9D8DF1"/>
              </a:buClr>
              <a:buSzPct val="123000"/>
              <a:buChar char="•"/>
              <a:defRPr b="0" sz="3000">
                <a:solidFill>
                  <a:srgbClr val="FFFFFF"/>
                </a:solidFill>
                <a:latin typeface="Montserrat Regular"/>
                <a:ea typeface="Montserrat Regular"/>
                <a:cs typeface="Montserrat Regular"/>
                <a:sym typeface="Montserrat Regular"/>
              </a:defRPr>
            </a:lvl1pPr>
          </a:lstStyle>
          <a:p>
            <a:pPr/>
            <a:r>
              <a:t>Sed ut perspiciatis sit voluptatem unde omnis iste natus error</a:t>
            </a:r>
          </a:p>
        </p:txBody>
      </p:sp>
      <p:sp>
        <p:nvSpPr>
          <p:cNvPr id="2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4">
    <p:spTree>
      <p:nvGrpSpPr>
        <p:cNvPr id="1" name=""/>
        <p:cNvGrpSpPr/>
        <p:nvPr/>
      </p:nvGrpSpPr>
      <p:grpSpPr>
        <a:xfrm>
          <a:off x="0" y="0"/>
          <a:ext cx="0" cy="0"/>
          <a:chOff x="0" y="0"/>
          <a:chExt cx="0" cy="0"/>
        </a:xfrm>
      </p:grpSpPr>
      <p:sp>
        <p:nvSpPr>
          <p:cNvPr id="248" name="Image"/>
          <p:cNvSpPr/>
          <p:nvPr>
            <p:ph type="pic" sz="quarter" idx="21"/>
          </p:nvPr>
        </p:nvSpPr>
        <p:spPr>
          <a:xfrm>
            <a:off x="2832793" y="2983498"/>
            <a:ext cx="3447391" cy="3447390"/>
          </a:xfrm>
          <a:prstGeom prst="rect">
            <a:avLst/>
          </a:prstGeom>
        </p:spPr>
        <p:txBody>
          <a:bodyPr lIns="91439" tIns="45719" rIns="91439" bIns="45719">
            <a:noAutofit/>
          </a:bodyPr>
          <a:lstStyle/>
          <a:p>
            <a:pPr/>
          </a:p>
        </p:txBody>
      </p:sp>
      <p:pic>
        <p:nvPicPr>
          <p:cNvPr id="249" name="Image" descr="Image"/>
          <p:cNvPicPr>
            <a:picLocks noChangeAspect="1"/>
          </p:cNvPicPr>
          <p:nvPr/>
        </p:nvPicPr>
        <p:blipFill>
          <a:blip r:embed="rId2">
            <a:extLst/>
          </a:blip>
          <a:stretch>
            <a:fillRect/>
          </a:stretch>
        </p:blipFill>
        <p:spPr>
          <a:xfrm>
            <a:off x="22710587" y="453831"/>
            <a:ext cx="1038167" cy="1038166"/>
          </a:xfrm>
          <a:prstGeom prst="rect">
            <a:avLst/>
          </a:prstGeom>
          <a:ln w="12700">
            <a:miter lim="400000"/>
          </a:ln>
        </p:spPr>
      </p:pic>
      <p:sp>
        <p:nvSpPr>
          <p:cNvPr id="250" name="Line"/>
          <p:cNvSpPr/>
          <p:nvPr/>
        </p:nvSpPr>
        <p:spPr>
          <a:xfrm>
            <a:off x="-235922" y="2005362"/>
            <a:ext cx="24855843" cy="1"/>
          </a:xfrm>
          <a:prstGeom prst="line">
            <a:avLst/>
          </a:prstGeom>
          <a:ln w="25400">
            <a:solidFill>
              <a:srgbClr val="9D8DF1"/>
            </a:solidFill>
            <a:miter lim="400000"/>
          </a:ln>
        </p:spPr>
        <p:txBody>
          <a:bodyPr lIns="50800" tIns="50800" rIns="50800" bIns="50800" anchor="ctr"/>
          <a:lstStyle/>
          <a:p>
            <a:pPr/>
          </a:p>
        </p:txBody>
      </p:sp>
      <p:sp>
        <p:nvSpPr>
          <p:cNvPr id="251" name="Line"/>
          <p:cNvSpPr/>
          <p:nvPr/>
        </p:nvSpPr>
        <p:spPr>
          <a:xfrm>
            <a:off x="1241181" y="6953454"/>
            <a:ext cx="6600472" cy="1"/>
          </a:xfrm>
          <a:prstGeom prst="line">
            <a:avLst/>
          </a:prstGeom>
          <a:ln w="25400">
            <a:solidFill>
              <a:srgbClr val="9D8DF1"/>
            </a:solidFill>
            <a:miter lim="400000"/>
          </a:ln>
        </p:spPr>
        <p:txBody>
          <a:bodyPr lIns="50800" tIns="50800" rIns="50800" bIns="50800" anchor="ctr"/>
          <a:lstStyle/>
          <a:p>
            <a:pPr algn="ctr" defTabSz="2438400">
              <a:spcBef>
                <a:spcPts val="0"/>
              </a:spcBef>
              <a:defRPr sz="2400">
                <a:latin typeface="Canela Text Regular"/>
                <a:ea typeface="Canela Text Regular"/>
                <a:cs typeface="Canela Text Regular"/>
                <a:sym typeface="Canela Text Regular"/>
              </a:defRPr>
            </a:pPr>
          </a:p>
        </p:txBody>
      </p:sp>
      <p:sp>
        <p:nvSpPr>
          <p:cNvPr id="252" name="Duis aute irure dolor in reprehenderit in voluptate velit esse cillum dolore eu fugiat nulla pariatur."/>
          <p:cNvSpPr txBox="1"/>
          <p:nvPr>
            <p:ph type="body" sz="quarter" idx="22" hasCustomPrompt="1"/>
          </p:nvPr>
        </p:nvSpPr>
        <p:spPr>
          <a:xfrm>
            <a:off x="1211436" y="9129513"/>
            <a:ext cx="6659962" cy="2263141"/>
          </a:xfrm>
          <a:prstGeom prst="rect">
            <a:avLst/>
          </a:prstGeom>
        </p:spPr>
        <p:txBody>
          <a:bodyPr>
            <a:spAutoFit/>
          </a:bodyPr>
          <a:lstStyle>
            <a:lvl1pPr defTabSz="2438400">
              <a:lnSpc>
                <a:spcPct val="120000"/>
              </a:lnSpc>
              <a:defRPr b="0" sz="3000">
                <a:solidFill>
                  <a:srgbClr val="FFFFFF"/>
                </a:solidFill>
                <a:latin typeface="Montserrat Regular"/>
                <a:ea typeface="Montserrat Regular"/>
                <a:cs typeface="Montserrat Regular"/>
                <a:sym typeface="Montserrat Regular"/>
              </a:defRPr>
            </a:lvl1pPr>
          </a:lstStyle>
          <a:p>
            <a:pPr/>
            <a:r>
              <a:t>Duis aute irure dolor in reprehenderit in voluptate velit esse cillum dolore eu fugiat nulla pariatur.</a:t>
            </a:r>
          </a:p>
        </p:txBody>
      </p:sp>
      <p:sp>
        <p:nvSpPr>
          <p:cNvPr id="253" name="Lorem ipsum dolor sit amet, consectetur"/>
          <p:cNvSpPr txBox="1"/>
          <p:nvPr>
            <p:ph type="body" sz="quarter" idx="23" hasCustomPrompt="1"/>
          </p:nvPr>
        </p:nvSpPr>
        <p:spPr>
          <a:xfrm>
            <a:off x="1211436" y="7396323"/>
            <a:ext cx="6659962" cy="1303021"/>
          </a:xfrm>
          <a:prstGeom prst="rect">
            <a:avLst/>
          </a:prstGeom>
        </p:spPr>
        <p:txBody>
          <a:bodyPr>
            <a:spAutoFit/>
          </a:bodyPr>
          <a:lstStyle>
            <a:lvl1pPr algn="ctr" defTabSz="2438400">
              <a:lnSpc>
                <a:spcPct val="120000"/>
              </a:lnSpc>
              <a:defRPr b="0" sz="3500">
                <a:solidFill>
                  <a:srgbClr val="FFFFFF"/>
                </a:solidFill>
                <a:latin typeface="Montserrat Bold"/>
                <a:ea typeface="Montserrat Bold"/>
                <a:cs typeface="Montserrat Bold"/>
                <a:sym typeface="Montserrat Bold"/>
              </a:defRPr>
            </a:lvl1pPr>
          </a:lstStyle>
          <a:p>
            <a:pPr/>
            <a:r>
              <a:t>Lorem ipsum dolor sit amet, consectetur</a:t>
            </a:r>
          </a:p>
        </p:txBody>
      </p:sp>
      <p:sp>
        <p:nvSpPr>
          <p:cNvPr id="254" name="Line"/>
          <p:cNvSpPr/>
          <p:nvPr/>
        </p:nvSpPr>
        <p:spPr>
          <a:xfrm>
            <a:off x="8891765" y="6953454"/>
            <a:ext cx="6600471" cy="1"/>
          </a:xfrm>
          <a:prstGeom prst="line">
            <a:avLst/>
          </a:prstGeom>
          <a:ln w="25400">
            <a:solidFill>
              <a:srgbClr val="9D8DF1"/>
            </a:solidFill>
            <a:miter lim="400000"/>
          </a:ln>
        </p:spPr>
        <p:txBody>
          <a:bodyPr lIns="50800" tIns="50800" rIns="50800" bIns="50800" anchor="ctr"/>
          <a:lstStyle/>
          <a:p>
            <a:pPr algn="ctr" defTabSz="2438400">
              <a:spcBef>
                <a:spcPts val="0"/>
              </a:spcBef>
              <a:defRPr sz="2400">
                <a:latin typeface="Canela Text Regular"/>
                <a:ea typeface="Canela Text Regular"/>
                <a:cs typeface="Canela Text Regular"/>
                <a:sym typeface="Canela Text Regular"/>
              </a:defRPr>
            </a:pPr>
          </a:p>
        </p:txBody>
      </p:sp>
      <p:sp>
        <p:nvSpPr>
          <p:cNvPr id="255" name="Duis aute irure dolor in reprehenderit in voluptate velit esse cillum dolore eu fugiat nulla pariatur."/>
          <p:cNvSpPr txBox="1"/>
          <p:nvPr>
            <p:ph type="body" sz="quarter" idx="24" hasCustomPrompt="1"/>
          </p:nvPr>
        </p:nvSpPr>
        <p:spPr>
          <a:xfrm>
            <a:off x="8862019" y="9129513"/>
            <a:ext cx="6659962" cy="2263141"/>
          </a:xfrm>
          <a:prstGeom prst="rect">
            <a:avLst/>
          </a:prstGeom>
        </p:spPr>
        <p:txBody>
          <a:bodyPr>
            <a:spAutoFit/>
          </a:bodyPr>
          <a:lstStyle>
            <a:lvl1pPr defTabSz="2438400">
              <a:lnSpc>
                <a:spcPct val="120000"/>
              </a:lnSpc>
              <a:defRPr b="0" sz="3000">
                <a:solidFill>
                  <a:srgbClr val="FFFFFF"/>
                </a:solidFill>
                <a:latin typeface="Montserrat Regular"/>
                <a:ea typeface="Montserrat Regular"/>
                <a:cs typeface="Montserrat Regular"/>
                <a:sym typeface="Montserrat Regular"/>
              </a:defRPr>
            </a:lvl1pPr>
          </a:lstStyle>
          <a:p>
            <a:pPr/>
            <a:r>
              <a:t>Duis aute irure dolor in reprehenderit in voluptate velit esse cillum dolore eu fugiat nulla pariatur.</a:t>
            </a:r>
          </a:p>
        </p:txBody>
      </p:sp>
      <p:sp>
        <p:nvSpPr>
          <p:cNvPr id="256" name="Lorem ipsum dolor sit amet, consectetur"/>
          <p:cNvSpPr txBox="1"/>
          <p:nvPr>
            <p:ph type="body" sz="quarter" idx="25" hasCustomPrompt="1"/>
          </p:nvPr>
        </p:nvSpPr>
        <p:spPr>
          <a:xfrm>
            <a:off x="8862019" y="7396323"/>
            <a:ext cx="6659962" cy="1303021"/>
          </a:xfrm>
          <a:prstGeom prst="rect">
            <a:avLst/>
          </a:prstGeom>
        </p:spPr>
        <p:txBody>
          <a:bodyPr>
            <a:spAutoFit/>
          </a:bodyPr>
          <a:lstStyle>
            <a:lvl1pPr algn="ctr" defTabSz="2438400">
              <a:lnSpc>
                <a:spcPct val="120000"/>
              </a:lnSpc>
              <a:defRPr b="0" sz="3500">
                <a:solidFill>
                  <a:srgbClr val="FFFFFF"/>
                </a:solidFill>
                <a:latin typeface="Montserrat Bold"/>
                <a:ea typeface="Montserrat Bold"/>
                <a:cs typeface="Montserrat Bold"/>
                <a:sym typeface="Montserrat Bold"/>
              </a:defRPr>
            </a:lvl1pPr>
          </a:lstStyle>
          <a:p>
            <a:pPr/>
            <a:r>
              <a:t>Lorem ipsum dolor sit amet, consectetur</a:t>
            </a:r>
          </a:p>
        </p:txBody>
      </p:sp>
      <p:sp>
        <p:nvSpPr>
          <p:cNvPr id="257" name="Line"/>
          <p:cNvSpPr/>
          <p:nvPr/>
        </p:nvSpPr>
        <p:spPr>
          <a:xfrm>
            <a:off x="16542348" y="6953454"/>
            <a:ext cx="6600471" cy="1"/>
          </a:xfrm>
          <a:prstGeom prst="line">
            <a:avLst/>
          </a:prstGeom>
          <a:ln w="25400">
            <a:solidFill>
              <a:srgbClr val="9D8DF1"/>
            </a:solidFill>
            <a:miter lim="400000"/>
          </a:ln>
        </p:spPr>
        <p:txBody>
          <a:bodyPr lIns="50800" tIns="50800" rIns="50800" bIns="50800" anchor="ctr"/>
          <a:lstStyle/>
          <a:p>
            <a:pPr algn="ctr" defTabSz="2438400">
              <a:spcBef>
                <a:spcPts val="0"/>
              </a:spcBef>
              <a:defRPr sz="2400">
                <a:latin typeface="Canela Text Regular"/>
                <a:ea typeface="Canela Text Regular"/>
                <a:cs typeface="Canela Text Regular"/>
                <a:sym typeface="Canela Text Regular"/>
              </a:defRPr>
            </a:pPr>
          </a:p>
        </p:txBody>
      </p:sp>
      <p:sp>
        <p:nvSpPr>
          <p:cNvPr id="258" name="Duis aute irure dolor in reprehenderit in voluptate velit esse cillum dolore eu fugiat nulla pariatur."/>
          <p:cNvSpPr txBox="1"/>
          <p:nvPr>
            <p:ph type="body" sz="quarter" idx="26" hasCustomPrompt="1"/>
          </p:nvPr>
        </p:nvSpPr>
        <p:spPr>
          <a:xfrm>
            <a:off x="16512602" y="9129513"/>
            <a:ext cx="6659962" cy="2263141"/>
          </a:xfrm>
          <a:prstGeom prst="rect">
            <a:avLst/>
          </a:prstGeom>
        </p:spPr>
        <p:txBody>
          <a:bodyPr>
            <a:spAutoFit/>
          </a:bodyPr>
          <a:lstStyle>
            <a:lvl1pPr defTabSz="2438400">
              <a:lnSpc>
                <a:spcPct val="120000"/>
              </a:lnSpc>
              <a:defRPr b="0" sz="3000">
                <a:solidFill>
                  <a:srgbClr val="FFFFFF"/>
                </a:solidFill>
                <a:latin typeface="Montserrat Regular"/>
                <a:ea typeface="Montserrat Regular"/>
                <a:cs typeface="Montserrat Regular"/>
                <a:sym typeface="Montserrat Regular"/>
              </a:defRPr>
            </a:lvl1pPr>
          </a:lstStyle>
          <a:p>
            <a:pPr/>
            <a:r>
              <a:t>Duis aute irure dolor in reprehenderit in voluptate velit esse cillum dolore eu fugiat nulla pariatur.</a:t>
            </a:r>
          </a:p>
        </p:txBody>
      </p:sp>
      <p:sp>
        <p:nvSpPr>
          <p:cNvPr id="259" name="Lorem ipsum dolor sit amet, consectetur"/>
          <p:cNvSpPr txBox="1"/>
          <p:nvPr>
            <p:ph type="body" sz="quarter" idx="27" hasCustomPrompt="1"/>
          </p:nvPr>
        </p:nvSpPr>
        <p:spPr>
          <a:xfrm>
            <a:off x="16512602" y="7396323"/>
            <a:ext cx="6659962" cy="1303021"/>
          </a:xfrm>
          <a:prstGeom prst="rect">
            <a:avLst/>
          </a:prstGeom>
        </p:spPr>
        <p:txBody>
          <a:bodyPr>
            <a:spAutoFit/>
          </a:bodyPr>
          <a:lstStyle>
            <a:lvl1pPr algn="ctr" defTabSz="2438400">
              <a:lnSpc>
                <a:spcPct val="120000"/>
              </a:lnSpc>
              <a:defRPr b="0" sz="3500">
                <a:solidFill>
                  <a:srgbClr val="FFFFFF"/>
                </a:solidFill>
                <a:latin typeface="Montserrat Bold"/>
                <a:ea typeface="Montserrat Bold"/>
                <a:cs typeface="Montserrat Bold"/>
                <a:sym typeface="Montserrat Bold"/>
              </a:defRPr>
            </a:lvl1pPr>
          </a:lstStyle>
          <a:p>
            <a:pPr/>
            <a:r>
              <a:t>Lorem ipsum dolor sit amet, consectetur</a:t>
            </a:r>
          </a:p>
        </p:txBody>
      </p:sp>
      <p:sp>
        <p:nvSpPr>
          <p:cNvPr id="260" name="Image"/>
          <p:cNvSpPr/>
          <p:nvPr>
            <p:ph type="pic" sz="quarter" idx="28"/>
          </p:nvPr>
        </p:nvSpPr>
        <p:spPr>
          <a:xfrm>
            <a:off x="10483350" y="2983498"/>
            <a:ext cx="3447390" cy="3447390"/>
          </a:xfrm>
          <a:prstGeom prst="rect">
            <a:avLst/>
          </a:prstGeom>
        </p:spPr>
        <p:txBody>
          <a:bodyPr lIns="91439" tIns="45719" rIns="91439" bIns="45719">
            <a:noAutofit/>
          </a:bodyPr>
          <a:lstStyle/>
          <a:p>
            <a:pPr/>
          </a:p>
        </p:txBody>
      </p:sp>
      <p:sp>
        <p:nvSpPr>
          <p:cNvPr id="261" name="Image"/>
          <p:cNvSpPr/>
          <p:nvPr>
            <p:ph type="pic" sz="quarter" idx="29"/>
          </p:nvPr>
        </p:nvSpPr>
        <p:spPr>
          <a:xfrm>
            <a:off x="18133933" y="2983498"/>
            <a:ext cx="3447390" cy="3447390"/>
          </a:xfrm>
          <a:prstGeom prst="rect">
            <a:avLst/>
          </a:prstGeom>
        </p:spPr>
        <p:txBody>
          <a:bodyPr lIns="91439" tIns="45719" rIns="91439" bIns="45719">
            <a:noAutofit/>
          </a:bodyPr>
          <a:lstStyle/>
          <a:p>
            <a:pPr/>
          </a:p>
        </p:txBody>
      </p:sp>
      <p:sp>
        <p:nvSpPr>
          <p:cNvPr id="2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5">
    <p:spTree>
      <p:nvGrpSpPr>
        <p:cNvPr id="1" name=""/>
        <p:cNvGrpSpPr/>
        <p:nvPr/>
      </p:nvGrpSpPr>
      <p:grpSpPr>
        <a:xfrm>
          <a:off x="0" y="0"/>
          <a:ext cx="0" cy="0"/>
          <a:chOff x="0" y="0"/>
          <a:chExt cx="0" cy="0"/>
        </a:xfrm>
      </p:grpSpPr>
      <p:sp>
        <p:nvSpPr>
          <p:cNvPr id="269" name="Image"/>
          <p:cNvSpPr/>
          <p:nvPr>
            <p:ph type="pic" sz="quarter" idx="21"/>
          </p:nvPr>
        </p:nvSpPr>
        <p:spPr>
          <a:xfrm>
            <a:off x="6658085" y="2983498"/>
            <a:ext cx="3447390" cy="3447390"/>
          </a:xfrm>
          <a:prstGeom prst="rect">
            <a:avLst/>
          </a:prstGeom>
        </p:spPr>
        <p:txBody>
          <a:bodyPr lIns="91439" tIns="45719" rIns="91439" bIns="45719">
            <a:noAutofit/>
          </a:bodyPr>
          <a:lstStyle/>
          <a:p>
            <a:pPr/>
          </a:p>
        </p:txBody>
      </p:sp>
      <p:pic>
        <p:nvPicPr>
          <p:cNvPr id="270" name="Image" descr="Image"/>
          <p:cNvPicPr>
            <a:picLocks noChangeAspect="1"/>
          </p:cNvPicPr>
          <p:nvPr/>
        </p:nvPicPr>
        <p:blipFill>
          <a:blip r:embed="rId2">
            <a:extLst/>
          </a:blip>
          <a:stretch>
            <a:fillRect/>
          </a:stretch>
        </p:blipFill>
        <p:spPr>
          <a:xfrm>
            <a:off x="22710587" y="453831"/>
            <a:ext cx="1038167" cy="1038166"/>
          </a:xfrm>
          <a:prstGeom prst="rect">
            <a:avLst/>
          </a:prstGeom>
          <a:ln w="12700">
            <a:miter lim="400000"/>
          </a:ln>
        </p:spPr>
      </p:pic>
      <p:sp>
        <p:nvSpPr>
          <p:cNvPr id="271" name="Line"/>
          <p:cNvSpPr/>
          <p:nvPr/>
        </p:nvSpPr>
        <p:spPr>
          <a:xfrm>
            <a:off x="-235922" y="2005362"/>
            <a:ext cx="24855843" cy="1"/>
          </a:xfrm>
          <a:prstGeom prst="line">
            <a:avLst/>
          </a:prstGeom>
          <a:ln w="25400">
            <a:solidFill>
              <a:srgbClr val="9D8DF1"/>
            </a:solidFill>
            <a:miter lim="400000"/>
          </a:ln>
        </p:spPr>
        <p:txBody>
          <a:bodyPr lIns="50800" tIns="50800" rIns="50800" bIns="50800" anchor="ctr"/>
          <a:lstStyle/>
          <a:p>
            <a:pPr/>
          </a:p>
        </p:txBody>
      </p:sp>
      <p:sp>
        <p:nvSpPr>
          <p:cNvPr id="272" name="Line"/>
          <p:cNvSpPr/>
          <p:nvPr/>
        </p:nvSpPr>
        <p:spPr>
          <a:xfrm>
            <a:off x="5066473" y="6953453"/>
            <a:ext cx="6600471" cy="1"/>
          </a:xfrm>
          <a:prstGeom prst="line">
            <a:avLst/>
          </a:prstGeom>
          <a:ln w="25400">
            <a:solidFill>
              <a:srgbClr val="9D8DF1"/>
            </a:solidFill>
            <a:miter lim="400000"/>
          </a:ln>
        </p:spPr>
        <p:txBody>
          <a:bodyPr lIns="50800" tIns="50800" rIns="50800" bIns="50800" anchor="ctr"/>
          <a:lstStyle/>
          <a:p>
            <a:pPr algn="ctr" defTabSz="2438400">
              <a:spcBef>
                <a:spcPts val="0"/>
              </a:spcBef>
              <a:defRPr sz="2400">
                <a:latin typeface="Canela Text Regular"/>
                <a:ea typeface="Canela Text Regular"/>
                <a:cs typeface="Canela Text Regular"/>
                <a:sym typeface="Canela Text Regular"/>
              </a:defRPr>
            </a:pPr>
          </a:p>
        </p:txBody>
      </p:sp>
      <p:sp>
        <p:nvSpPr>
          <p:cNvPr id="273" name="Duis aute irure dolor in reprehenderit in voluptate velit esse cillum dolore eu fugiat nulla pariatur."/>
          <p:cNvSpPr txBox="1"/>
          <p:nvPr>
            <p:ph type="body" sz="quarter" idx="22" hasCustomPrompt="1"/>
          </p:nvPr>
        </p:nvSpPr>
        <p:spPr>
          <a:xfrm>
            <a:off x="5036727" y="9129513"/>
            <a:ext cx="6659962" cy="2263141"/>
          </a:xfrm>
          <a:prstGeom prst="rect">
            <a:avLst/>
          </a:prstGeom>
        </p:spPr>
        <p:txBody>
          <a:bodyPr>
            <a:spAutoFit/>
          </a:bodyPr>
          <a:lstStyle>
            <a:lvl1pPr defTabSz="2438400">
              <a:lnSpc>
                <a:spcPct val="120000"/>
              </a:lnSpc>
              <a:defRPr b="0" sz="3000">
                <a:solidFill>
                  <a:srgbClr val="FFFFFF"/>
                </a:solidFill>
                <a:latin typeface="Montserrat Regular"/>
                <a:ea typeface="Montserrat Regular"/>
                <a:cs typeface="Montserrat Regular"/>
                <a:sym typeface="Montserrat Regular"/>
              </a:defRPr>
            </a:lvl1pPr>
          </a:lstStyle>
          <a:p>
            <a:pPr/>
            <a:r>
              <a:t>Duis aute irure dolor in reprehenderit in voluptate velit esse cillum dolore eu fugiat nulla pariatur.</a:t>
            </a:r>
          </a:p>
        </p:txBody>
      </p:sp>
      <p:sp>
        <p:nvSpPr>
          <p:cNvPr id="274" name="Lorem ipsum dolor sit amet, consectetur"/>
          <p:cNvSpPr txBox="1"/>
          <p:nvPr>
            <p:ph type="body" sz="quarter" idx="23" hasCustomPrompt="1"/>
          </p:nvPr>
        </p:nvSpPr>
        <p:spPr>
          <a:xfrm>
            <a:off x="5036727" y="7396323"/>
            <a:ext cx="6659962" cy="1303021"/>
          </a:xfrm>
          <a:prstGeom prst="rect">
            <a:avLst/>
          </a:prstGeom>
        </p:spPr>
        <p:txBody>
          <a:bodyPr>
            <a:spAutoFit/>
          </a:bodyPr>
          <a:lstStyle>
            <a:lvl1pPr algn="ctr" defTabSz="2438400">
              <a:lnSpc>
                <a:spcPct val="120000"/>
              </a:lnSpc>
              <a:defRPr b="0" sz="3500">
                <a:solidFill>
                  <a:srgbClr val="FFFFFF"/>
                </a:solidFill>
                <a:latin typeface="Montserrat Bold"/>
                <a:ea typeface="Montserrat Bold"/>
                <a:cs typeface="Montserrat Bold"/>
                <a:sym typeface="Montserrat Bold"/>
              </a:defRPr>
            </a:lvl1pPr>
          </a:lstStyle>
          <a:p>
            <a:pPr/>
            <a:r>
              <a:t>Lorem ipsum dolor sit amet, consectetur</a:t>
            </a:r>
          </a:p>
        </p:txBody>
      </p:sp>
      <p:sp>
        <p:nvSpPr>
          <p:cNvPr id="275" name="Line"/>
          <p:cNvSpPr/>
          <p:nvPr/>
        </p:nvSpPr>
        <p:spPr>
          <a:xfrm>
            <a:off x="12717056" y="6953453"/>
            <a:ext cx="6600471" cy="1"/>
          </a:xfrm>
          <a:prstGeom prst="line">
            <a:avLst/>
          </a:prstGeom>
          <a:ln w="25400">
            <a:solidFill>
              <a:srgbClr val="9D8DF1"/>
            </a:solidFill>
            <a:miter lim="400000"/>
          </a:ln>
        </p:spPr>
        <p:txBody>
          <a:bodyPr lIns="50800" tIns="50800" rIns="50800" bIns="50800" anchor="ctr"/>
          <a:lstStyle/>
          <a:p>
            <a:pPr algn="ctr" defTabSz="2438400">
              <a:spcBef>
                <a:spcPts val="0"/>
              </a:spcBef>
              <a:defRPr sz="2400">
                <a:latin typeface="Canela Text Regular"/>
                <a:ea typeface="Canela Text Regular"/>
                <a:cs typeface="Canela Text Regular"/>
                <a:sym typeface="Canela Text Regular"/>
              </a:defRPr>
            </a:pPr>
          </a:p>
        </p:txBody>
      </p:sp>
      <p:sp>
        <p:nvSpPr>
          <p:cNvPr id="276" name="Duis aute irure dolor in reprehenderit in voluptate velit esse cillum dolore eu fugiat nulla pariatur."/>
          <p:cNvSpPr txBox="1"/>
          <p:nvPr>
            <p:ph type="body" sz="quarter" idx="24" hasCustomPrompt="1"/>
          </p:nvPr>
        </p:nvSpPr>
        <p:spPr>
          <a:xfrm>
            <a:off x="12687310" y="9129513"/>
            <a:ext cx="6659962" cy="2263141"/>
          </a:xfrm>
          <a:prstGeom prst="rect">
            <a:avLst/>
          </a:prstGeom>
        </p:spPr>
        <p:txBody>
          <a:bodyPr>
            <a:spAutoFit/>
          </a:bodyPr>
          <a:lstStyle>
            <a:lvl1pPr defTabSz="2438400">
              <a:lnSpc>
                <a:spcPct val="120000"/>
              </a:lnSpc>
              <a:defRPr b="0" sz="3000">
                <a:solidFill>
                  <a:srgbClr val="FFFFFF"/>
                </a:solidFill>
                <a:latin typeface="Montserrat Regular"/>
                <a:ea typeface="Montserrat Regular"/>
                <a:cs typeface="Montserrat Regular"/>
                <a:sym typeface="Montserrat Regular"/>
              </a:defRPr>
            </a:lvl1pPr>
          </a:lstStyle>
          <a:p>
            <a:pPr/>
            <a:r>
              <a:t>Duis aute irure dolor in reprehenderit in voluptate velit esse cillum dolore eu fugiat nulla pariatur.</a:t>
            </a:r>
          </a:p>
        </p:txBody>
      </p:sp>
      <p:sp>
        <p:nvSpPr>
          <p:cNvPr id="277" name="Lorem ipsum dolor sit amet, consectetur"/>
          <p:cNvSpPr txBox="1"/>
          <p:nvPr>
            <p:ph type="body" sz="quarter" idx="25" hasCustomPrompt="1"/>
          </p:nvPr>
        </p:nvSpPr>
        <p:spPr>
          <a:xfrm>
            <a:off x="12687310" y="7396323"/>
            <a:ext cx="6659962" cy="1303021"/>
          </a:xfrm>
          <a:prstGeom prst="rect">
            <a:avLst/>
          </a:prstGeom>
        </p:spPr>
        <p:txBody>
          <a:bodyPr>
            <a:spAutoFit/>
          </a:bodyPr>
          <a:lstStyle>
            <a:lvl1pPr algn="ctr" defTabSz="2438400">
              <a:lnSpc>
                <a:spcPct val="120000"/>
              </a:lnSpc>
              <a:defRPr b="0" sz="3500">
                <a:solidFill>
                  <a:srgbClr val="FFFFFF"/>
                </a:solidFill>
                <a:latin typeface="Montserrat Bold"/>
                <a:ea typeface="Montserrat Bold"/>
                <a:cs typeface="Montserrat Bold"/>
                <a:sym typeface="Montserrat Bold"/>
              </a:defRPr>
            </a:lvl1pPr>
          </a:lstStyle>
          <a:p>
            <a:pPr/>
            <a:r>
              <a:t>Lorem ipsum dolor sit amet, consectetur</a:t>
            </a:r>
          </a:p>
        </p:txBody>
      </p:sp>
      <p:sp>
        <p:nvSpPr>
          <p:cNvPr id="278" name="Image"/>
          <p:cNvSpPr/>
          <p:nvPr>
            <p:ph type="pic" sz="quarter" idx="26"/>
          </p:nvPr>
        </p:nvSpPr>
        <p:spPr>
          <a:xfrm>
            <a:off x="14308641" y="2983498"/>
            <a:ext cx="3447390" cy="3447390"/>
          </a:xfrm>
          <a:prstGeom prst="rect">
            <a:avLst/>
          </a:prstGeom>
        </p:spPr>
        <p:txBody>
          <a:bodyPr lIns="91439" tIns="45719" rIns="91439" bIns="45719">
            <a:noAutofit/>
          </a:bodyPr>
          <a:lstStyle/>
          <a:p>
            <a:pPr/>
          </a:p>
        </p:txBody>
      </p:sp>
      <p:sp>
        <p:nvSpPr>
          <p:cNvPr id="27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
    <p:spTree>
      <p:nvGrpSpPr>
        <p:cNvPr id="1" name=""/>
        <p:cNvGrpSpPr/>
        <p:nvPr/>
      </p:nvGrpSpPr>
      <p:grpSpPr>
        <a:xfrm>
          <a:off x="0" y="0"/>
          <a:ext cx="0" cy="0"/>
          <a:chOff x="0" y="0"/>
          <a:chExt cx="0" cy="0"/>
        </a:xfrm>
      </p:grpSpPr>
      <p:pic>
        <p:nvPicPr>
          <p:cNvPr id="21" name="Image" descr="Image"/>
          <p:cNvPicPr>
            <a:picLocks noChangeAspect="1"/>
          </p:cNvPicPr>
          <p:nvPr/>
        </p:nvPicPr>
        <p:blipFill>
          <a:blip r:embed="rId2">
            <a:extLst/>
          </a:blip>
          <a:stretch>
            <a:fillRect/>
          </a:stretch>
        </p:blipFill>
        <p:spPr>
          <a:xfrm>
            <a:off x="22710587" y="453831"/>
            <a:ext cx="1038167" cy="1038166"/>
          </a:xfrm>
          <a:prstGeom prst="rect">
            <a:avLst/>
          </a:prstGeom>
          <a:ln w="12700">
            <a:miter lim="400000"/>
          </a:ln>
        </p:spPr>
      </p:pic>
      <p:sp>
        <p:nvSpPr>
          <p:cNvPr id="22" name="Line"/>
          <p:cNvSpPr/>
          <p:nvPr/>
        </p:nvSpPr>
        <p:spPr>
          <a:xfrm>
            <a:off x="-235922" y="2005362"/>
            <a:ext cx="24855844" cy="1"/>
          </a:xfrm>
          <a:prstGeom prst="line">
            <a:avLst/>
          </a:prstGeom>
          <a:ln w="25400">
            <a:solidFill>
              <a:srgbClr val="9D8DF1"/>
            </a:solidFill>
            <a:miter lim="400000"/>
          </a:ln>
        </p:spPr>
        <p:txBody>
          <a:bodyPr lIns="50800" tIns="50800" rIns="50800" bIns="50800" anchor="ctr"/>
          <a:lstStyle/>
          <a:p>
            <a:pPr/>
          </a:p>
        </p:txBody>
      </p:sp>
      <p:sp>
        <p:nvSpPr>
          <p:cNvPr id="23" name="Lorem ipsum dolor sit amet, consectetur adipiscing elit, sed do eiusmod"/>
          <p:cNvSpPr txBox="1"/>
          <p:nvPr>
            <p:ph type="body" sz="quarter" idx="21" hasCustomPrompt="1"/>
          </p:nvPr>
        </p:nvSpPr>
        <p:spPr>
          <a:xfrm>
            <a:off x="2123380" y="3183887"/>
            <a:ext cx="13110243" cy="2824481"/>
          </a:xfrm>
          <a:prstGeom prst="rect">
            <a:avLst/>
          </a:prstGeom>
        </p:spPr>
        <p:txBody>
          <a:bodyPr>
            <a:spAutoFit/>
          </a:bodyPr>
          <a:lstStyle>
            <a:lvl1pPr defTabSz="2438400">
              <a:lnSpc>
                <a:spcPct val="110000"/>
              </a:lnSpc>
              <a:defRPr b="0">
                <a:solidFill>
                  <a:srgbClr val="FFFFFF"/>
                </a:solidFill>
                <a:latin typeface="Montserrat Regular"/>
                <a:ea typeface="Montserrat Regular"/>
                <a:cs typeface="Montserrat Regular"/>
                <a:sym typeface="Montserrat Regular"/>
              </a:defRPr>
            </a:lvl1pPr>
          </a:lstStyle>
          <a:p>
            <a:pPr/>
            <a:r>
              <a:t>Lorem ipsum dolor sit amet, consectetur adipiscing elit, sed do eiusmod</a:t>
            </a:r>
          </a:p>
        </p:txBody>
      </p:sp>
      <p:sp>
        <p:nvSpPr>
          <p:cNvPr id="24" name="Line"/>
          <p:cNvSpPr/>
          <p:nvPr/>
        </p:nvSpPr>
        <p:spPr>
          <a:xfrm>
            <a:off x="2153125" y="7186892"/>
            <a:ext cx="8304982" cy="1"/>
          </a:xfrm>
          <a:prstGeom prst="line">
            <a:avLst/>
          </a:prstGeom>
          <a:ln w="25400">
            <a:solidFill>
              <a:srgbClr val="9D8DF1"/>
            </a:solidFill>
            <a:miter lim="400000"/>
          </a:ln>
        </p:spPr>
        <p:txBody>
          <a:bodyPr lIns="50800" tIns="50800" rIns="50800" bIns="50800" anchor="ctr"/>
          <a:lstStyle/>
          <a:p>
            <a:pPr algn="ctr" defTabSz="2438400">
              <a:spcBef>
                <a:spcPts val="0"/>
              </a:spcBef>
              <a:defRPr sz="2400">
                <a:latin typeface="Canela Text Regular"/>
                <a:ea typeface="Canela Text Regular"/>
                <a:cs typeface="Canela Text Regular"/>
                <a:sym typeface="Canela Text Regular"/>
              </a:defRPr>
            </a:pPr>
          </a:p>
        </p:txBody>
      </p:sp>
      <p:sp>
        <p:nvSpPr>
          <p:cNvPr id="25" name="Duis aute irure dolor in reprehenderit in voluptate velit esse cillum dolore eu fugiat nulla pariatur. Excepteur sint occaecat cupidatat non proident, sunt in culpa qui officia deserunt mollit anim id est laborum."/>
          <p:cNvSpPr txBox="1"/>
          <p:nvPr>
            <p:ph type="body" sz="quarter" idx="22" hasCustomPrompt="1"/>
          </p:nvPr>
        </p:nvSpPr>
        <p:spPr>
          <a:xfrm>
            <a:off x="2123380" y="7958680"/>
            <a:ext cx="8364473" cy="2827021"/>
          </a:xfrm>
          <a:prstGeom prst="rect">
            <a:avLst/>
          </a:prstGeom>
        </p:spPr>
        <p:txBody>
          <a:bodyPr>
            <a:spAutoFit/>
          </a:bodyPr>
          <a:lstStyle>
            <a:lvl1pPr defTabSz="2438400">
              <a:lnSpc>
                <a:spcPct val="120000"/>
              </a:lnSpc>
              <a:defRPr b="0" sz="3000">
                <a:solidFill>
                  <a:srgbClr val="FFFFFF"/>
                </a:solidFill>
                <a:latin typeface="Montserrat Regular"/>
                <a:ea typeface="Montserrat Regular"/>
                <a:cs typeface="Montserrat Regular"/>
                <a:sym typeface="Montserrat Regular"/>
              </a:defRPr>
            </a:lvl1pPr>
          </a:lstStyle>
          <a:p>
            <a:pPr/>
            <a:r>
              <a:t>Duis aute irure dolor in reprehenderit in voluptate velit esse cillum dolore eu fugiat nulla pariatur. Excepteur sint occaecat cupidatat non proident, sunt in culpa qui officia deserunt mollit anim id est laborum.</a:t>
            </a:r>
          </a:p>
        </p:txBody>
      </p:sp>
      <p:grpSp>
        <p:nvGrpSpPr>
          <p:cNvPr id="34" name="Group"/>
          <p:cNvGrpSpPr/>
          <p:nvPr/>
        </p:nvGrpSpPr>
        <p:grpSpPr>
          <a:xfrm flipH="1">
            <a:off x="17475639" y="10390754"/>
            <a:ext cx="6893159" cy="3449329"/>
            <a:chOff x="0" y="0"/>
            <a:chExt cx="6893157" cy="3449327"/>
          </a:xfrm>
        </p:grpSpPr>
        <p:sp>
          <p:nvSpPr>
            <p:cNvPr id="26" name="Square"/>
            <p:cNvSpPr/>
            <p:nvPr/>
          </p:nvSpPr>
          <p:spPr>
            <a:xfrm>
              <a:off x="1022893" y="7531"/>
              <a:ext cx="2422679" cy="2422680"/>
            </a:xfrm>
            <a:prstGeom prst="rect">
              <a:avLst/>
            </a:prstGeom>
            <a:noFill/>
            <a:ln w="25400" cap="flat">
              <a:solidFill>
                <a:srgbClr val="9D8DF1"/>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7" name="Line"/>
            <p:cNvSpPr/>
            <p:nvPr/>
          </p:nvSpPr>
          <p:spPr>
            <a:xfrm flipV="1">
              <a:off x="-1" y="2423259"/>
              <a:ext cx="1026070" cy="1026069"/>
            </a:xfrm>
            <a:prstGeom prst="line">
              <a:avLst/>
            </a:prstGeom>
            <a:noFill/>
            <a:ln w="25400" cap="flat">
              <a:solidFill>
                <a:srgbClr val="9D8DF1"/>
              </a:solidFill>
              <a:prstDash val="solid"/>
              <a:miter lim="400000"/>
            </a:ln>
            <a:effectLst/>
          </p:spPr>
          <p:txBody>
            <a:bodyPr wrap="square" lIns="50800" tIns="50800" rIns="50800" bIns="50800" numCol="1" anchor="ctr">
              <a:noAutofit/>
            </a:bodyPr>
            <a:lstStyle/>
            <a:p>
              <a:pPr/>
            </a:p>
          </p:txBody>
        </p:sp>
        <p:sp>
          <p:nvSpPr>
            <p:cNvPr id="28" name="Line"/>
            <p:cNvSpPr/>
            <p:nvPr/>
          </p:nvSpPr>
          <p:spPr>
            <a:xfrm flipV="1">
              <a:off x="2436085" y="2423259"/>
              <a:ext cx="1026069" cy="1026069"/>
            </a:xfrm>
            <a:prstGeom prst="line">
              <a:avLst/>
            </a:prstGeom>
            <a:noFill/>
            <a:ln w="25400" cap="flat">
              <a:solidFill>
                <a:srgbClr val="9D8DF1"/>
              </a:solidFill>
              <a:prstDash val="solid"/>
              <a:miter lim="400000"/>
            </a:ln>
            <a:effectLst/>
          </p:spPr>
          <p:txBody>
            <a:bodyPr wrap="square" lIns="50800" tIns="50800" rIns="50800" bIns="50800" numCol="1" anchor="ctr">
              <a:noAutofit/>
            </a:bodyPr>
            <a:lstStyle/>
            <a:p>
              <a:pPr/>
            </a:p>
          </p:txBody>
        </p:sp>
        <p:sp>
          <p:nvSpPr>
            <p:cNvPr id="29" name="Line"/>
            <p:cNvSpPr/>
            <p:nvPr/>
          </p:nvSpPr>
          <p:spPr>
            <a:xfrm flipV="1">
              <a:off x="-1" y="0"/>
              <a:ext cx="1026070" cy="1026069"/>
            </a:xfrm>
            <a:prstGeom prst="line">
              <a:avLst/>
            </a:prstGeom>
            <a:noFill/>
            <a:ln w="25400" cap="flat">
              <a:solidFill>
                <a:srgbClr val="9D8DF1"/>
              </a:solidFill>
              <a:prstDash val="solid"/>
              <a:miter lim="400000"/>
            </a:ln>
            <a:effectLst/>
          </p:spPr>
          <p:txBody>
            <a:bodyPr wrap="square" lIns="50800" tIns="50800" rIns="50800" bIns="50800" numCol="1" anchor="ctr">
              <a:noAutofit/>
            </a:bodyPr>
            <a:lstStyle/>
            <a:p>
              <a:pPr/>
            </a:p>
          </p:txBody>
        </p:sp>
        <p:sp>
          <p:nvSpPr>
            <p:cNvPr id="30" name="Square"/>
            <p:cNvSpPr/>
            <p:nvPr/>
          </p:nvSpPr>
          <p:spPr>
            <a:xfrm>
              <a:off x="4453897" y="7531"/>
              <a:ext cx="2422680" cy="2422680"/>
            </a:xfrm>
            <a:prstGeom prst="rect">
              <a:avLst/>
            </a:prstGeom>
            <a:noFill/>
            <a:ln w="25400" cap="flat">
              <a:solidFill>
                <a:srgbClr val="9D8DF1"/>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1" name="Line"/>
            <p:cNvSpPr/>
            <p:nvPr/>
          </p:nvSpPr>
          <p:spPr>
            <a:xfrm flipV="1">
              <a:off x="3431004" y="2423259"/>
              <a:ext cx="1026069" cy="1026069"/>
            </a:xfrm>
            <a:prstGeom prst="line">
              <a:avLst/>
            </a:prstGeom>
            <a:noFill/>
            <a:ln w="25400" cap="flat">
              <a:solidFill>
                <a:srgbClr val="9D8DF1"/>
              </a:solidFill>
              <a:prstDash val="solid"/>
              <a:miter lim="400000"/>
            </a:ln>
            <a:effectLst/>
          </p:spPr>
          <p:txBody>
            <a:bodyPr wrap="square" lIns="50800" tIns="50800" rIns="50800" bIns="50800" numCol="1" anchor="ctr">
              <a:noAutofit/>
            </a:bodyPr>
            <a:lstStyle/>
            <a:p>
              <a:pPr/>
            </a:p>
          </p:txBody>
        </p:sp>
        <p:sp>
          <p:nvSpPr>
            <p:cNvPr id="32" name="Line"/>
            <p:cNvSpPr/>
            <p:nvPr/>
          </p:nvSpPr>
          <p:spPr>
            <a:xfrm flipV="1">
              <a:off x="5867089" y="2423259"/>
              <a:ext cx="1026069" cy="1026069"/>
            </a:xfrm>
            <a:prstGeom prst="line">
              <a:avLst/>
            </a:prstGeom>
            <a:noFill/>
            <a:ln w="25400" cap="flat">
              <a:solidFill>
                <a:srgbClr val="9D8DF1"/>
              </a:solidFill>
              <a:prstDash val="solid"/>
              <a:miter lim="400000"/>
            </a:ln>
            <a:effectLst/>
          </p:spPr>
          <p:txBody>
            <a:bodyPr wrap="square" lIns="50800" tIns="50800" rIns="50800" bIns="50800" numCol="1" anchor="ctr">
              <a:noAutofit/>
            </a:bodyPr>
            <a:lstStyle/>
            <a:p>
              <a:pPr/>
            </a:p>
          </p:txBody>
        </p:sp>
        <p:sp>
          <p:nvSpPr>
            <p:cNvPr id="33" name="Line"/>
            <p:cNvSpPr/>
            <p:nvPr/>
          </p:nvSpPr>
          <p:spPr>
            <a:xfrm flipV="1">
              <a:off x="3431004" y="0"/>
              <a:ext cx="1026069" cy="1026069"/>
            </a:xfrm>
            <a:prstGeom prst="line">
              <a:avLst/>
            </a:prstGeom>
            <a:noFill/>
            <a:ln w="25400" cap="flat">
              <a:solidFill>
                <a:srgbClr val="9D8DF1"/>
              </a:solidFill>
              <a:prstDash val="solid"/>
              <a:miter lim="400000"/>
            </a:ln>
            <a:effectLst/>
          </p:spPr>
          <p:txBody>
            <a:bodyPr wrap="square" lIns="50800" tIns="50800" rIns="50800" bIns="50800" numCol="1" anchor="ctr">
              <a:noAutofit/>
            </a:bodyPr>
            <a:lstStyle/>
            <a:p>
              <a:pPr/>
            </a:p>
          </p:txBody>
        </p:sp>
      </p:grpSp>
      <p:grpSp>
        <p:nvGrpSpPr>
          <p:cNvPr id="43" name="Group"/>
          <p:cNvGrpSpPr/>
          <p:nvPr/>
        </p:nvGrpSpPr>
        <p:grpSpPr>
          <a:xfrm flipH="1">
            <a:off x="18902684" y="6946807"/>
            <a:ext cx="6893158" cy="3449329"/>
            <a:chOff x="0" y="0"/>
            <a:chExt cx="6893157" cy="3449327"/>
          </a:xfrm>
        </p:grpSpPr>
        <p:sp>
          <p:nvSpPr>
            <p:cNvPr id="35" name="Square"/>
            <p:cNvSpPr/>
            <p:nvPr/>
          </p:nvSpPr>
          <p:spPr>
            <a:xfrm>
              <a:off x="1022893" y="7531"/>
              <a:ext cx="2422679" cy="2422680"/>
            </a:xfrm>
            <a:prstGeom prst="rect">
              <a:avLst/>
            </a:prstGeom>
            <a:noFill/>
            <a:ln w="25400" cap="flat">
              <a:solidFill>
                <a:srgbClr val="9D8DF1"/>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6" name="Line"/>
            <p:cNvSpPr/>
            <p:nvPr/>
          </p:nvSpPr>
          <p:spPr>
            <a:xfrm flipV="1">
              <a:off x="-1" y="2423259"/>
              <a:ext cx="1026070" cy="1026069"/>
            </a:xfrm>
            <a:prstGeom prst="line">
              <a:avLst/>
            </a:prstGeom>
            <a:noFill/>
            <a:ln w="25400" cap="flat">
              <a:solidFill>
                <a:srgbClr val="9D8DF1"/>
              </a:solidFill>
              <a:prstDash val="solid"/>
              <a:miter lim="400000"/>
            </a:ln>
            <a:effectLst/>
          </p:spPr>
          <p:txBody>
            <a:bodyPr wrap="square" lIns="50800" tIns="50800" rIns="50800" bIns="50800" numCol="1" anchor="ctr">
              <a:noAutofit/>
            </a:bodyPr>
            <a:lstStyle/>
            <a:p>
              <a:pPr/>
            </a:p>
          </p:txBody>
        </p:sp>
        <p:sp>
          <p:nvSpPr>
            <p:cNvPr id="37" name="Line"/>
            <p:cNvSpPr/>
            <p:nvPr/>
          </p:nvSpPr>
          <p:spPr>
            <a:xfrm flipV="1">
              <a:off x="2436085" y="2423259"/>
              <a:ext cx="1026069" cy="1026069"/>
            </a:xfrm>
            <a:prstGeom prst="line">
              <a:avLst/>
            </a:prstGeom>
            <a:noFill/>
            <a:ln w="25400" cap="flat">
              <a:solidFill>
                <a:srgbClr val="9D8DF1"/>
              </a:solidFill>
              <a:prstDash val="solid"/>
              <a:miter lim="400000"/>
            </a:ln>
            <a:effectLst/>
          </p:spPr>
          <p:txBody>
            <a:bodyPr wrap="square" lIns="50800" tIns="50800" rIns="50800" bIns="50800" numCol="1" anchor="ctr">
              <a:noAutofit/>
            </a:bodyPr>
            <a:lstStyle/>
            <a:p>
              <a:pPr/>
            </a:p>
          </p:txBody>
        </p:sp>
        <p:sp>
          <p:nvSpPr>
            <p:cNvPr id="38" name="Line"/>
            <p:cNvSpPr/>
            <p:nvPr/>
          </p:nvSpPr>
          <p:spPr>
            <a:xfrm flipV="1">
              <a:off x="-1" y="0"/>
              <a:ext cx="1026070" cy="1026069"/>
            </a:xfrm>
            <a:prstGeom prst="line">
              <a:avLst/>
            </a:prstGeom>
            <a:noFill/>
            <a:ln w="25400" cap="flat">
              <a:solidFill>
                <a:srgbClr val="9D8DF1"/>
              </a:solidFill>
              <a:prstDash val="solid"/>
              <a:miter lim="400000"/>
            </a:ln>
            <a:effectLst/>
          </p:spPr>
          <p:txBody>
            <a:bodyPr wrap="square" lIns="50800" tIns="50800" rIns="50800" bIns="50800" numCol="1" anchor="ctr">
              <a:noAutofit/>
            </a:bodyPr>
            <a:lstStyle/>
            <a:p>
              <a:pPr/>
            </a:p>
          </p:txBody>
        </p:sp>
        <p:sp>
          <p:nvSpPr>
            <p:cNvPr id="39" name="Square"/>
            <p:cNvSpPr/>
            <p:nvPr/>
          </p:nvSpPr>
          <p:spPr>
            <a:xfrm>
              <a:off x="4453897" y="7531"/>
              <a:ext cx="2422680" cy="2422680"/>
            </a:xfrm>
            <a:prstGeom prst="rect">
              <a:avLst/>
            </a:prstGeom>
            <a:noFill/>
            <a:ln w="25400" cap="flat">
              <a:solidFill>
                <a:srgbClr val="9D8DF1"/>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0" name="Line"/>
            <p:cNvSpPr/>
            <p:nvPr/>
          </p:nvSpPr>
          <p:spPr>
            <a:xfrm flipV="1">
              <a:off x="3431004" y="2423259"/>
              <a:ext cx="1026069" cy="1026069"/>
            </a:xfrm>
            <a:prstGeom prst="line">
              <a:avLst/>
            </a:prstGeom>
            <a:noFill/>
            <a:ln w="25400" cap="flat">
              <a:solidFill>
                <a:srgbClr val="9D8DF1"/>
              </a:solidFill>
              <a:prstDash val="solid"/>
              <a:miter lim="400000"/>
            </a:ln>
            <a:effectLst/>
          </p:spPr>
          <p:txBody>
            <a:bodyPr wrap="square" lIns="50800" tIns="50800" rIns="50800" bIns="50800" numCol="1" anchor="ctr">
              <a:noAutofit/>
            </a:bodyPr>
            <a:lstStyle/>
            <a:p>
              <a:pPr/>
            </a:p>
          </p:txBody>
        </p:sp>
        <p:sp>
          <p:nvSpPr>
            <p:cNvPr id="41" name="Line"/>
            <p:cNvSpPr/>
            <p:nvPr/>
          </p:nvSpPr>
          <p:spPr>
            <a:xfrm flipV="1">
              <a:off x="5867089" y="2423259"/>
              <a:ext cx="1026069" cy="1026069"/>
            </a:xfrm>
            <a:prstGeom prst="line">
              <a:avLst/>
            </a:prstGeom>
            <a:noFill/>
            <a:ln w="25400" cap="flat">
              <a:solidFill>
                <a:srgbClr val="9D8DF1"/>
              </a:solidFill>
              <a:prstDash val="solid"/>
              <a:miter lim="400000"/>
            </a:ln>
            <a:effectLst/>
          </p:spPr>
          <p:txBody>
            <a:bodyPr wrap="square" lIns="50800" tIns="50800" rIns="50800" bIns="50800" numCol="1" anchor="ctr">
              <a:noAutofit/>
            </a:bodyPr>
            <a:lstStyle/>
            <a:p>
              <a:pPr/>
            </a:p>
          </p:txBody>
        </p:sp>
        <p:sp>
          <p:nvSpPr>
            <p:cNvPr id="42" name="Line"/>
            <p:cNvSpPr/>
            <p:nvPr/>
          </p:nvSpPr>
          <p:spPr>
            <a:xfrm flipV="1">
              <a:off x="3431004" y="0"/>
              <a:ext cx="1026069" cy="1026069"/>
            </a:xfrm>
            <a:prstGeom prst="line">
              <a:avLst/>
            </a:prstGeom>
            <a:noFill/>
            <a:ln w="25400" cap="flat">
              <a:solidFill>
                <a:srgbClr val="9D8DF1"/>
              </a:solidFill>
              <a:prstDash val="solid"/>
              <a:miter lim="400000"/>
            </a:ln>
            <a:effectLst/>
          </p:spPr>
          <p:txBody>
            <a:bodyPr wrap="square" lIns="50800" tIns="50800" rIns="50800" bIns="50800" numCol="1" anchor="ctr">
              <a:noAutofit/>
            </a:bodyPr>
            <a:lstStyle/>
            <a:p>
              <a:pPr/>
            </a:p>
          </p:txBody>
        </p:sp>
      </p:gr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
    <p:spTree>
      <p:nvGrpSpPr>
        <p:cNvPr id="1" name=""/>
        <p:cNvGrpSpPr/>
        <p:nvPr/>
      </p:nvGrpSpPr>
      <p:grpSpPr>
        <a:xfrm>
          <a:off x="0" y="0"/>
          <a:ext cx="0" cy="0"/>
          <a:chOff x="0" y="0"/>
          <a:chExt cx="0" cy="0"/>
        </a:xfrm>
      </p:grpSpPr>
      <p:pic>
        <p:nvPicPr>
          <p:cNvPr id="51" name="Image" descr="Image"/>
          <p:cNvPicPr>
            <a:picLocks noChangeAspect="1"/>
          </p:cNvPicPr>
          <p:nvPr/>
        </p:nvPicPr>
        <p:blipFill>
          <a:blip r:embed="rId2">
            <a:extLst/>
          </a:blip>
          <a:stretch>
            <a:fillRect/>
          </a:stretch>
        </p:blipFill>
        <p:spPr>
          <a:xfrm>
            <a:off x="22710587" y="453831"/>
            <a:ext cx="1038167" cy="1038166"/>
          </a:xfrm>
          <a:prstGeom prst="rect">
            <a:avLst/>
          </a:prstGeom>
          <a:ln w="12700">
            <a:miter lim="400000"/>
          </a:ln>
        </p:spPr>
      </p:pic>
      <p:sp>
        <p:nvSpPr>
          <p:cNvPr id="52" name="Line"/>
          <p:cNvSpPr/>
          <p:nvPr/>
        </p:nvSpPr>
        <p:spPr>
          <a:xfrm>
            <a:off x="-235922" y="2005362"/>
            <a:ext cx="24855843" cy="1"/>
          </a:xfrm>
          <a:prstGeom prst="line">
            <a:avLst/>
          </a:prstGeom>
          <a:ln w="25400">
            <a:solidFill>
              <a:srgbClr val="9D8DF1"/>
            </a:solidFill>
            <a:miter lim="400000"/>
          </a:ln>
        </p:spPr>
        <p:txBody>
          <a:bodyPr lIns="50800" tIns="50800" rIns="50800" bIns="50800" anchor="ctr"/>
          <a:lstStyle/>
          <a:p>
            <a:pPr/>
          </a:p>
        </p:txBody>
      </p:sp>
      <p:sp>
        <p:nvSpPr>
          <p:cNvPr id="53" name="Lorem ipsum dolor sit amet, consectetur adipiscing elit, sed do eiusmod"/>
          <p:cNvSpPr txBox="1"/>
          <p:nvPr>
            <p:ph type="body" sz="quarter" idx="21" hasCustomPrompt="1"/>
          </p:nvPr>
        </p:nvSpPr>
        <p:spPr>
          <a:xfrm>
            <a:off x="2123380" y="3183887"/>
            <a:ext cx="13110243" cy="2824481"/>
          </a:xfrm>
          <a:prstGeom prst="rect">
            <a:avLst/>
          </a:prstGeom>
        </p:spPr>
        <p:txBody>
          <a:bodyPr>
            <a:spAutoFit/>
          </a:bodyPr>
          <a:lstStyle>
            <a:lvl1pPr defTabSz="2438400">
              <a:lnSpc>
                <a:spcPct val="110000"/>
              </a:lnSpc>
              <a:defRPr b="0">
                <a:solidFill>
                  <a:srgbClr val="FFFFFF"/>
                </a:solidFill>
                <a:latin typeface="Montserrat Regular"/>
                <a:ea typeface="Montserrat Regular"/>
                <a:cs typeface="Montserrat Regular"/>
                <a:sym typeface="Montserrat Regular"/>
              </a:defRPr>
            </a:lvl1pPr>
          </a:lstStyle>
          <a:p>
            <a:pPr/>
            <a:r>
              <a:t>Lorem ipsum dolor sit amet, consectetur adipiscing elit, sed do eiusmod</a:t>
            </a:r>
          </a:p>
        </p:txBody>
      </p:sp>
      <p:sp>
        <p:nvSpPr>
          <p:cNvPr id="54" name="Line"/>
          <p:cNvSpPr/>
          <p:nvPr/>
        </p:nvSpPr>
        <p:spPr>
          <a:xfrm>
            <a:off x="2153125" y="7186892"/>
            <a:ext cx="8304982" cy="1"/>
          </a:xfrm>
          <a:prstGeom prst="line">
            <a:avLst/>
          </a:prstGeom>
          <a:ln w="25400">
            <a:solidFill>
              <a:srgbClr val="9D8DF1"/>
            </a:solidFill>
            <a:miter lim="400000"/>
          </a:ln>
        </p:spPr>
        <p:txBody>
          <a:bodyPr lIns="50800" tIns="50800" rIns="50800" bIns="50800" anchor="ctr"/>
          <a:lstStyle/>
          <a:p>
            <a:pPr algn="ctr" defTabSz="2438400">
              <a:spcBef>
                <a:spcPts val="0"/>
              </a:spcBef>
              <a:defRPr sz="2400">
                <a:latin typeface="Canela Text Regular"/>
                <a:ea typeface="Canela Text Regular"/>
                <a:cs typeface="Canela Text Regular"/>
                <a:sym typeface="Canela Text Regular"/>
              </a:defRPr>
            </a:pPr>
          </a:p>
        </p:txBody>
      </p:sp>
      <p:sp>
        <p:nvSpPr>
          <p:cNvPr id="55" name="Duis aute irure dolor in reprehenderit in voluptate velit esse cillum dolore eu fugiat nulla pariatur. Excepteur sint occaecat cupidatat non proident, sunt in culpa qui officia deserunt mollit anim id est laborum."/>
          <p:cNvSpPr txBox="1"/>
          <p:nvPr>
            <p:ph type="body" sz="quarter" idx="22" hasCustomPrompt="1"/>
          </p:nvPr>
        </p:nvSpPr>
        <p:spPr>
          <a:xfrm>
            <a:off x="2123380" y="7958680"/>
            <a:ext cx="8364473" cy="2827021"/>
          </a:xfrm>
          <a:prstGeom prst="rect">
            <a:avLst/>
          </a:prstGeom>
        </p:spPr>
        <p:txBody>
          <a:bodyPr>
            <a:spAutoFit/>
          </a:bodyPr>
          <a:lstStyle>
            <a:lvl1pPr defTabSz="2438400">
              <a:lnSpc>
                <a:spcPct val="120000"/>
              </a:lnSpc>
              <a:defRPr b="0" sz="3000">
                <a:solidFill>
                  <a:srgbClr val="FFFFFF"/>
                </a:solidFill>
                <a:latin typeface="Montserrat Regular"/>
                <a:ea typeface="Montserrat Regular"/>
                <a:cs typeface="Montserrat Regular"/>
                <a:sym typeface="Montserrat Regular"/>
              </a:defRPr>
            </a:lvl1pPr>
          </a:lstStyle>
          <a:p>
            <a:pPr/>
            <a:r>
              <a:t>Duis aute irure dolor in reprehenderit in voluptate velit esse cillum dolore eu fugiat nulla pariatur. Excepteur sint occaecat cupidatat non proident, sunt in culpa qui officia deserunt mollit anim id est laborum.</a:t>
            </a:r>
          </a:p>
        </p:txBody>
      </p:sp>
      <p:sp>
        <p:nvSpPr>
          <p:cNvPr id="56" name="Line"/>
          <p:cNvSpPr/>
          <p:nvPr/>
        </p:nvSpPr>
        <p:spPr>
          <a:xfrm>
            <a:off x="13571248" y="7186892"/>
            <a:ext cx="8304983" cy="1"/>
          </a:xfrm>
          <a:prstGeom prst="line">
            <a:avLst/>
          </a:prstGeom>
          <a:ln w="25400">
            <a:solidFill>
              <a:srgbClr val="9D8DF1"/>
            </a:solidFill>
            <a:miter lim="400000"/>
          </a:ln>
        </p:spPr>
        <p:txBody>
          <a:bodyPr lIns="50800" tIns="50800" rIns="50800" bIns="50800" anchor="ctr"/>
          <a:lstStyle/>
          <a:p>
            <a:pPr algn="ctr" defTabSz="2438400">
              <a:spcBef>
                <a:spcPts val="0"/>
              </a:spcBef>
              <a:defRPr sz="2400">
                <a:latin typeface="Canela Text Regular"/>
                <a:ea typeface="Canela Text Regular"/>
                <a:cs typeface="Canela Text Regular"/>
                <a:sym typeface="Canela Text Regular"/>
              </a:defRPr>
            </a:pPr>
          </a:p>
        </p:txBody>
      </p:sp>
      <p:sp>
        <p:nvSpPr>
          <p:cNvPr id="57" name="Sed omnis iste natus error sit voluptatem accusantium doloremque laudantium, totam rem aperiam, eaque ipsa quae ab illo inventore veritatis et quasi architecto beatae vitae dicta sunt explicabo."/>
          <p:cNvSpPr txBox="1"/>
          <p:nvPr>
            <p:ph type="body" sz="quarter" idx="23" hasCustomPrompt="1"/>
          </p:nvPr>
        </p:nvSpPr>
        <p:spPr>
          <a:xfrm>
            <a:off x="13541503" y="7958680"/>
            <a:ext cx="8364473" cy="2827021"/>
          </a:xfrm>
          <a:prstGeom prst="rect">
            <a:avLst/>
          </a:prstGeom>
        </p:spPr>
        <p:txBody>
          <a:bodyPr>
            <a:spAutoFit/>
          </a:bodyPr>
          <a:lstStyle>
            <a:lvl1pPr defTabSz="2438400">
              <a:lnSpc>
                <a:spcPct val="120000"/>
              </a:lnSpc>
              <a:defRPr b="0" sz="3000">
                <a:solidFill>
                  <a:srgbClr val="FFFFFF"/>
                </a:solidFill>
                <a:latin typeface="Montserrat Regular"/>
                <a:ea typeface="Montserrat Regular"/>
                <a:cs typeface="Montserrat Regular"/>
                <a:sym typeface="Montserrat Regular"/>
              </a:defRPr>
            </a:lvl1pPr>
          </a:lstStyle>
          <a:p>
            <a:pPr/>
            <a:r>
              <a:t>Sed omnis iste natus error sit voluptatem accusantium doloremque laudantium, totam rem aperiam, eaque ipsa quae ab illo inventore veritatis et quasi architecto beatae vitae dicta sunt explicabo. </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
    <p:spTree>
      <p:nvGrpSpPr>
        <p:cNvPr id="1" name=""/>
        <p:cNvGrpSpPr/>
        <p:nvPr/>
      </p:nvGrpSpPr>
      <p:grpSpPr>
        <a:xfrm>
          <a:off x="0" y="0"/>
          <a:ext cx="0" cy="0"/>
          <a:chOff x="0" y="0"/>
          <a:chExt cx="0" cy="0"/>
        </a:xfrm>
      </p:grpSpPr>
      <p:pic>
        <p:nvPicPr>
          <p:cNvPr id="65" name="Image" descr="Image"/>
          <p:cNvPicPr>
            <a:picLocks noChangeAspect="1"/>
          </p:cNvPicPr>
          <p:nvPr/>
        </p:nvPicPr>
        <p:blipFill>
          <a:blip r:embed="rId2">
            <a:extLst/>
          </a:blip>
          <a:stretch>
            <a:fillRect/>
          </a:stretch>
        </p:blipFill>
        <p:spPr>
          <a:xfrm>
            <a:off x="22710587" y="453831"/>
            <a:ext cx="1038167" cy="1038166"/>
          </a:xfrm>
          <a:prstGeom prst="rect">
            <a:avLst/>
          </a:prstGeom>
          <a:ln w="12700">
            <a:miter lim="400000"/>
          </a:ln>
        </p:spPr>
      </p:pic>
      <p:sp>
        <p:nvSpPr>
          <p:cNvPr id="66" name="Line"/>
          <p:cNvSpPr/>
          <p:nvPr/>
        </p:nvSpPr>
        <p:spPr>
          <a:xfrm>
            <a:off x="-235922" y="2005362"/>
            <a:ext cx="24855843" cy="1"/>
          </a:xfrm>
          <a:prstGeom prst="line">
            <a:avLst/>
          </a:prstGeom>
          <a:ln w="25400">
            <a:solidFill>
              <a:srgbClr val="9D8DF1"/>
            </a:solidFill>
            <a:miter lim="400000"/>
          </a:ln>
        </p:spPr>
        <p:txBody>
          <a:bodyPr lIns="50800" tIns="50800" rIns="50800" bIns="50800" anchor="ctr"/>
          <a:lstStyle/>
          <a:p>
            <a:pPr/>
          </a:p>
        </p:txBody>
      </p:sp>
      <p:sp>
        <p:nvSpPr>
          <p:cNvPr id="67" name="Nemo enim ipsam voluptatem quia voluptas sit aspernatur aut odit aut fugit, sed quia consequuntur"/>
          <p:cNvSpPr txBox="1"/>
          <p:nvPr>
            <p:ph type="body" sz="quarter" idx="21" hasCustomPrompt="1"/>
          </p:nvPr>
        </p:nvSpPr>
        <p:spPr>
          <a:xfrm>
            <a:off x="5636879" y="3183887"/>
            <a:ext cx="13110242" cy="2824481"/>
          </a:xfrm>
          <a:prstGeom prst="rect">
            <a:avLst/>
          </a:prstGeom>
        </p:spPr>
        <p:txBody>
          <a:bodyPr>
            <a:spAutoFit/>
          </a:bodyPr>
          <a:lstStyle>
            <a:lvl1pPr algn="ctr" defTabSz="2438400">
              <a:lnSpc>
                <a:spcPct val="110000"/>
              </a:lnSpc>
              <a:defRPr b="0">
                <a:solidFill>
                  <a:srgbClr val="FFFFFF"/>
                </a:solidFill>
                <a:latin typeface="Montserrat Regular"/>
                <a:ea typeface="Montserrat Regular"/>
                <a:cs typeface="Montserrat Regular"/>
                <a:sym typeface="Montserrat Regular"/>
              </a:defRPr>
            </a:lvl1pPr>
          </a:lstStyle>
          <a:p>
            <a:pPr/>
            <a:r>
              <a:t>Nemo enim ipsam voluptatem quia voluptas sit aspernatur aut odit aut fugit, sed quia consequuntur</a:t>
            </a:r>
          </a:p>
        </p:txBody>
      </p:sp>
      <p:sp>
        <p:nvSpPr>
          <p:cNvPr id="68" name="Line"/>
          <p:cNvSpPr/>
          <p:nvPr/>
        </p:nvSpPr>
        <p:spPr>
          <a:xfrm>
            <a:off x="2153125" y="7186892"/>
            <a:ext cx="8304982" cy="1"/>
          </a:xfrm>
          <a:prstGeom prst="line">
            <a:avLst/>
          </a:prstGeom>
          <a:ln w="25400">
            <a:solidFill>
              <a:srgbClr val="9D8DF1"/>
            </a:solidFill>
            <a:miter lim="400000"/>
          </a:ln>
        </p:spPr>
        <p:txBody>
          <a:bodyPr lIns="50800" tIns="50800" rIns="50800" bIns="50800" anchor="ctr"/>
          <a:lstStyle/>
          <a:p>
            <a:pPr algn="ctr" defTabSz="2438400">
              <a:spcBef>
                <a:spcPts val="0"/>
              </a:spcBef>
              <a:defRPr sz="2400">
                <a:latin typeface="Canela Text Regular"/>
                <a:ea typeface="Canela Text Regular"/>
                <a:cs typeface="Canela Text Regular"/>
                <a:sym typeface="Canela Text Regular"/>
              </a:defRPr>
            </a:pPr>
          </a:p>
        </p:txBody>
      </p:sp>
      <p:sp>
        <p:nvSpPr>
          <p:cNvPr id="69" name="Duis aute irure dolor in reprehenderit in voluptate velit esse cillum dolore eu fugiat nulla pariatur. Excepteur sint occaecat cupidatat non proident, sunt in culpa qui officia deserunt mollit anim id est laborum."/>
          <p:cNvSpPr txBox="1"/>
          <p:nvPr>
            <p:ph type="body" sz="quarter" idx="22" hasCustomPrompt="1"/>
          </p:nvPr>
        </p:nvSpPr>
        <p:spPr>
          <a:xfrm>
            <a:off x="2123380" y="7958680"/>
            <a:ext cx="8364473" cy="2827021"/>
          </a:xfrm>
          <a:prstGeom prst="rect">
            <a:avLst/>
          </a:prstGeom>
        </p:spPr>
        <p:txBody>
          <a:bodyPr>
            <a:spAutoFit/>
          </a:bodyPr>
          <a:lstStyle>
            <a:lvl1pPr defTabSz="2438400">
              <a:lnSpc>
                <a:spcPct val="120000"/>
              </a:lnSpc>
              <a:defRPr b="0" sz="3000">
                <a:solidFill>
                  <a:srgbClr val="FFFFFF"/>
                </a:solidFill>
                <a:latin typeface="Montserrat Regular"/>
                <a:ea typeface="Montserrat Regular"/>
                <a:cs typeface="Montserrat Regular"/>
                <a:sym typeface="Montserrat Regular"/>
              </a:defRPr>
            </a:lvl1pPr>
          </a:lstStyle>
          <a:p>
            <a:pPr/>
            <a:r>
              <a:t>Duis aute irure dolor in reprehenderit in voluptate velit esse cillum dolore eu fugiat nulla pariatur. Excepteur sint occaecat cupidatat non proident, sunt in culpa qui officia deserunt mollit anim id est laborum.</a:t>
            </a:r>
          </a:p>
        </p:txBody>
      </p:sp>
      <p:sp>
        <p:nvSpPr>
          <p:cNvPr id="70" name="Line"/>
          <p:cNvSpPr/>
          <p:nvPr/>
        </p:nvSpPr>
        <p:spPr>
          <a:xfrm>
            <a:off x="13571249" y="7186892"/>
            <a:ext cx="8304982" cy="1"/>
          </a:xfrm>
          <a:prstGeom prst="line">
            <a:avLst/>
          </a:prstGeom>
          <a:ln w="25400">
            <a:solidFill>
              <a:srgbClr val="9D8DF1"/>
            </a:solidFill>
            <a:miter lim="400000"/>
          </a:ln>
        </p:spPr>
        <p:txBody>
          <a:bodyPr lIns="50800" tIns="50800" rIns="50800" bIns="50800" anchor="ctr"/>
          <a:lstStyle/>
          <a:p>
            <a:pPr algn="ctr" defTabSz="2438400">
              <a:spcBef>
                <a:spcPts val="0"/>
              </a:spcBef>
              <a:defRPr sz="2400">
                <a:latin typeface="Canela Text Regular"/>
                <a:ea typeface="Canela Text Regular"/>
                <a:cs typeface="Canela Text Regular"/>
                <a:sym typeface="Canela Text Regular"/>
              </a:defRPr>
            </a:pPr>
          </a:p>
        </p:txBody>
      </p:sp>
      <p:sp>
        <p:nvSpPr>
          <p:cNvPr id="71" name="Sed omnis iste natus error sit voluptatem accusantium doloremque laudantium, totam rem aperiam, eaque ipsa quae ab illo inventore veritatis et quasi architecto beatae vitae dicta sunt explicabo."/>
          <p:cNvSpPr txBox="1"/>
          <p:nvPr>
            <p:ph type="body" sz="quarter" idx="23" hasCustomPrompt="1"/>
          </p:nvPr>
        </p:nvSpPr>
        <p:spPr>
          <a:xfrm>
            <a:off x="13541503" y="7958680"/>
            <a:ext cx="8364473" cy="2827021"/>
          </a:xfrm>
          <a:prstGeom prst="rect">
            <a:avLst/>
          </a:prstGeom>
        </p:spPr>
        <p:txBody>
          <a:bodyPr>
            <a:spAutoFit/>
          </a:bodyPr>
          <a:lstStyle>
            <a:lvl1pPr defTabSz="2438400">
              <a:lnSpc>
                <a:spcPct val="120000"/>
              </a:lnSpc>
              <a:defRPr b="0" sz="3000">
                <a:solidFill>
                  <a:srgbClr val="FFFFFF"/>
                </a:solidFill>
                <a:latin typeface="Montserrat Regular"/>
                <a:ea typeface="Montserrat Regular"/>
                <a:cs typeface="Montserrat Regular"/>
                <a:sym typeface="Montserrat Regular"/>
              </a:defRPr>
            </a:lvl1pPr>
          </a:lstStyle>
          <a:p>
            <a:pPr/>
            <a:r>
              <a:t>Sed omnis iste natus error sit voluptatem accusantium doloremque laudantium, totam rem aperiam, eaque ipsa quae ab illo inventore veritatis et quasi architecto beatae vitae dicta sunt explicabo. </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5">
    <p:spTree>
      <p:nvGrpSpPr>
        <p:cNvPr id="1" name=""/>
        <p:cNvGrpSpPr/>
        <p:nvPr/>
      </p:nvGrpSpPr>
      <p:grpSpPr>
        <a:xfrm>
          <a:off x="0" y="0"/>
          <a:ext cx="0" cy="0"/>
          <a:chOff x="0" y="0"/>
          <a:chExt cx="0" cy="0"/>
        </a:xfrm>
      </p:grpSpPr>
      <p:pic>
        <p:nvPicPr>
          <p:cNvPr id="79" name="Image" descr="Image"/>
          <p:cNvPicPr>
            <a:picLocks noChangeAspect="1"/>
          </p:cNvPicPr>
          <p:nvPr/>
        </p:nvPicPr>
        <p:blipFill>
          <a:blip r:embed="rId2">
            <a:extLst/>
          </a:blip>
          <a:stretch>
            <a:fillRect/>
          </a:stretch>
        </p:blipFill>
        <p:spPr>
          <a:xfrm>
            <a:off x="22710587" y="453831"/>
            <a:ext cx="1038167" cy="1038166"/>
          </a:xfrm>
          <a:prstGeom prst="rect">
            <a:avLst/>
          </a:prstGeom>
          <a:ln w="12700">
            <a:miter lim="400000"/>
          </a:ln>
        </p:spPr>
      </p:pic>
      <p:sp>
        <p:nvSpPr>
          <p:cNvPr id="80" name="Line"/>
          <p:cNvSpPr/>
          <p:nvPr/>
        </p:nvSpPr>
        <p:spPr>
          <a:xfrm>
            <a:off x="-235922" y="2005362"/>
            <a:ext cx="24855843" cy="1"/>
          </a:xfrm>
          <a:prstGeom prst="line">
            <a:avLst/>
          </a:prstGeom>
          <a:ln w="25400">
            <a:solidFill>
              <a:srgbClr val="9D8DF1"/>
            </a:solidFill>
            <a:miter lim="400000"/>
          </a:ln>
        </p:spPr>
        <p:txBody>
          <a:bodyPr lIns="50800" tIns="50800" rIns="50800" bIns="50800" anchor="ctr"/>
          <a:lstStyle/>
          <a:p>
            <a:pPr/>
          </a:p>
        </p:txBody>
      </p:sp>
      <p:sp>
        <p:nvSpPr>
          <p:cNvPr id="81" name="Lorem ipsum dolor sit amet, consectetur adipiscing elit, sed do. Nemo enim ipsam voluptatem quia voluptas sit aspernatur aut odit aut fugit, sed quia consequuntur"/>
          <p:cNvSpPr txBox="1"/>
          <p:nvPr>
            <p:ph type="body" sz="quarter" idx="21" hasCustomPrompt="1"/>
          </p:nvPr>
        </p:nvSpPr>
        <p:spPr>
          <a:xfrm>
            <a:off x="3832398" y="4977765"/>
            <a:ext cx="16719204" cy="3760471"/>
          </a:xfrm>
          <a:prstGeom prst="rect">
            <a:avLst/>
          </a:prstGeom>
        </p:spPr>
        <p:txBody>
          <a:bodyPr>
            <a:spAutoFit/>
          </a:bodyPr>
          <a:lstStyle>
            <a:lvl1pPr algn="ctr" defTabSz="2438400">
              <a:lnSpc>
                <a:spcPct val="110000"/>
              </a:lnSpc>
              <a:defRPr b="0">
                <a:solidFill>
                  <a:srgbClr val="FFFFFF"/>
                </a:solidFill>
                <a:latin typeface="Montserrat Regular"/>
                <a:ea typeface="Montserrat Regular"/>
                <a:cs typeface="Montserrat Regular"/>
                <a:sym typeface="Montserrat Regular"/>
              </a:defRPr>
            </a:lvl1pPr>
          </a:lstStyle>
          <a:p>
            <a:pPr/>
            <a:r>
              <a:t>Lorem ipsum dolor sit amet, consectetur adipiscing elit, sed do. Nemo enim ipsam voluptatem quia voluptas sit aspernatur aut odit aut fugit, sed quia consequuntur</a:t>
            </a:r>
          </a:p>
        </p:txBody>
      </p:sp>
      <p:grpSp>
        <p:nvGrpSpPr>
          <p:cNvPr id="90" name="Group"/>
          <p:cNvGrpSpPr/>
          <p:nvPr/>
        </p:nvGrpSpPr>
        <p:grpSpPr>
          <a:xfrm>
            <a:off x="-132511" y="10390754"/>
            <a:ext cx="6893158" cy="3449329"/>
            <a:chOff x="0" y="0"/>
            <a:chExt cx="6893157" cy="3449327"/>
          </a:xfrm>
        </p:grpSpPr>
        <p:sp>
          <p:nvSpPr>
            <p:cNvPr id="82" name="Square"/>
            <p:cNvSpPr/>
            <p:nvPr/>
          </p:nvSpPr>
          <p:spPr>
            <a:xfrm>
              <a:off x="1022893" y="7531"/>
              <a:ext cx="2422680" cy="2422680"/>
            </a:xfrm>
            <a:prstGeom prst="rect">
              <a:avLst/>
            </a:prstGeom>
            <a:noFill/>
            <a:ln w="25400" cap="flat">
              <a:solidFill>
                <a:srgbClr val="9D8DF1"/>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3" name="Line"/>
            <p:cNvSpPr/>
            <p:nvPr/>
          </p:nvSpPr>
          <p:spPr>
            <a:xfrm flipV="1">
              <a:off x="0" y="2423259"/>
              <a:ext cx="1026069" cy="1026069"/>
            </a:xfrm>
            <a:prstGeom prst="line">
              <a:avLst/>
            </a:prstGeom>
            <a:noFill/>
            <a:ln w="25400" cap="flat">
              <a:solidFill>
                <a:srgbClr val="9D8DF1"/>
              </a:solidFill>
              <a:prstDash val="solid"/>
              <a:miter lim="400000"/>
            </a:ln>
            <a:effectLst/>
          </p:spPr>
          <p:txBody>
            <a:bodyPr wrap="square" lIns="50800" tIns="50800" rIns="50800" bIns="50800" numCol="1" anchor="ctr">
              <a:noAutofit/>
            </a:bodyPr>
            <a:lstStyle/>
            <a:p>
              <a:pPr/>
            </a:p>
          </p:txBody>
        </p:sp>
        <p:sp>
          <p:nvSpPr>
            <p:cNvPr id="84" name="Line"/>
            <p:cNvSpPr/>
            <p:nvPr/>
          </p:nvSpPr>
          <p:spPr>
            <a:xfrm flipV="1">
              <a:off x="2436085" y="2423259"/>
              <a:ext cx="1026069" cy="1026069"/>
            </a:xfrm>
            <a:prstGeom prst="line">
              <a:avLst/>
            </a:prstGeom>
            <a:noFill/>
            <a:ln w="25400" cap="flat">
              <a:solidFill>
                <a:srgbClr val="9D8DF1"/>
              </a:solidFill>
              <a:prstDash val="solid"/>
              <a:miter lim="400000"/>
            </a:ln>
            <a:effectLst/>
          </p:spPr>
          <p:txBody>
            <a:bodyPr wrap="square" lIns="50800" tIns="50800" rIns="50800" bIns="50800" numCol="1" anchor="ctr">
              <a:noAutofit/>
            </a:bodyPr>
            <a:lstStyle/>
            <a:p>
              <a:pPr/>
            </a:p>
          </p:txBody>
        </p:sp>
        <p:sp>
          <p:nvSpPr>
            <p:cNvPr id="85" name="Line"/>
            <p:cNvSpPr/>
            <p:nvPr/>
          </p:nvSpPr>
          <p:spPr>
            <a:xfrm flipV="1">
              <a:off x="0" y="-1"/>
              <a:ext cx="1026069" cy="1026070"/>
            </a:xfrm>
            <a:prstGeom prst="line">
              <a:avLst/>
            </a:prstGeom>
            <a:noFill/>
            <a:ln w="25400" cap="flat">
              <a:solidFill>
                <a:srgbClr val="9D8DF1"/>
              </a:solidFill>
              <a:prstDash val="solid"/>
              <a:miter lim="400000"/>
            </a:ln>
            <a:effectLst/>
          </p:spPr>
          <p:txBody>
            <a:bodyPr wrap="square" lIns="50800" tIns="50800" rIns="50800" bIns="50800" numCol="1" anchor="ctr">
              <a:noAutofit/>
            </a:bodyPr>
            <a:lstStyle/>
            <a:p>
              <a:pPr/>
            </a:p>
          </p:txBody>
        </p:sp>
        <p:sp>
          <p:nvSpPr>
            <p:cNvPr id="86" name="Square"/>
            <p:cNvSpPr/>
            <p:nvPr/>
          </p:nvSpPr>
          <p:spPr>
            <a:xfrm>
              <a:off x="4453897" y="7531"/>
              <a:ext cx="2422680" cy="2422680"/>
            </a:xfrm>
            <a:prstGeom prst="rect">
              <a:avLst/>
            </a:prstGeom>
            <a:noFill/>
            <a:ln w="25400" cap="flat">
              <a:solidFill>
                <a:srgbClr val="9D8DF1"/>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7" name="Line"/>
            <p:cNvSpPr/>
            <p:nvPr/>
          </p:nvSpPr>
          <p:spPr>
            <a:xfrm flipV="1">
              <a:off x="3431004" y="2423259"/>
              <a:ext cx="1026069" cy="1026069"/>
            </a:xfrm>
            <a:prstGeom prst="line">
              <a:avLst/>
            </a:prstGeom>
            <a:noFill/>
            <a:ln w="25400" cap="flat">
              <a:solidFill>
                <a:srgbClr val="9D8DF1"/>
              </a:solidFill>
              <a:prstDash val="solid"/>
              <a:miter lim="400000"/>
            </a:ln>
            <a:effectLst/>
          </p:spPr>
          <p:txBody>
            <a:bodyPr wrap="square" lIns="50800" tIns="50800" rIns="50800" bIns="50800" numCol="1" anchor="ctr">
              <a:noAutofit/>
            </a:bodyPr>
            <a:lstStyle/>
            <a:p>
              <a:pPr/>
            </a:p>
          </p:txBody>
        </p:sp>
        <p:sp>
          <p:nvSpPr>
            <p:cNvPr id="88" name="Line"/>
            <p:cNvSpPr/>
            <p:nvPr/>
          </p:nvSpPr>
          <p:spPr>
            <a:xfrm flipV="1">
              <a:off x="5867089" y="2423259"/>
              <a:ext cx="1026069" cy="1026069"/>
            </a:xfrm>
            <a:prstGeom prst="line">
              <a:avLst/>
            </a:prstGeom>
            <a:noFill/>
            <a:ln w="25400" cap="flat">
              <a:solidFill>
                <a:srgbClr val="9D8DF1"/>
              </a:solidFill>
              <a:prstDash val="solid"/>
              <a:miter lim="400000"/>
            </a:ln>
            <a:effectLst/>
          </p:spPr>
          <p:txBody>
            <a:bodyPr wrap="square" lIns="50800" tIns="50800" rIns="50800" bIns="50800" numCol="1" anchor="ctr">
              <a:noAutofit/>
            </a:bodyPr>
            <a:lstStyle/>
            <a:p>
              <a:pPr/>
            </a:p>
          </p:txBody>
        </p:sp>
        <p:sp>
          <p:nvSpPr>
            <p:cNvPr id="89" name="Line"/>
            <p:cNvSpPr/>
            <p:nvPr/>
          </p:nvSpPr>
          <p:spPr>
            <a:xfrm flipV="1">
              <a:off x="3431004" y="-1"/>
              <a:ext cx="1026069" cy="1026070"/>
            </a:xfrm>
            <a:prstGeom prst="line">
              <a:avLst/>
            </a:prstGeom>
            <a:noFill/>
            <a:ln w="25400" cap="flat">
              <a:solidFill>
                <a:srgbClr val="9D8DF1"/>
              </a:solidFill>
              <a:prstDash val="solid"/>
              <a:miter lim="400000"/>
            </a:ln>
            <a:effectLst/>
          </p:spPr>
          <p:txBody>
            <a:bodyPr wrap="square" lIns="50800" tIns="50800" rIns="50800" bIns="50800" numCol="1" anchor="ctr">
              <a:noAutofit/>
            </a:bodyPr>
            <a:lstStyle/>
            <a:p>
              <a:pPr/>
            </a:p>
          </p:txBody>
        </p:sp>
      </p:gr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6">
    <p:spTree>
      <p:nvGrpSpPr>
        <p:cNvPr id="1" name=""/>
        <p:cNvGrpSpPr/>
        <p:nvPr/>
      </p:nvGrpSpPr>
      <p:grpSpPr>
        <a:xfrm>
          <a:off x="0" y="0"/>
          <a:ext cx="0" cy="0"/>
          <a:chOff x="0" y="0"/>
          <a:chExt cx="0" cy="0"/>
        </a:xfrm>
      </p:grpSpPr>
      <p:pic>
        <p:nvPicPr>
          <p:cNvPr id="98" name="Image" descr="Image"/>
          <p:cNvPicPr>
            <a:picLocks noChangeAspect="1"/>
          </p:cNvPicPr>
          <p:nvPr/>
        </p:nvPicPr>
        <p:blipFill>
          <a:blip r:embed="rId2">
            <a:extLst/>
          </a:blip>
          <a:stretch>
            <a:fillRect/>
          </a:stretch>
        </p:blipFill>
        <p:spPr>
          <a:xfrm>
            <a:off x="22710587" y="453831"/>
            <a:ext cx="1038167" cy="1038166"/>
          </a:xfrm>
          <a:prstGeom prst="rect">
            <a:avLst/>
          </a:prstGeom>
          <a:ln w="12700">
            <a:miter lim="400000"/>
          </a:ln>
        </p:spPr>
      </p:pic>
      <p:sp>
        <p:nvSpPr>
          <p:cNvPr id="99" name="Line"/>
          <p:cNvSpPr/>
          <p:nvPr/>
        </p:nvSpPr>
        <p:spPr>
          <a:xfrm>
            <a:off x="-235922" y="2005362"/>
            <a:ext cx="24855843" cy="1"/>
          </a:xfrm>
          <a:prstGeom prst="line">
            <a:avLst/>
          </a:prstGeom>
          <a:ln w="25400">
            <a:solidFill>
              <a:srgbClr val="9D8DF1"/>
            </a:solidFill>
            <a:miter lim="400000"/>
          </a:ln>
        </p:spPr>
        <p:txBody>
          <a:bodyPr lIns="50800" tIns="50800" rIns="50800" bIns="50800" anchor="ctr"/>
          <a:lstStyle/>
          <a:p>
            <a:pPr/>
          </a:p>
        </p:txBody>
      </p:sp>
      <p:sp>
        <p:nvSpPr>
          <p:cNvPr id="100" name="1"/>
          <p:cNvSpPr txBox="1"/>
          <p:nvPr>
            <p:ph type="body" sz="quarter" idx="21" hasCustomPrompt="1"/>
          </p:nvPr>
        </p:nvSpPr>
        <p:spPr>
          <a:xfrm>
            <a:off x="10115620" y="3560368"/>
            <a:ext cx="4152760" cy="1574801"/>
          </a:xfrm>
          <a:prstGeom prst="rect">
            <a:avLst/>
          </a:prstGeom>
        </p:spPr>
        <p:txBody>
          <a:bodyPr>
            <a:spAutoFit/>
          </a:bodyPr>
          <a:lstStyle>
            <a:lvl1pPr algn="ctr" defTabSz="2438400">
              <a:lnSpc>
                <a:spcPct val="110000"/>
              </a:lnSpc>
              <a:defRPr b="0" sz="9500">
                <a:solidFill>
                  <a:srgbClr val="FFFFFF"/>
                </a:solidFill>
                <a:latin typeface="Montserrat Bold"/>
                <a:ea typeface="Montserrat Bold"/>
                <a:cs typeface="Montserrat Bold"/>
                <a:sym typeface="Montserrat Bold"/>
              </a:defRPr>
            </a:lvl1pPr>
          </a:lstStyle>
          <a:p>
            <a:pPr/>
            <a:r>
              <a:t>1</a:t>
            </a:r>
          </a:p>
        </p:txBody>
      </p:sp>
      <p:sp>
        <p:nvSpPr>
          <p:cNvPr id="101" name="Line"/>
          <p:cNvSpPr/>
          <p:nvPr/>
        </p:nvSpPr>
        <p:spPr>
          <a:xfrm>
            <a:off x="8039509" y="6047152"/>
            <a:ext cx="8304982" cy="1"/>
          </a:xfrm>
          <a:prstGeom prst="line">
            <a:avLst/>
          </a:prstGeom>
          <a:ln w="25400">
            <a:solidFill>
              <a:srgbClr val="9D8DF1"/>
            </a:solidFill>
            <a:miter lim="400000"/>
          </a:ln>
        </p:spPr>
        <p:txBody>
          <a:bodyPr lIns="50800" tIns="50800" rIns="50800" bIns="50800" anchor="ctr"/>
          <a:lstStyle/>
          <a:p>
            <a:pPr algn="ctr" defTabSz="2438400">
              <a:spcBef>
                <a:spcPts val="0"/>
              </a:spcBef>
              <a:defRPr sz="2400">
                <a:latin typeface="Canela Text Regular"/>
                <a:ea typeface="Canela Text Regular"/>
                <a:cs typeface="Canela Text Regular"/>
                <a:sym typeface="Canela Text Regular"/>
              </a:defRPr>
            </a:pPr>
          </a:p>
        </p:txBody>
      </p:sp>
      <p:sp>
        <p:nvSpPr>
          <p:cNvPr id="102" name="Duis aute irure dolor in reprehenderit in voluptate velit esse cillum dolore eu fugiat nulla pariatur. Excepteur sint occaecat cupidatat non proident, sunt in culpa qui officia deserunt mollit anim id est laborum."/>
          <p:cNvSpPr txBox="1"/>
          <p:nvPr>
            <p:ph type="body" sz="quarter" idx="22" hasCustomPrompt="1"/>
          </p:nvPr>
        </p:nvSpPr>
        <p:spPr>
          <a:xfrm>
            <a:off x="8009764" y="8223211"/>
            <a:ext cx="8364472" cy="2827021"/>
          </a:xfrm>
          <a:prstGeom prst="rect">
            <a:avLst/>
          </a:prstGeom>
        </p:spPr>
        <p:txBody>
          <a:bodyPr>
            <a:spAutoFit/>
          </a:bodyPr>
          <a:lstStyle>
            <a:lvl1pPr defTabSz="2438400">
              <a:lnSpc>
                <a:spcPct val="120000"/>
              </a:lnSpc>
              <a:defRPr b="0" sz="3000">
                <a:solidFill>
                  <a:srgbClr val="FFFFFF"/>
                </a:solidFill>
                <a:latin typeface="Montserrat Regular"/>
                <a:ea typeface="Montserrat Regular"/>
                <a:cs typeface="Montserrat Regular"/>
                <a:sym typeface="Montserrat Regular"/>
              </a:defRPr>
            </a:lvl1pPr>
          </a:lstStyle>
          <a:p>
            <a:pPr/>
            <a:r>
              <a:t>Duis aute irure dolor in reprehenderit in voluptate velit esse cillum dolore eu fugiat nulla pariatur. Excepteur sint occaecat cupidatat non proident, sunt in culpa qui officia deserunt mollit anim id est laborum.</a:t>
            </a:r>
          </a:p>
        </p:txBody>
      </p:sp>
      <p:sp>
        <p:nvSpPr>
          <p:cNvPr id="103" name="Lorem ipsum dolor sit amet, consectetur"/>
          <p:cNvSpPr txBox="1"/>
          <p:nvPr>
            <p:ph type="body" sz="quarter" idx="23" hasCustomPrompt="1"/>
          </p:nvPr>
        </p:nvSpPr>
        <p:spPr>
          <a:xfrm>
            <a:off x="8009763" y="6490021"/>
            <a:ext cx="8364473" cy="1303021"/>
          </a:xfrm>
          <a:prstGeom prst="rect">
            <a:avLst/>
          </a:prstGeom>
        </p:spPr>
        <p:txBody>
          <a:bodyPr>
            <a:spAutoFit/>
          </a:bodyPr>
          <a:lstStyle>
            <a:lvl1pPr algn="ctr" defTabSz="2438400">
              <a:lnSpc>
                <a:spcPct val="120000"/>
              </a:lnSpc>
              <a:defRPr b="0" sz="3500">
                <a:solidFill>
                  <a:srgbClr val="FFFFFF"/>
                </a:solidFill>
                <a:latin typeface="Montserrat Bold"/>
                <a:ea typeface="Montserrat Bold"/>
                <a:cs typeface="Montserrat Bold"/>
                <a:sym typeface="Montserrat Bold"/>
              </a:defRPr>
            </a:lvl1pPr>
          </a:lstStyle>
          <a:p>
            <a:pPr/>
            <a:r>
              <a:t>Lorem ipsum dolor sit amet, consectetur</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7">
    <p:spTree>
      <p:nvGrpSpPr>
        <p:cNvPr id="1" name=""/>
        <p:cNvGrpSpPr/>
        <p:nvPr/>
      </p:nvGrpSpPr>
      <p:grpSpPr>
        <a:xfrm>
          <a:off x="0" y="0"/>
          <a:ext cx="0" cy="0"/>
          <a:chOff x="0" y="0"/>
          <a:chExt cx="0" cy="0"/>
        </a:xfrm>
      </p:grpSpPr>
      <p:pic>
        <p:nvPicPr>
          <p:cNvPr id="111" name="Image" descr="Image"/>
          <p:cNvPicPr>
            <a:picLocks noChangeAspect="1"/>
          </p:cNvPicPr>
          <p:nvPr/>
        </p:nvPicPr>
        <p:blipFill>
          <a:blip r:embed="rId2">
            <a:extLst/>
          </a:blip>
          <a:stretch>
            <a:fillRect/>
          </a:stretch>
        </p:blipFill>
        <p:spPr>
          <a:xfrm>
            <a:off x="22710587" y="453831"/>
            <a:ext cx="1038167" cy="1038166"/>
          </a:xfrm>
          <a:prstGeom prst="rect">
            <a:avLst/>
          </a:prstGeom>
          <a:ln w="12700">
            <a:miter lim="400000"/>
          </a:ln>
        </p:spPr>
      </p:pic>
      <p:sp>
        <p:nvSpPr>
          <p:cNvPr id="112" name="Line"/>
          <p:cNvSpPr/>
          <p:nvPr/>
        </p:nvSpPr>
        <p:spPr>
          <a:xfrm>
            <a:off x="-235922" y="2005362"/>
            <a:ext cx="24855843" cy="1"/>
          </a:xfrm>
          <a:prstGeom prst="line">
            <a:avLst/>
          </a:prstGeom>
          <a:ln w="25400">
            <a:solidFill>
              <a:srgbClr val="9D8DF1"/>
            </a:solidFill>
            <a:miter lim="400000"/>
          </a:ln>
        </p:spPr>
        <p:txBody>
          <a:bodyPr lIns="50800" tIns="50800" rIns="50800" bIns="50800" anchor="ctr"/>
          <a:lstStyle/>
          <a:p>
            <a:pPr/>
          </a:p>
        </p:txBody>
      </p:sp>
      <p:sp>
        <p:nvSpPr>
          <p:cNvPr id="113" name="1"/>
          <p:cNvSpPr txBox="1"/>
          <p:nvPr>
            <p:ph type="body" sz="quarter" idx="21" hasCustomPrompt="1"/>
          </p:nvPr>
        </p:nvSpPr>
        <p:spPr>
          <a:xfrm>
            <a:off x="4747148" y="3560368"/>
            <a:ext cx="4152760" cy="1574801"/>
          </a:xfrm>
          <a:prstGeom prst="rect">
            <a:avLst/>
          </a:prstGeom>
        </p:spPr>
        <p:txBody>
          <a:bodyPr>
            <a:spAutoFit/>
          </a:bodyPr>
          <a:lstStyle>
            <a:lvl1pPr algn="ctr" defTabSz="2438400">
              <a:lnSpc>
                <a:spcPct val="110000"/>
              </a:lnSpc>
              <a:defRPr b="0" sz="9500">
                <a:solidFill>
                  <a:srgbClr val="FFFFFF"/>
                </a:solidFill>
                <a:latin typeface="Montserrat Bold"/>
                <a:ea typeface="Montserrat Bold"/>
                <a:cs typeface="Montserrat Bold"/>
                <a:sym typeface="Montserrat Bold"/>
              </a:defRPr>
            </a:lvl1pPr>
          </a:lstStyle>
          <a:p>
            <a:pPr/>
            <a:r>
              <a:t>1</a:t>
            </a:r>
          </a:p>
        </p:txBody>
      </p:sp>
      <p:sp>
        <p:nvSpPr>
          <p:cNvPr id="114" name="Line"/>
          <p:cNvSpPr/>
          <p:nvPr/>
        </p:nvSpPr>
        <p:spPr>
          <a:xfrm>
            <a:off x="2671037" y="6047152"/>
            <a:ext cx="8304982" cy="1"/>
          </a:xfrm>
          <a:prstGeom prst="line">
            <a:avLst/>
          </a:prstGeom>
          <a:ln w="25400">
            <a:solidFill>
              <a:srgbClr val="9D8DF1"/>
            </a:solidFill>
            <a:miter lim="400000"/>
          </a:ln>
        </p:spPr>
        <p:txBody>
          <a:bodyPr lIns="50800" tIns="50800" rIns="50800" bIns="50800" anchor="ctr"/>
          <a:lstStyle/>
          <a:p>
            <a:pPr algn="ctr" defTabSz="2438400">
              <a:spcBef>
                <a:spcPts val="0"/>
              </a:spcBef>
              <a:defRPr sz="2400">
                <a:latin typeface="Canela Text Regular"/>
                <a:ea typeface="Canela Text Regular"/>
                <a:cs typeface="Canela Text Regular"/>
                <a:sym typeface="Canela Text Regular"/>
              </a:defRPr>
            </a:pPr>
          </a:p>
        </p:txBody>
      </p:sp>
      <p:sp>
        <p:nvSpPr>
          <p:cNvPr id="115" name="Duis aute irure dolor in reprehenderit in voluptate velit esse cillum dolore eu fugiat nulla pariatur. Excepteur sint occaecat cupidatat non proident, sunt in culpa qui officia deserunt mollit anim id est laborum."/>
          <p:cNvSpPr txBox="1"/>
          <p:nvPr>
            <p:ph type="body" sz="quarter" idx="22" hasCustomPrompt="1"/>
          </p:nvPr>
        </p:nvSpPr>
        <p:spPr>
          <a:xfrm>
            <a:off x="2641292" y="8223211"/>
            <a:ext cx="8364472" cy="2827021"/>
          </a:xfrm>
          <a:prstGeom prst="rect">
            <a:avLst/>
          </a:prstGeom>
        </p:spPr>
        <p:txBody>
          <a:bodyPr>
            <a:spAutoFit/>
          </a:bodyPr>
          <a:lstStyle>
            <a:lvl1pPr defTabSz="2438400">
              <a:lnSpc>
                <a:spcPct val="120000"/>
              </a:lnSpc>
              <a:defRPr b="0" sz="3000">
                <a:solidFill>
                  <a:srgbClr val="FFFFFF"/>
                </a:solidFill>
                <a:latin typeface="Montserrat Regular"/>
                <a:ea typeface="Montserrat Regular"/>
                <a:cs typeface="Montserrat Regular"/>
                <a:sym typeface="Montserrat Regular"/>
              </a:defRPr>
            </a:lvl1pPr>
          </a:lstStyle>
          <a:p>
            <a:pPr/>
            <a:r>
              <a:t>Duis aute irure dolor in reprehenderit in voluptate velit esse cillum dolore eu fugiat nulla pariatur. Excepteur sint occaecat cupidatat non proident, sunt in culpa qui officia deserunt mollit anim id est laborum.</a:t>
            </a:r>
          </a:p>
        </p:txBody>
      </p:sp>
      <p:sp>
        <p:nvSpPr>
          <p:cNvPr id="116" name="Lorem ipsum dolor sit amet, consectetur"/>
          <p:cNvSpPr txBox="1"/>
          <p:nvPr>
            <p:ph type="body" sz="quarter" idx="23" hasCustomPrompt="1"/>
          </p:nvPr>
        </p:nvSpPr>
        <p:spPr>
          <a:xfrm>
            <a:off x="2641292" y="6490021"/>
            <a:ext cx="8364472" cy="1303021"/>
          </a:xfrm>
          <a:prstGeom prst="rect">
            <a:avLst/>
          </a:prstGeom>
        </p:spPr>
        <p:txBody>
          <a:bodyPr>
            <a:spAutoFit/>
          </a:bodyPr>
          <a:lstStyle>
            <a:lvl1pPr algn="ctr" defTabSz="2438400">
              <a:lnSpc>
                <a:spcPct val="120000"/>
              </a:lnSpc>
              <a:defRPr b="0" sz="3500">
                <a:solidFill>
                  <a:srgbClr val="FFFFFF"/>
                </a:solidFill>
                <a:latin typeface="Montserrat Bold"/>
                <a:ea typeface="Montserrat Bold"/>
                <a:cs typeface="Montserrat Bold"/>
                <a:sym typeface="Montserrat Bold"/>
              </a:defRPr>
            </a:lvl1pPr>
          </a:lstStyle>
          <a:p>
            <a:pPr/>
            <a:r>
              <a:t>Lorem ipsum dolor sit amet, consectetur</a:t>
            </a:r>
          </a:p>
        </p:txBody>
      </p:sp>
      <p:sp>
        <p:nvSpPr>
          <p:cNvPr id="117" name="2"/>
          <p:cNvSpPr txBox="1"/>
          <p:nvPr>
            <p:ph type="body" sz="quarter" idx="24" hasCustomPrompt="1"/>
          </p:nvPr>
        </p:nvSpPr>
        <p:spPr>
          <a:xfrm>
            <a:off x="15484092" y="3687368"/>
            <a:ext cx="4152760" cy="1574801"/>
          </a:xfrm>
          <a:prstGeom prst="rect">
            <a:avLst/>
          </a:prstGeom>
        </p:spPr>
        <p:txBody>
          <a:bodyPr>
            <a:spAutoFit/>
          </a:bodyPr>
          <a:lstStyle>
            <a:lvl1pPr algn="ctr" defTabSz="2438400">
              <a:lnSpc>
                <a:spcPct val="110000"/>
              </a:lnSpc>
              <a:defRPr b="0" sz="9500">
                <a:solidFill>
                  <a:srgbClr val="FFFFFF"/>
                </a:solidFill>
                <a:latin typeface="Montserrat Bold"/>
                <a:ea typeface="Montserrat Bold"/>
                <a:cs typeface="Montserrat Bold"/>
                <a:sym typeface="Montserrat Bold"/>
              </a:defRPr>
            </a:lvl1pPr>
          </a:lstStyle>
          <a:p>
            <a:pPr/>
            <a:r>
              <a:t>2</a:t>
            </a:r>
          </a:p>
        </p:txBody>
      </p:sp>
      <p:sp>
        <p:nvSpPr>
          <p:cNvPr id="118" name="Line"/>
          <p:cNvSpPr/>
          <p:nvPr/>
        </p:nvSpPr>
        <p:spPr>
          <a:xfrm>
            <a:off x="13407981" y="6174152"/>
            <a:ext cx="8304982" cy="1"/>
          </a:xfrm>
          <a:prstGeom prst="line">
            <a:avLst/>
          </a:prstGeom>
          <a:ln w="25400">
            <a:solidFill>
              <a:srgbClr val="9D8DF1"/>
            </a:solidFill>
            <a:miter lim="400000"/>
          </a:ln>
        </p:spPr>
        <p:txBody>
          <a:bodyPr lIns="50800" tIns="50800" rIns="50800" bIns="50800" anchor="ctr"/>
          <a:lstStyle/>
          <a:p>
            <a:pPr algn="ctr" defTabSz="2438400">
              <a:spcBef>
                <a:spcPts val="0"/>
              </a:spcBef>
              <a:defRPr sz="2400">
                <a:latin typeface="Canela Text Regular"/>
                <a:ea typeface="Canela Text Regular"/>
                <a:cs typeface="Canela Text Regular"/>
                <a:sym typeface="Canela Text Regular"/>
              </a:defRPr>
            </a:pPr>
          </a:p>
        </p:txBody>
      </p:sp>
      <p:sp>
        <p:nvSpPr>
          <p:cNvPr id="119" name="Duis aute irure dolor in reprehenderit in voluptate velit esse cillum dolore eu fugiat nulla pariatur. Excepteur sint occaecat cupidatat non proident, sunt in culpa qui officia deserunt mollit anim id est laborum."/>
          <p:cNvSpPr txBox="1"/>
          <p:nvPr>
            <p:ph type="body" sz="quarter" idx="25" hasCustomPrompt="1"/>
          </p:nvPr>
        </p:nvSpPr>
        <p:spPr>
          <a:xfrm>
            <a:off x="13378235" y="8350211"/>
            <a:ext cx="8364473" cy="2827021"/>
          </a:xfrm>
          <a:prstGeom prst="rect">
            <a:avLst/>
          </a:prstGeom>
        </p:spPr>
        <p:txBody>
          <a:bodyPr>
            <a:spAutoFit/>
          </a:bodyPr>
          <a:lstStyle>
            <a:lvl1pPr defTabSz="2438400">
              <a:lnSpc>
                <a:spcPct val="120000"/>
              </a:lnSpc>
              <a:defRPr b="0" sz="3000">
                <a:solidFill>
                  <a:srgbClr val="FFFFFF"/>
                </a:solidFill>
                <a:latin typeface="Montserrat Regular"/>
                <a:ea typeface="Montserrat Regular"/>
                <a:cs typeface="Montserrat Regular"/>
                <a:sym typeface="Montserrat Regular"/>
              </a:defRPr>
            </a:lvl1pPr>
          </a:lstStyle>
          <a:p>
            <a:pPr/>
            <a:r>
              <a:t>Duis aute irure dolor in reprehenderit in voluptate velit esse cillum dolore eu fugiat nulla pariatur. Excepteur sint occaecat cupidatat non proident, sunt in culpa qui officia deserunt mollit anim id est laborum.</a:t>
            </a:r>
          </a:p>
        </p:txBody>
      </p:sp>
      <p:sp>
        <p:nvSpPr>
          <p:cNvPr id="120" name="Lorem ipsum dolor sit amet, consectetur"/>
          <p:cNvSpPr txBox="1"/>
          <p:nvPr>
            <p:ph type="body" sz="quarter" idx="26" hasCustomPrompt="1"/>
          </p:nvPr>
        </p:nvSpPr>
        <p:spPr>
          <a:xfrm>
            <a:off x="13378235" y="6617021"/>
            <a:ext cx="8364473" cy="1303021"/>
          </a:xfrm>
          <a:prstGeom prst="rect">
            <a:avLst/>
          </a:prstGeom>
        </p:spPr>
        <p:txBody>
          <a:bodyPr>
            <a:spAutoFit/>
          </a:bodyPr>
          <a:lstStyle>
            <a:lvl1pPr algn="ctr" defTabSz="2438400">
              <a:lnSpc>
                <a:spcPct val="120000"/>
              </a:lnSpc>
              <a:defRPr b="0" sz="3500">
                <a:solidFill>
                  <a:srgbClr val="FFFFFF"/>
                </a:solidFill>
                <a:latin typeface="Montserrat Bold"/>
                <a:ea typeface="Montserrat Bold"/>
                <a:cs typeface="Montserrat Bold"/>
                <a:sym typeface="Montserrat Bold"/>
              </a:defRPr>
            </a:lvl1pPr>
          </a:lstStyle>
          <a:p>
            <a:pPr/>
            <a:r>
              <a:t>Lorem ipsum dolor sit amet, consectetur</a:t>
            </a:r>
          </a:p>
        </p:txBody>
      </p:sp>
      <p:sp>
        <p:nvSpPr>
          <p:cNvPr id="1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8">
    <p:spTree>
      <p:nvGrpSpPr>
        <p:cNvPr id="1" name=""/>
        <p:cNvGrpSpPr/>
        <p:nvPr/>
      </p:nvGrpSpPr>
      <p:grpSpPr>
        <a:xfrm>
          <a:off x="0" y="0"/>
          <a:ext cx="0" cy="0"/>
          <a:chOff x="0" y="0"/>
          <a:chExt cx="0" cy="0"/>
        </a:xfrm>
      </p:grpSpPr>
      <p:pic>
        <p:nvPicPr>
          <p:cNvPr id="128" name="Image" descr="Image"/>
          <p:cNvPicPr>
            <a:picLocks noChangeAspect="1"/>
          </p:cNvPicPr>
          <p:nvPr/>
        </p:nvPicPr>
        <p:blipFill>
          <a:blip r:embed="rId2">
            <a:extLst/>
          </a:blip>
          <a:stretch>
            <a:fillRect/>
          </a:stretch>
        </p:blipFill>
        <p:spPr>
          <a:xfrm>
            <a:off x="22710587" y="453831"/>
            <a:ext cx="1038167" cy="1038166"/>
          </a:xfrm>
          <a:prstGeom prst="rect">
            <a:avLst/>
          </a:prstGeom>
          <a:ln w="12700">
            <a:miter lim="400000"/>
          </a:ln>
        </p:spPr>
      </p:pic>
      <p:sp>
        <p:nvSpPr>
          <p:cNvPr id="129" name="Line"/>
          <p:cNvSpPr/>
          <p:nvPr/>
        </p:nvSpPr>
        <p:spPr>
          <a:xfrm>
            <a:off x="-235922" y="2005362"/>
            <a:ext cx="24855843" cy="1"/>
          </a:xfrm>
          <a:prstGeom prst="line">
            <a:avLst/>
          </a:prstGeom>
          <a:ln w="25400">
            <a:solidFill>
              <a:srgbClr val="9D8DF1"/>
            </a:solidFill>
            <a:miter lim="400000"/>
          </a:ln>
        </p:spPr>
        <p:txBody>
          <a:bodyPr lIns="50800" tIns="50800" rIns="50800" bIns="50800" anchor="ctr"/>
          <a:lstStyle/>
          <a:p>
            <a:pPr/>
          </a:p>
        </p:txBody>
      </p:sp>
      <p:sp>
        <p:nvSpPr>
          <p:cNvPr id="130" name="1"/>
          <p:cNvSpPr txBox="1"/>
          <p:nvPr>
            <p:ph type="body" sz="quarter" idx="21" hasCustomPrompt="1"/>
          </p:nvPr>
        </p:nvSpPr>
        <p:spPr>
          <a:xfrm>
            <a:off x="2465037" y="3560368"/>
            <a:ext cx="4152760" cy="1574801"/>
          </a:xfrm>
          <a:prstGeom prst="rect">
            <a:avLst/>
          </a:prstGeom>
        </p:spPr>
        <p:txBody>
          <a:bodyPr>
            <a:spAutoFit/>
          </a:bodyPr>
          <a:lstStyle>
            <a:lvl1pPr algn="ctr" defTabSz="2438400">
              <a:lnSpc>
                <a:spcPct val="110000"/>
              </a:lnSpc>
              <a:defRPr b="0" sz="9500">
                <a:solidFill>
                  <a:srgbClr val="FFFFFF"/>
                </a:solidFill>
                <a:latin typeface="Montserrat Bold"/>
                <a:ea typeface="Montserrat Bold"/>
                <a:cs typeface="Montserrat Bold"/>
                <a:sym typeface="Montserrat Bold"/>
              </a:defRPr>
            </a:lvl1pPr>
          </a:lstStyle>
          <a:p>
            <a:pPr/>
            <a:r>
              <a:t>1</a:t>
            </a:r>
          </a:p>
        </p:txBody>
      </p:sp>
      <p:sp>
        <p:nvSpPr>
          <p:cNvPr id="131" name="Line"/>
          <p:cNvSpPr/>
          <p:nvPr/>
        </p:nvSpPr>
        <p:spPr>
          <a:xfrm>
            <a:off x="1241182" y="6047152"/>
            <a:ext cx="6600471" cy="1"/>
          </a:xfrm>
          <a:prstGeom prst="line">
            <a:avLst/>
          </a:prstGeom>
          <a:ln w="25400">
            <a:solidFill>
              <a:srgbClr val="9D8DF1"/>
            </a:solidFill>
            <a:miter lim="400000"/>
          </a:ln>
        </p:spPr>
        <p:txBody>
          <a:bodyPr lIns="50800" tIns="50800" rIns="50800" bIns="50800" anchor="ctr"/>
          <a:lstStyle/>
          <a:p>
            <a:pPr algn="ctr" defTabSz="2438400">
              <a:spcBef>
                <a:spcPts val="0"/>
              </a:spcBef>
              <a:defRPr sz="2400">
                <a:latin typeface="Canela Text Regular"/>
                <a:ea typeface="Canela Text Regular"/>
                <a:cs typeface="Canela Text Regular"/>
                <a:sym typeface="Canela Text Regular"/>
              </a:defRPr>
            </a:pPr>
          </a:p>
        </p:txBody>
      </p:sp>
      <p:sp>
        <p:nvSpPr>
          <p:cNvPr id="132" name="Duis aute irure dolor in reprehenderit in voluptate velit esse cillum dolore eu fugiat nulla pariatur. Excepteur sint occaecat cupidatat non proident, sunt in culpa qui officia deserunt mollit anim id est laborum."/>
          <p:cNvSpPr txBox="1"/>
          <p:nvPr>
            <p:ph type="body" sz="quarter" idx="22" hasCustomPrompt="1"/>
          </p:nvPr>
        </p:nvSpPr>
        <p:spPr>
          <a:xfrm>
            <a:off x="1211436" y="8223211"/>
            <a:ext cx="6659962" cy="3954781"/>
          </a:xfrm>
          <a:prstGeom prst="rect">
            <a:avLst/>
          </a:prstGeom>
        </p:spPr>
        <p:txBody>
          <a:bodyPr>
            <a:spAutoFit/>
          </a:bodyPr>
          <a:lstStyle>
            <a:lvl1pPr defTabSz="2438400">
              <a:lnSpc>
                <a:spcPct val="120000"/>
              </a:lnSpc>
              <a:defRPr b="0" sz="3000">
                <a:solidFill>
                  <a:srgbClr val="FFFFFF"/>
                </a:solidFill>
                <a:latin typeface="Montserrat Regular"/>
                <a:ea typeface="Montserrat Regular"/>
                <a:cs typeface="Montserrat Regular"/>
                <a:sym typeface="Montserrat Regular"/>
              </a:defRPr>
            </a:lvl1pPr>
          </a:lstStyle>
          <a:p>
            <a:pPr/>
            <a:r>
              <a:t>Duis aute irure dolor in reprehenderit in voluptate velit esse cillum dolore eu fugiat nulla pariatur. Excepteur sint occaecat cupidatat non proident, sunt in culpa qui officia deserunt mollit anim id est laborum.</a:t>
            </a:r>
          </a:p>
        </p:txBody>
      </p:sp>
      <p:sp>
        <p:nvSpPr>
          <p:cNvPr id="133" name="Lorem ipsum dolor sit amet, consectetur"/>
          <p:cNvSpPr txBox="1"/>
          <p:nvPr>
            <p:ph type="body" sz="quarter" idx="23" hasCustomPrompt="1"/>
          </p:nvPr>
        </p:nvSpPr>
        <p:spPr>
          <a:xfrm>
            <a:off x="1211436" y="6490021"/>
            <a:ext cx="6659962" cy="1303021"/>
          </a:xfrm>
          <a:prstGeom prst="rect">
            <a:avLst/>
          </a:prstGeom>
        </p:spPr>
        <p:txBody>
          <a:bodyPr>
            <a:spAutoFit/>
          </a:bodyPr>
          <a:lstStyle>
            <a:lvl1pPr algn="ctr" defTabSz="2438400">
              <a:lnSpc>
                <a:spcPct val="120000"/>
              </a:lnSpc>
              <a:defRPr b="0" sz="3500">
                <a:solidFill>
                  <a:srgbClr val="FFFFFF"/>
                </a:solidFill>
                <a:latin typeface="Montserrat Bold"/>
                <a:ea typeface="Montserrat Bold"/>
                <a:cs typeface="Montserrat Bold"/>
                <a:sym typeface="Montserrat Bold"/>
              </a:defRPr>
            </a:lvl1pPr>
          </a:lstStyle>
          <a:p>
            <a:pPr/>
            <a:r>
              <a:t>Lorem ipsum dolor sit amet, consectetur</a:t>
            </a:r>
          </a:p>
        </p:txBody>
      </p:sp>
      <p:sp>
        <p:nvSpPr>
          <p:cNvPr id="134" name="2"/>
          <p:cNvSpPr txBox="1"/>
          <p:nvPr>
            <p:ph type="body" sz="quarter" idx="24" hasCustomPrompt="1"/>
          </p:nvPr>
        </p:nvSpPr>
        <p:spPr>
          <a:xfrm>
            <a:off x="10115620" y="3560368"/>
            <a:ext cx="4152760" cy="1574801"/>
          </a:xfrm>
          <a:prstGeom prst="rect">
            <a:avLst/>
          </a:prstGeom>
        </p:spPr>
        <p:txBody>
          <a:bodyPr>
            <a:spAutoFit/>
          </a:bodyPr>
          <a:lstStyle>
            <a:lvl1pPr algn="ctr" defTabSz="2438400">
              <a:lnSpc>
                <a:spcPct val="110000"/>
              </a:lnSpc>
              <a:defRPr b="0" sz="9500">
                <a:solidFill>
                  <a:srgbClr val="FFFFFF"/>
                </a:solidFill>
                <a:latin typeface="Montserrat Bold"/>
                <a:ea typeface="Montserrat Bold"/>
                <a:cs typeface="Montserrat Bold"/>
                <a:sym typeface="Montserrat Bold"/>
              </a:defRPr>
            </a:lvl1pPr>
          </a:lstStyle>
          <a:p>
            <a:pPr/>
            <a:r>
              <a:t>2</a:t>
            </a:r>
          </a:p>
        </p:txBody>
      </p:sp>
      <p:sp>
        <p:nvSpPr>
          <p:cNvPr id="135" name="Line"/>
          <p:cNvSpPr/>
          <p:nvPr/>
        </p:nvSpPr>
        <p:spPr>
          <a:xfrm>
            <a:off x="8891764" y="6047152"/>
            <a:ext cx="6600472" cy="1"/>
          </a:xfrm>
          <a:prstGeom prst="line">
            <a:avLst/>
          </a:prstGeom>
          <a:ln w="25400">
            <a:solidFill>
              <a:srgbClr val="9D8DF1"/>
            </a:solidFill>
            <a:miter lim="400000"/>
          </a:ln>
        </p:spPr>
        <p:txBody>
          <a:bodyPr lIns="50800" tIns="50800" rIns="50800" bIns="50800" anchor="ctr"/>
          <a:lstStyle/>
          <a:p>
            <a:pPr algn="ctr" defTabSz="2438400">
              <a:spcBef>
                <a:spcPts val="0"/>
              </a:spcBef>
              <a:defRPr sz="2400">
                <a:latin typeface="Canela Text Regular"/>
                <a:ea typeface="Canela Text Regular"/>
                <a:cs typeface="Canela Text Regular"/>
                <a:sym typeface="Canela Text Regular"/>
              </a:defRPr>
            </a:pPr>
          </a:p>
        </p:txBody>
      </p:sp>
      <p:sp>
        <p:nvSpPr>
          <p:cNvPr id="136" name="Duis aute irure dolor in reprehenderit in voluptate velit esse cillum dolore eu fugiat nulla pariatur. Excepteur sint occaecat cupidatat non proident, sunt in culpa qui officia deserunt mollit anim id est laborum."/>
          <p:cNvSpPr txBox="1"/>
          <p:nvPr>
            <p:ph type="body" sz="quarter" idx="25" hasCustomPrompt="1"/>
          </p:nvPr>
        </p:nvSpPr>
        <p:spPr>
          <a:xfrm>
            <a:off x="8862019" y="8223211"/>
            <a:ext cx="6659962" cy="3954781"/>
          </a:xfrm>
          <a:prstGeom prst="rect">
            <a:avLst/>
          </a:prstGeom>
        </p:spPr>
        <p:txBody>
          <a:bodyPr>
            <a:spAutoFit/>
          </a:bodyPr>
          <a:lstStyle>
            <a:lvl1pPr defTabSz="2438400">
              <a:lnSpc>
                <a:spcPct val="120000"/>
              </a:lnSpc>
              <a:defRPr b="0" sz="3000">
                <a:solidFill>
                  <a:srgbClr val="FFFFFF"/>
                </a:solidFill>
                <a:latin typeface="Montserrat Regular"/>
                <a:ea typeface="Montserrat Regular"/>
                <a:cs typeface="Montserrat Regular"/>
                <a:sym typeface="Montserrat Regular"/>
              </a:defRPr>
            </a:lvl1pPr>
          </a:lstStyle>
          <a:p>
            <a:pPr/>
            <a:r>
              <a:t>Duis aute irure dolor in reprehenderit in voluptate velit esse cillum dolore eu fugiat nulla pariatur. Excepteur sint occaecat cupidatat non proident, sunt in culpa qui officia deserunt mollit anim id est laborum.</a:t>
            </a:r>
          </a:p>
        </p:txBody>
      </p:sp>
      <p:sp>
        <p:nvSpPr>
          <p:cNvPr id="137" name="Lorem ipsum dolor sit amet, consectetur"/>
          <p:cNvSpPr txBox="1"/>
          <p:nvPr>
            <p:ph type="body" sz="quarter" idx="26" hasCustomPrompt="1"/>
          </p:nvPr>
        </p:nvSpPr>
        <p:spPr>
          <a:xfrm>
            <a:off x="8862019" y="6490021"/>
            <a:ext cx="6659962" cy="1303021"/>
          </a:xfrm>
          <a:prstGeom prst="rect">
            <a:avLst/>
          </a:prstGeom>
        </p:spPr>
        <p:txBody>
          <a:bodyPr>
            <a:spAutoFit/>
          </a:bodyPr>
          <a:lstStyle>
            <a:lvl1pPr algn="ctr" defTabSz="2438400">
              <a:lnSpc>
                <a:spcPct val="120000"/>
              </a:lnSpc>
              <a:defRPr b="0" sz="3500">
                <a:solidFill>
                  <a:srgbClr val="FFFFFF"/>
                </a:solidFill>
                <a:latin typeface="Montserrat Bold"/>
                <a:ea typeface="Montserrat Bold"/>
                <a:cs typeface="Montserrat Bold"/>
                <a:sym typeface="Montserrat Bold"/>
              </a:defRPr>
            </a:lvl1pPr>
          </a:lstStyle>
          <a:p>
            <a:pPr/>
            <a:r>
              <a:t>Lorem ipsum dolor sit amet, consectetur</a:t>
            </a:r>
          </a:p>
        </p:txBody>
      </p:sp>
      <p:sp>
        <p:nvSpPr>
          <p:cNvPr id="138" name="3"/>
          <p:cNvSpPr txBox="1"/>
          <p:nvPr>
            <p:ph type="body" sz="quarter" idx="27" hasCustomPrompt="1"/>
          </p:nvPr>
        </p:nvSpPr>
        <p:spPr>
          <a:xfrm>
            <a:off x="17766203" y="3560368"/>
            <a:ext cx="4152760" cy="1574801"/>
          </a:xfrm>
          <a:prstGeom prst="rect">
            <a:avLst/>
          </a:prstGeom>
        </p:spPr>
        <p:txBody>
          <a:bodyPr>
            <a:spAutoFit/>
          </a:bodyPr>
          <a:lstStyle>
            <a:lvl1pPr algn="ctr" defTabSz="2438400">
              <a:lnSpc>
                <a:spcPct val="110000"/>
              </a:lnSpc>
              <a:defRPr b="0" sz="9500">
                <a:solidFill>
                  <a:srgbClr val="FFFFFF"/>
                </a:solidFill>
                <a:latin typeface="Montserrat Bold"/>
                <a:ea typeface="Montserrat Bold"/>
                <a:cs typeface="Montserrat Bold"/>
                <a:sym typeface="Montserrat Bold"/>
              </a:defRPr>
            </a:lvl1pPr>
          </a:lstStyle>
          <a:p>
            <a:pPr/>
            <a:r>
              <a:t>3</a:t>
            </a:r>
          </a:p>
        </p:txBody>
      </p:sp>
      <p:sp>
        <p:nvSpPr>
          <p:cNvPr id="139" name="Line"/>
          <p:cNvSpPr/>
          <p:nvPr/>
        </p:nvSpPr>
        <p:spPr>
          <a:xfrm>
            <a:off x="16542347" y="6047152"/>
            <a:ext cx="6600472" cy="1"/>
          </a:xfrm>
          <a:prstGeom prst="line">
            <a:avLst/>
          </a:prstGeom>
          <a:ln w="25400">
            <a:solidFill>
              <a:srgbClr val="9D8DF1"/>
            </a:solidFill>
            <a:miter lim="400000"/>
          </a:ln>
        </p:spPr>
        <p:txBody>
          <a:bodyPr lIns="50800" tIns="50800" rIns="50800" bIns="50800" anchor="ctr"/>
          <a:lstStyle/>
          <a:p>
            <a:pPr algn="ctr" defTabSz="2438400">
              <a:spcBef>
                <a:spcPts val="0"/>
              </a:spcBef>
              <a:defRPr sz="2400">
                <a:latin typeface="Canela Text Regular"/>
                <a:ea typeface="Canela Text Regular"/>
                <a:cs typeface="Canela Text Regular"/>
                <a:sym typeface="Canela Text Regular"/>
              </a:defRPr>
            </a:pPr>
          </a:p>
        </p:txBody>
      </p:sp>
      <p:sp>
        <p:nvSpPr>
          <p:cNvPr id="140" name="Duis aute irure dolor in reprehenderit in voluptate velit esse cillum dolore eu fugiat nulla pariatur. Excepteur sint occaecat cupidatat non proident, sunt in culpa qui officia deserunt mollit anim id est laborum."/>
          <p:cNvSpPr txBox="1"/>
          <p:nvPr>
            <p:ph type="body" sz="quarter" idx="28" hasCustomPrompt="1"/>
          </p:nvPr>
        </p:nvSpPr>
        <p:spPr>
          <a:xfrm>
            <a:off x="16512602" y="8223211"/>
            <a:ext cx="6659962" cy="3954781"/>
          </a:xfrm>
          <a:prstGeom prst="rect">
            <a:avLst/>
          </a:prstGeom>
        </p:spPr>
        <p:txBody>
          <a:bodyPr>
            <a:spAutoFit/>
          </a:bodyPr>
          <a:lstStyle>
            <a:lvl1pPr defTabSz="2438400">
              <a:lnSpc>
                <a:spcPct val="120000"/>
              </a:lnSpc>
              <a:defRPr b="0" sz="3000">
                <a:solidFill>
                  <a:srgbClr val="FFFFFF"/>
                </a:solidFill>
                <a:latin typeface="Montserrat Regular"/>
                <a:ea typeface="Montserrat Regular"/>
                <a:cs typeface="Montserrat Regular"/>
                <a:sym typeface="Montserrat Regular"/>
              </a:defRPr>
            </a:lvl1pPr>
          </a:lstStyle>
          <a:p>
            <a:pPr/>
            <a:r>
              <a:t>Duis aute irure dolor in reprehenderit in voluptate velit esse cillum dolore eu fugiat nulla pariatur. Excepteur sint occaecat cupidatat non proident, sunt in culpa qui officia deserunt mollit anim id est laborum.</a:t>
            </a:r>
          </a:p>
        </p:txBody>
      </p:sp>
      <p:sp>
        <p:nvSpPr>
          <p:cNvPr id="141" name="Lorem ipsum dolor sit amet, consectetur"/>
          <p:cNvSpPr txBox="1"/>
          <p:nvPr>
            <p:ph type="body" sz="quarter" idx="29" hasCustomPrompt="1"/>
          </p:nvPr>
        </p:nvSpPr>
        <p:spPr>
          <a:xfrm>
            <a:off x="16512602" y="6490021"/>
            <a:ext cx="6659962" cy="1303021"/>
          </a:xfrm>
          <a:prstGeom prst="rect">
            <a:avLst/>
          </a:prstGeom>
        </p:spPr>
        <p:txBody>
          <a:bodyPr>
            <a:spAutoFit/>
          </a:bodyPr>
          <a:lstStyle>
            <a:lvl1pPr algn="ctr" defTabSz="2438400">
              <a:lnSpc>
                <a:spcPct val="120000"/>
              </a:lnSpc>
              <a:defRPr b="0" sz="3500">
                <a:solidFill>
                  <a:srgbClr val="FFFFFF"/>
                </a:solidFill>
                <a:latin typeface="Montserrat Bold"/>
                <a:ea typeface="Montserrat Bold"/>
                <a:cs typeface="Montserrat Bold"/>
                <a:sym typeface="Montserrat Bold"/>
              </a:defRPr>
            </a:lvl1pPr>
          </a:lstStyle>
          <a:p>
            <a:pPr/>
            <a:r>
              <a:t>Lorem ipsum dolor sit amet, consectetur</a:t>
            </a:r>
          </a:p>
        </p:txBody>
      </p:sp>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9">
    <p:spTree>
      <p:nvGrpSpPr>
        <p:cNvPr id="1" name=""/>
        <p:cNvGrpSpPr/>
        <p:nvPr/>
      </p:nvGrpSpPr>
      <p:grpSpPr>
        <a:xfrm>
          <a:off x="0" y="0"/>
          <a:ext cx="0" cy="0"/>
          <a:chOff x="0" y="0"/>
          <a:chExt cx="0" cy="0"/>
        </a:xfrm>
      </p:grpSpPr>
      <p:pic>
        <p:nvPicPr>
          <p:cNvPr id="149" name="Image" descr="Image"/>
          <p:cNvPicPr>
            <a:picLocks noChangeAspect="1"/>
          </p:cNvPicPr>
          <p:nvPr/>
        </p:nvPicPr>
        <p:blipFill>
          <a:blip r:embed="rId2">
            <a:extLst/>
          </a:blip>
          <a:stretch>
            <a:fillRect/>
          </a:stretch>
        </p:blipFill>
        <p:spPr>
          <a:xfrm>
            <a:off x="22710587" y="453831"/>
            <a:ext cx="1038167" cy="1038166"/>
          </a:xfrm>
          <a:prstGeom prst="rect">
            <a:avLst/>
          </a:prstGeom>
          <a:ln w="12700">
            <a:miter lim="400000"/>
          </a:ln>
        </p:spPr>
      </p:pic>
      <p:sp>
        <p:nvSpPr>
          <p:cNvPr id="150" name="Line"/>
          <p:cNvSpPr/>
          <p:nvPr/>
        </p:nvSpPr>
        <p:spPr>
          <a:xfrm>
            <a:off x="-235922" y="2005362"/>
            <a:ext cx="24855843" cy="1"/>
          </a:xfrm>
          <a:prstGeom prst="line">
            <a:avLst/>
          </a:prstGeom>
          <a:ln w="25400">
            <a:solidFill>
              <a:srgbClr val="9D8DF1"/>
            </a:solidFill>
            <a:miter lim="400000"/>
          </a:ln>
        </p:spPr>
        <p:txBody>
          <a:bodyPr lIns="50800" tIns="50800" rIns="50800" bIns="50800" anchor="ctr"/>
          <a:lstStyle/>
          <a:p>
            <a:pPr/>
          </a:p>
        </p:txBody>
      </p:sp>
      <p:sp>
        <p:nvSpPr>
          <p:cNvPr id="151" name="1"/>
          <p:cNvSpPr txBox="1"/>
          <p:nvPr>
            <p:ph type="body" sz="quarter" idx="21" hasCustomPrompt="1"/>
          </p:nvPr>
        </p:nvSpPr>
        <p:spPr>
          <a:xfrm>
            <a:off x="1118532" y="3016587"/>
            <a:ext cx="2140082" cy="1574801"/>
          </a:xfrm>
          <a:prstGeom prst="rect">
            <a:avLst/>
          </a:prstGeom>
        </p:spPr>
        <p:txBody>
          <a:bodyPr>
            <a:spAutoFit/>
          </a:bodyPr>
          <a:lstStyle>
            <a:lvl1pPr algn="ctr" defTabSz="2438400">
              <a:lnSpc>
                <a:spcPct val="110000"/>
              </a:lnSpc>
              <a:defRPr b="0" sz="9500">
                <a:solidFill>
                  <a:srgbClr val="FFFFFF"/>
                </a:solidFill>
                <a:latin typeface="Montserrat Bold"/>
                <a:ea typeface="Montserrat Bold"/>
                <a:cs typeface="Montserrat Bold"/>
                <a:sym typeface="Montserrat Bold"/>
              </a:defRPr>
            </a:lvl1pPr>
          </a:lstStyle>
          <a:p>
            <a:pPr/>
            <a:r>
              <a:t>1</a:t>
            </a:r>
          </a:p>
        </p:txBody>
      </p:sp>
      <p:sp>
        <p:nvSpPr>
          <p:cNvPr id="152" name="Line"/>
          <p:cNvSpPr/>
          <p:nvPr/>
        </p:nvSpPr>
        <p:spPr>
          <a:xfrm>
            <a:off x="1241181" y="5483272"/>
            <a:ext cx="9765401" cy="1"/>
          </a:xfrm>
          <a:prstGeom prst="line">
            <a:avLst/>
          </a:prstGeom>
          <a:ln w="25400">
            <a:solidFill>
              <a:srgbClr val="9D8DF1"/>
            </a:solidFill>
            <a:miter lim="400000"/>
          </a:ln>
        </p:spPr>
        <p:txBody>
          <a:bodyPr lIns="50800" tIns="50800" rIns="50800" bIns="50800" anchor="ctr"/>
          <a:lstStyle/>
          <a:p>
            <a:pPr algn="ctr" defTabSz="2438400">
              <a:spcBef>
                <a:spcPts val="0"/>
              </a:spcBef>
              <a:defRPr sz="2400">
                <a:latin typeface="Canela Text Regular"/>
                <a:ea typeface="Canela Text Regular"/>
                <a:cs typeface="Canela Text Regular"/>
                <a:sym typeface="Canela Text Regular"/>
              </a:defRPr>
            </a:pPr>
          </a:p>
        </p:txBody>
      </p:sp>
      <p:sp>
        <p:nvSpPr>
          <p:cNvPr id="153" name="Duis aute irure dolor in reprehenderit in voluptate velit esse cillum dolore eu fugiat nulla pariatur."/>
          <p:cNvSpPr txBox="1"/>
          <p:nvPr>
            <p:ph type="body" sz="quarter" idx="22" hasCustomPrompt="1"/>
          </p:nvPr>
        </p:nvSpPr>
        <p:spPr>
          <a:xfrm>
            <a:off x="3590084" y="2894687"/>
            <a:ext cx="7321684" cy="1699261"/>
          </a:xfrm>
          <a:prstGeom prst="rect">
            <a:avLst/>
          </a:prstGeom>
        </p:spPr>
        <p:txBody>
          <a:bodyPr>
            <a:spAutoFit/>
          </a:bodyPr>
          <a:lstStyle>
            <a:lvl1pPr defTabSz="2438400">
              <a:lnSpc>
                <a:spcPct val="120000"/>
              </a:lnSpc>
              <a:defRPr b="0" sz="3000">
                <a:solidFill>
                  <a:srgbClr val="FFFFFF"/>
                </a:solidFill>
                <a:latin typeface="Montserrat Regular"/>
                <a:ea typeface="Montserrat Regular"/>
                <a:cs typeface="Montserrat Regular"/>
                <a:sym typeface="Montserrat Regular"/>
              </a:defRPr>
            </a:lvl1pPr>
          </a:lstStyle>
          <a:p>
            <a:pPr/>
            <a:r>
              <a:t>Duis aute irure dolor in reprehenderit in voluptate velit esse cillum dolore eu fugiat nulla pariatur. </a:t>
            </a:r>
          </a:p>
        </p:txBody>
      </p:sp>
      <p:sp>
        <p:nvSpPr>
          <p:cNvPr id="154" name="2"/>
          <p:cNvSpPr txBox="1"/>
          <p:nvPr>
            <p:ph type="body" sz="quarter" idx="23" hasCustomPrompt="1"/>
          </p:nvPr>
        </p:nvSpPr>
        <p:spPr>
          <a:xfrm>
            <a:off x="1118532" y="6497056"/>
            <a:ext cx="2140082" cy="1574801"/>
          </a:xfrm>
          <a:prstGeom prst="rect">
            <a:avLst/>
          </a:prstGeom>
        </p:spPr>
        <p:txBody>
          <a:bodyPr>
            <a:spAutoFit/>
          </a:bodyPr>
          <a:lstStyle>
            <a:lvl1pPr algn="ctr" defTabSz="2438400">
              <a:lnSpc>
                <a:spcPct val="110000"/>
              </a:lnSpc>
              <a:defRPr b="0" sz="9500">
                <a:solidFill>
                  <a:srgbClr val="FFFFFF"/>
                </a:solidFill>
                <a:latin typeface="Montserrat Bold"/>
                <a:ea typeface="Montserrat Bold"/>
                <a:cs typeface="Montserrat Bold"/>
                <a:sym typeface="Montserrat Bold"/>
              </a:defRPr>
            </a:lvl1pPr>
          </a:lstStyle>
          <a:p>
            <a:pPr/>
            <a:r>
              <a:t>2</a:t>
            </a:r>
          </a:p>
        </p:txBody>
      </p:sp>
      <p:sp>
        <p:nvSpPr>
          <p:cNvPr id="155" name="Line"/>
          <p:cNvSpPr/>
          <p:nvPr/>
        </p:nvSpPr>
        <p:spPr>
          <a:xfrm>
            <a:off x="1241181" y="8963741"/>
            <a:ext cx="9765401" cy="1"/>
          </a:xfrm>
          <a:prstGeom prst="line">
            <a:avLst/>
          </a:prstGeom>
          <a:ln w="25400">
            <a:solidFill>
              <a:srgbClr val="9D8DF1"/>
            </a:solidFill>
            <a:miter lim="400000"/>
          </a:ln>
        </p:spPr>
        <p:txBody>
          <a:bodyPr lIns="50800" tIns="50800" rIns="50800" bIns="50800" anchor="ctr"/>
          <a:lstStyle/>
          <a:p>
            <a:pPr algn="ctr" defTabSz="2438400">
              <a:spcBef>
                <a:spcPts val="0"/>
              </a:spcBef>
              <a:defRPr sz="2400">
                <a:latin typeface="Canela Text Regular"/>
                <a:ea typeface="Canela Text Regular"/>
                <a:cs typeface="Canela Text Regular"/>
                <a:sym typeface="Canela Text Regular"/>
              </a:defRPr>
            </a:pPr>
          </a:p>
        </p:txBody>
      </p:sp>
      <p:sp>
        <p:nvSpPr>
          <p:cNvPr id="156" name="Duis aute irure dolor in reprehenderit in voluptate velit esse cillum dolore eu fugiat nulla pariatur."/>
          <p:cNvSpPr txBox="1"/>
          <p:nvPr>
            <p:ph type="body" sz="quarter" idx="24" hasCustomPrompt="1"/>
          </p:nvPr>
        </p:nvSpPr>
        <p:spPr>
          <a:xfrm>
            <a:off x="3590084" y="6375156"/>
            <a:ext cx="7321683" cy="1699261"/>
          </a:xfrm>
          <a:prstGeom prst="rect">
            <a:avLst/>
          </a:prstGeom>
        </p:spPr>
        <p:txBody>
          <a:bodyPr>
            <a:spAutoFit/>
          </a:bodyPr>
          <a:lstStyle>
            <a:lvl1pPr defTabSz="2438400">
              <a:lnSpc>
                <a:spcPct val="120000"/>
              </a:lnSpc>
              <a:defRPr b="0" sz="3000">
                <a:solidFill>
                  <a:srgbClr val="FFFFFF"/>
                </a:solidFill>
                <a:latin typeface="Montserrat Regular"/>
                <a:ea typeface="Montserrat Regular"/>
                <a:cs typeface="Montserrat Regular"/>
                <a:sym typeface="Montserrat Regular"/>
              </a:defRPr>
            </a:lvl1pPr>
          </a:lstStyle>
          <a:p>
            <a:pPr/>
            <a:r>
              <a:t>Duis aute irure dolor in reprehenderit in voluptate velit esse cillum dolore eu fugiat nulla pariatur. </a:t>
            </a:r>
          </a:p>
        </p:txBody>
      </p:sp>
      <p:sp>
        <p:nvSpPr>
          <p:cNvPr id="157" name="3"/>
          <p:cNvSpPr txBox="1"/>
          <p:nvPr>
            <p:ph type="body" sz="quarter" idx="25" hasCustomPrompt="1"/>
          </p:nvPr>
        </p:nvSpPr>
        <p:spPr>
          <a:xfrm>
            <a:off x="1118532" y="9977526"/>
            <a:ext cx="2140082" cy="1574801"/>
          </a:xfrm>
          <a:prstGeom prst="rect">
            <a:avLst/>
          </a:prstGeom>
        </p:spPr>
        <p:txBody>
          <a:bodyPr>
            <a:spAutoFit/>
          </a:bodyPr>
          <a:lstStyle>
            <a:lvl1pPr algn="ctr" defTabSz="2438400">
              <a:lnSpc>
                <a:spcPct val="110000"/>
              </a:lnSpc>
              <a:defRPr b="0" sz="9500">
                <a:solidFill>
                  <a:srgbClr val="FFFFFF"/>
                </a:solidFill>
                <a:latin typeface="Montserrat Bold"/>
                <a:ea typeface="Montserrat Bold"/>
                <a:cs typeface="Montserrat Bold"/>
                <a:sym typeface="Montserrat Bold"/>
              </a:defRPr>
            </a:lvl1pPr>
          </a:lstStyle>
          <a:p>
            <a:pPr/>
            <a:r>
              <a:t>3</a:t>
            </a:r>
          </a:p>
        </p:txBody>
      </p:sp>
      <p:sp>
        <p:nvSpPr>
          <p:cNvPr id="158" name="Line"/>
          <p:cNvSpPr/>
          <p:nvPr/>
        </p:nvSpPr>
        <p:spPr>
          <a:xfrm>
            <a:off x="1241181" y="12444210"/>
            <a:ext cx="9765401" cy="1"/>
          </a:xfrm>
          <a:prstGeom prst="line">
            <a:avLst/>
          </a:prstGeom>
          <a:ln w="25400">
            <a:solidFill>
              <a:srgbClr val="9D8DF1"/>
            </a:solidFill>
            <a:miter lim="400000"/>
          </a:ln>
        </p:spPr>
        <p:txBody>
          <a:bodyPr lIns="50800" tIns="50800" rIns="50800" bIns="50800" anchor="ctr"/>
          <a:lstStyle/>
          <a:p>
            <a:pPr algn="ctr" defTabSz="2438400">
              <a:spcBef>
                <a:spcPts val="0"/>
              </a:spcBef>
              <a:defRPr sz="2400">
                <a:latin typeface="Canela Text Regular"/>
                <a:ea typeface="Canela Text Regular"/>
                <a:cs typeface="Canela Text Regular"/>
                <a:sym typeface="Canela Text Regular"/>
              </a:defRPr>
            </a:pPr>
          </a:p>
        </p:txBody>
      </p:sp>
      <p:sp>
        <p:nvSpPr>
          <p:cNvPr id="159" name="Duis aute irure dolor in reprehenderit in voluptate velit esse cillum dolore eu fugiat nulla pariatur."/>
          <p:cNvSpPr txBox="1"/>
          <p:nvPr>
            <p:ph type="body" sz="quarter" idx="26" hasCustomPrompt="1"/>
          </p:nvPr>
        </p:nvSpPr>
        <p:spPr>
          <a:xfrm>
            <a:off x="3590084" y="9855626"/>
            <a:ext cx="7321683" cy="1699261"/>
          </a:xfrm>
          <a:prstGeom prst="rect">
            <a:avLst/>
          </a:prstGeom>
        </p:spPr>
        <p:txBody>
          <a:bodyPr>
            <a:spAutoFit/>
          </a:bodyPr>
          <a:lstStyle>
            <a:lvl1pPr defTabSz="2438400">
              <a:lnSpc>
                <a:spcPct val="120000"/>
              </a:lnSpc>
              <a:defRPr b="0" sz="3000">
                <a:solidFill>
                  <a:srgbClr val="FFFFFF"/>
                </a:solidFill>
                <a:latin typeface="Montserrat Regular"/>
                <a:ea typeface="Montserrat Regular"/>
                <a:cs typeface="Montserrat Regular"/>
                <a:sym typeface="Montserrat Regular"/>
              </a:defRPr>
            </a:lvl1pPr>
          </a:lstStyle>
          <a:p>
            <a:pPr/>
            <a:r>
              <a:t>Duis aute irure dolor in reprehenderit in voluptate velit esse cillum dolore eu fugiat nulla pariatur. </a:t>
            </a:r>
          </a:p>
        </p:txBody>
      </p:sp>
      <p:sp>
        <p:nvSpPr>
          <p:cNvPr id="160" name="4"/>
          <p:cNvSpPr txBox="1"/>
          <p:nvPr>
            <p:ph type="body" sz="quarter" idx="27" hasCustomPrompt="1"/>
          </p:nvPr>
        </p:nvSpPr>
        <p:spPr>
          <a:xfrm>
            <a:off x="12796878" y="3016587"/>
            <a:ext cx="2140082" cy="1574801"/>
          </a:xfrm>
          <a:prstGeom prst="rect">
            <a:avLst/>
          </a:prstGeom>
        </p:spPr>
        <p:txBody>
          <a:bodyPr>
            <a:spAutoFit/>
          </a:bodyPr>
          <a:lstStyle>
            <a:lvl1pPr algn="ctr" defTabSz="2438400">
              <a:lnSpc>
                <a:spcPct val="110000"/>
              </a:lnSpc>
              <a:defRPr b="0" sz="9500">
                <a:solidFill>
                  <a:srgbClr val="FFFFFF"/>
                </a:solidFill>
                <a:latin typeface="Montserrat Bold"/>
                <a:ea typeface="Montserrat Bold"/>
                <a:cs typeface="Montserrat Bold"/>
                <a:sym typeface="Montserrat Bold"/>
              </a:defRPr>
            </a:lvl1pPr>
          </a:lstStyle>
          <a:p>
            <a:pPr/>
            <a:r>
              <a:t>4</a:t>
            </a:r>
          </a:p>
        </p:txBody>
      </p:sp>
      <p:sp>
        <p:nvSpPr>
          <p:cNvPr id="161" name="Line"/>
          <p:cNvSpPr/>
          <p:nvPr/>
        </p:nvSpPr>
        <p:spPr>
          <a:xfrm>
            <a:off x="12919528" y="5483272"/>
            <a:ext cx="9765400" cy="1"/>
          </a:xfrm>
          <a:prstGeom prst="line">
            <a:avLst/>
          </a:prstGeom>
          <a:ln w="25400">
            <a:solidFill>
              <a:srgbClr val="9D8DF1"/>
            </a:solidFill>
            <a:miter lim="400000"/>
          </a:ln>
        </p:spPr>
        <p:txBody>
          <a:bodyPr lIns="50800" tIns="50800" rIns="50800" bIns="50800" anchor="ctr"/>
          <a:lstStyle/>
          <a:p>
            <a:pPr algn="ctr" defTabSz="2438400">
              <a:spcBef>
                <a:spcPts val="0"/>
              </a:spcBef>
              <a:defRPr sz="2400">
                <a:latin typeface="Canela Text Regular"/>
                <a:ea typeface="Canela Text Regular"/>
                <a:cs typeface="Canela Text Regular"/>
                <a:sym typeface="Canela Text Regular"/>
              </a:defRPr>
            </a:pPr>
          </a:p>
        </p:txBody>
      </p:sp>
      <p:sp>
        <p:nvSpPr>
          <p:cNvPr id="162" name="Duis aute irure dolor in reprehenderit in voluptate velit esse cillum dolore eu fugiat nulla pariatur."/>
          <p:cNvSpPr txBox="1"/>
          <p:nvPr>
            <p:ph type="body" sz="quarter" idx="28" hasCustomPrompt="1"/>
          </p:nvPr>
        </p:nvSpPr>
        <p:spPr>
          <a:xfrm>
            <a:off x="15268431" y="2894687"/>
            <a:ext cx="7321683" cy="1699261"/>
          </a:xfrm>
          <a:prstGeom prst="rect">
            <a:avLst/>
          </a:prstGeom>
        </p:spPr>
        <p:txBody>
          <a:bodyPr>
            <a:spAutoFit/>
          </a:bodyPr>
          <a:lstStyle>
            <a:lvl1pPr defTabSz="2438400">
              <a:lnSpc>
                <a:spcPct val="120000"/>
              </a:lnSpc>
              <a:defRPr b="0" sz="3000">
                <a:solidFill>
                  <a:srgbClr val="FFFFFF"/>
                </a:solidFill>
                <a:latin typeface="Montserrat Regular"/>
                <a:ea typeface="Montserrat Regular"/>
                <a:cs typeface="Montserrat Regular"/>
                <a:sym typeface="Montserrat Regular"/>
              </a:defRPr>
            </a:lvl1pPr>
          </a:lstStyle>
          <a:p>
            <a:pPr/>
            <a:r>
              <a:t>Duis aute irure dolor in reprehenderit in voluptate velit esse cillum dolore eu fugiat nulla pariatur. </a:t>
            </a:r>
          </a:p>
        </p:txBody>
      </p:sp>
      <p:sp>
        <p:nvSpPr>
          <p:cNvPr id="163" name="5"/>
          <p:cNvSpPr txBox="1"/>
          <p:nvPr>
            <p:ph type="body" sz="quarter" idx="29" hasCustomPrompt="1"/>
          </p:nvPr>
        </p:nvSpPr>
        <p:spPr>
          <a:xfrm>
            <a:off x="12796878" y="6497056"/>
            <a:ext cx="2140082" cy="1574801"/>
          </a:xfrm>
          <a:prstGeom prst="rect">
            <a:avLst/>
          </a:prstGeom>
        </p:spPr>
        <p:txBody>
          <a:bodyPr>
            <a:spAutoFit/>
          </a:bodyPr>
          <a:lstStyle>
            <a:lvl1pPr algn="ctr" defTabSz="2438400">
              <a:lnSpc>
                <a:spcPct val="110000"/>
              </a:lnSpc>
              <a:defRPr b="0" sz="9500">
                <a:solidFill>
                  <a:srgbClr val="FFFFFF"/>
                </a:solidFill>
                <a:latin typeface="Montserrat Bold"/>
                <a:ea typeface="Montserrat Bold"/>
                <a:cs typeface="Montserrat Bold"/>
                <a:sym typeface="Montserrat Bold"/>
              </a:defRPr>
            </a:lvl1pPr>
          </a:lstStyle>
          <a:p>
            <a:pPr/>
            <a:r>
              <a:t>5</a:t>
            </a:r>
          </a:p>
        </p:txBody>
      </p:sp>
      <p:sp>
        <p:nvSpPr>
          <p:cNvPr id="164" name="Line"/>
          <p:cNvSpPr/>
          <p:nvPr/>
        </p:nvSpPr>
        <p:spPr>
          <a:xfrm>
            <a:off x="12919528" y="8963741"/>
            <a:ext cx="9765400" cy="1"/>
          </a:xfrm>
          <a:prstGeom prst="line">
            <a:avLst/>
          </a:prstGeom>
          <a:ln w="25400">
            <a:solidFill>
              <a:srgbClr val="9D8DF1"/>
            </a:solidFill>
            <a:miter lim="400000"/>
          </a:ln>
        </p:spPr>
        <p:txBody>
          <a:bodyPr lIns="50800" tIns="50800" rIns="50800" bIns="50800" anchor="ctr"/>
          <a:lstStyle/>
          <a:p>
            <a:pPr algn="ctr" defTabSz="2438400">
              <a:spcBef>
                <a:spcPts val="0"/>
              </a:spcBef>
              <a:defRPr sz="2400">
                <a:latin typeface="Canela Text Regular"/>
                <a:ea typeface="Canela Text Regular"/>
                <a:cs typeface="Canela Text Regular"/>
                <a:sym typeface="Canela Text Regular"/>
              </a:defRPr>
            </a:pPr>
          </a:p>
        </p:txBody>
      </p:sp>
      <p:sp>
        <p:nvSpPr>
          <p:cNvPr id="165" name="Duis aute irure dolor in reprehenderit in voluptate velit esse cillum dolore eu fugiat nulla pariatur."/>
          <p:cNvSpPr txBox="1"/>
          <p:nvPr>
            <p:ph type="body" sz="quarter" idx="30" hasCustomPrompt="1"/>
          </p:nvPr>
        </p:nvSpPr>
        <p:spPr>
          <a:xfrm>
            <a:off x="15268431" y="6375156"/>
            <a:ext cx="7321683" cy="1699261"/>
          </a:xfrm>
          <a:prstGeom prst="rect">
            <a:avLst/>
          </a:prstGeom>
        </p:spPr>
        <p:txBody>
          <a:bodyPr>
            <a:spAutoFit/>
          </a:bodyPr>
          <a:lstStyle>
            <a:lvl1pPr defTabSz="2438400">
              <a:lnSpc>
                <a:spcPct val="120000"/>
              </a:lnSpc>
              <a:defRPr b="0" sz="3000">
                <a:solidFill>
                  <a:srgbClr val="FFFFFF"/>
                </a:solidFill>
                <a:latin typeface="Montserrat Regular"/>
                <a:ea typeface="Montserrat Regular"/>
                <a:cs typeface="Montserrat Regular"/>
                <a:sym typeface="Montserrat Regular"/>
              </a:defRPr>
            </a:lvl1pPr>
          </a:lstStyle>
          <a:p>
            <a:pPr/>
            <a:r>
              <a:t>Duis aute irure dolor in reprehenderit in voluptate velit esse cillum dolore eu fugiat nulla pariatur. </a:t>
            </a:r>
          </a:p>
        </p:txBody>
      </p:sp>
      <p:sp>
        <p:nvSpPr>
          <p:cNvPr id="166" name="6"/>
          <p:cNvSpPr txBox="1"/>
          <p:nvPr>
            <p:ph type="body" sz="quarter" idx="31" hasCustomPrompt="1"/>
          </p:nvPr>
        </p:nvSpPr>
        <p:spPr>
          <a:xfrm>
            <a:off x="12796878" y="9977526"/>
            <a:ext cx="2140082" cy="1574801"/>
          </a:xfrm>
          <a:prstGeom prst="rect">
            <a:avLst/>
          </a:prstGeom>
        </p:spPr>
        <p:txBody>
          <a:bodyPr>
            <a:spAutoFit/>
          </a:bodyPr>
          <a:lstStyle>
            <a:lvl1pPr algn="ctr" defTabSz="2438400">
              <a:lnSpc>
                <a:spcPct val="110000"/>
              </a:lnSpc>
              <a:defRPr b="0" sz="9500">
                <a:solidFill>
                  <a:srgbClr val="FFFFFF"/>
                </a:solidFill>
                <a:latin typeface="Montserrat Bold"/>
                <a:ea typeface="Montserrat Bold"/>
                <a:cs typeface="Montserrat Bold"/>
                <a:sym typeface="Montserrat Bold"/>
              </a:defRPr>
            </a:lvl1pPr>
          </a:lstStyle>
          <a:p>
            <a:pPr/>
            <a:r>
              <a:t>6</a:t>
            </a:r>
          </a:p>
        </p:txBody>
      </p:sp>
      <p:sp>
        <p:nvSpPr>
          <p:cNvPr id="167" name="Line"/>
          <p:cNvSpPr/>
          <p:nvPr/>
        </p:nvSpPr>
        <p:spPr>
          <a:xfrm>
            <a:off x="12919528" y="12444210"/>
            <a:ext cx="9765400" cy="1"/>
          </a:xfrm>
          <a:prstGeom prst="line">
            <a:avLst/>
          </a:prstGeom>
          <a:ln w="25400">
            <a:solidFill>
              <a:srgbClr val="9D8DF1"/>
            </a:solidFill>
            <a:miter lim="400000"/>
          </a:ln>
        </p:spPr>
        <p:txBody>
          <a:bodyPr lIns="50800" tIns="50800" rIns="50800" bIns="50800" anchor="ctr"/>
          <a:lstStyle/>
          <a:p>
            <a:pPr algn="ctr" defTabSz="2438400">
              <a:spcBef>
                <a:spcPts val="0"/>
              </a:spcBef>
              <a:defRPr sz="2400">
                <a:latin typeface="Canela Text Regular"/>
                <a:ea typeface="Canela Text Regular"/>
                <a:cs typeface="Canela Text Regular"/>
                <a:sym typeface="Canela Text Regular"/>
              </a:defRPr>
            </a:pPr>
          </a:p>
        </p:txBody>
      </p:sp>
      <p:sp>
        <p:nvSpPr>
          <p:cNvPr id="168" name="Duis aute irure dolor in reprehenderit in voluptate velit esse cillum dolore eu fugiat nulla pariatur."/>
          <p:cNvSpPr txBox="1"/>
          <p:nvPr>
            <p:ph type="body" sz="quarter" idx="32" hasCustomPrompt="1"/>
          </p:nvPr>
        </p:nvSpPr>
        <p:spPr>
          <a:xfrm>
            <a:off x="15268431" y="9855626"/>
            <a:ext cx="7321683" cy="1699261"/>
          </a:xfrm>
          <a:prstGeom prst="rect">
            <a:avLst/>
          </a:prstGeom>
        </p:spPr>
        <p:txBody>
          <a:bodyPr>
            <a:spAutoFit/>
          </a:bodyPr>
          <a:lstStyle>
            <a:lvl1pPr defTabSz="2438400">
              <a:lnSpc>
                <a:spcPct val="120000"/>
              </a:lnSpc>
              <a:defRPr b="0" sz="3000">
                <a:solidFill>
                  <a:srgbClr val="FFFFFF"/>
                </a:solidFill>
                <a:latin typeface="Montserrat Regular"/>
                <a:ea typeface="Montserrat Regular"/>
                <a:cs typeface="Montserrat Regular"/>
                <a:sym typeface="Montserrat Regular"/>
              </a:defRPr>
            </a:lvl1pPr>
          </a:lstStyle>
          <a:p>
            <a:pPr/>
            <a:r>
              <a:t>Duis aute irure dolor in reprehenderit in voluptate velit esse cillum dolore eu fugiat nulla pariatur. </a:t>
            </a:r>
          </a:p>
        </p:txBody>
      </p:sp>
      <p:sp>
        <p:nvSpPr>
          <p:cNvPr id="1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D1821"/>
        </a:solidFill>
      </p:bgPr>
    </p:bg>
    <p:spTree>
      <p:nvGrpSpPr>
        <p:cNvPr id="1" name=""/>
        <p:cNvGrpSpPr/>
        <p:nvPr/>
      </p:nvGrpSpPr>
      <p:grpSpPr>
        <a:xfrm>
          <a:off x="0" y="0"/>
          <a:ext cx="0" cy="0"/>
          <a:chOff x="0" y="0"/>
          <a:chExt cx="0" cy="0"/>
        </a:xfrm>
      </p:grpSpPr>
      <p:pic>
        <p:nvPicPr>
          <p:cNvPr id="2" name="Image" descr="Image"/>
          <p:cNvPicPr>
            <a:picLocks noChangeAspect="1"/>
          </p:cNvPicPr>
          <p:nvPr/>
        </p:nvPicPr>
        <p:blipFill>
          <a:blip r:embed="rId2">
            <a:extLst/>
          </a:blip>
          <a:srcRect l="0" t="0" r="0" b="0"/>
          <a:stretch>
            <a:fillRect/>
          </a:stretch>
        </p:blipFill>
        <p:spPr>
          <a:xfrm>
            <a:off x="8239328" y="2784882"/>
            <a:ext cx="7905344" cy="3776487"/>
          </a:xfrm>
          <a:prstGeom prst="rect">
            <a:avLst/>
          </a:prstGeom>
          <a:ln w="12700">
            <a:miter lim="400000"/>
          </a:ln>
        </p:spPr>
      </p:pic>
      <p:sp>
        <p:nvSpPr>
          <p:cNvPr id="3" name="Presentation Title"/>
          <p:cNvSpPr txBox="1"/>
          <p:nvPr>
            <p:ph type="title" hasCustomPrompt="1"/>
          </p:nvPr>
        </p:nvSpPr>
        <p:spPr>
          <a:xfrm>
            <a:off x="1206496" y="2574991"/>
            <a:ext cx="21971004" cy="464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Presentation Title</a:t>
            </a:r>
          </a:p>
        </p:txBody>
      </p:sp>
      <p:sp>
        <p:nvSpPr>
          <p:cNvPr id="4" name="Body Level One…"/>
          <p:cNvSpPr txBox="1"/>
          <p:nvPr>
            <p:ph type="body" idx="1" hasCustomPrompt="1"/>
          </p:nvPr>
        </p:nvSpPr>
        <p:spPr>
          <a:xfrm>
            <a:off x="1201342" y="7223190"/>
            <a:ext cx="21971001" cy="1905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Presentation Subtitle</a:t>
            </a:r>
          </a:p>
          <a:p>
            <a:pPr lvl="1"/>
            <a:r>
              <a:t/>
            </a:r>
          </a:p>
          <a:p>
            <a:pPr lvl="2"/>
            <a:r>
              <a:t/>
            </a:r>
          </a:p>
          <a:p>
            <a:pPr lvl="3"/>
            <a:r>
              <a:t/>
            </a:r>
          </a:p>
          <a:p>
            <a:pPr lvl="4"/>
            <a:r>
              <a:t/>
            </a:r>
          </a:p>
        </p:txBody>
      </p:sp>
      <p:sp>
        <p:nvSpPr>
          <p:cNvPr id="5"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232" strike="noStrike" sz="116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232" strike="noStrike" sz="116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232" strike="noStrike" sz="116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232" strike="noStrike" sz="116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232" strike="noStrike" sz="116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232" strike="noStrike" sz="116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232" strike="noStrike" sz="116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232" strike="noStrike" sz="116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232" strike="noStrike" sz="11600" u="none">
          <a:solidFill>
            <a:srgbClr val="000000"/>
          </a:solidFill>
          <a:uFillTx/>
          <a:latin typeface="+mn-lt"/>
          <a:ea typeface="+mn-ea"/>
          <a:cs typeface="+mn-cs"/>
          <a:sym typeface="Helvetica Neue"/>
        </a:defRPr>
      </a:lvl9pPr>
    </p:titleStyle>
    <p:bodyStyle>
      <a:lvl1pPr marL="0" marR="0" indent="0" algn="l" defTabSz="825500" rtl="0" latinLnBrk="0">
        <a:lnSpc>
          <a:spcPct val="100000"/>
        </a:lnSpc>
        <a:spcBef>
          <a:spcPts val="0"/>
        </a:spcBef>
        <a:spcAft>
          <a:spcPts val="0"/>
        </a:spcAft>
        <a:buClrTx/>
        <a:buSzTx/>
        <a:buFontTx/>
        <a:buNone/>
        <a:tabLst/>
        <a:defRPr b="1" baseline="0" cap="none" i="0" spc="0" strike="noStrike" sz="5500" u="none">
          <a:solidFill>
            <a:srgbClr val="000000"/>
          </a:solidFill>
          <a:uFillTx/>
          <a:latin typeface="+mn-lt"/>
          <a:ea typeface="+mn-ea"/>
          <a:cs typeface="+mn-cs"/>
          <a:sym typeface="Helvetica Neue"/>
        </a:defRPr>
      </a:lvl1pPr>
      <a:lvl2pPr marL="0" marR="0" indent="457200" algn="l" defTabSz="825500" rtl="0" latinLnBrk="0">
        <a:lnSpc>
          <a:spcPct val="100000"/>
        </a:lnSpc>
        <a:spcBef>
          <a:spcPts val="0"/>
        </a:spcBef>
        <a:spcAft>
          <a:spcPts val="0"/>
        </a:spcAft>
        <a:buClrTx/>
        <a:buSzTx/>
        <a:buFontTx/>
        <a:buNone/>
        <a:tabLst/>
        <a:defRPr b="1" baseline="0" cap="none" i="0" spc="0" strike="noStrike" sz="5500" u="none">
          <a:solidFill>
            <a:srgbClr val="000000"/>
          </a:solidFill>
          <a:uFillTx/>
          <a:latin typeface="+mn-lt"/>
          <a:ea typeface="+mn-ea"/>
          <a:cs typeface="+mn-cs"/>
          <a:sym typeface="Helvetica Neue"/>
        </a:defRPr>
      </a:lvl2pPr>
      <a:lvl3pPr marL="0" marR="0" indent="914400" algn="l" defTabSz="825500" rtl="0" latinLnBrk="0">
        <a:lnSpc>
          <a:spcPct val="100000"/>
        </a:lnSpc>
        <a:spcBef>
          <a:spcPts val="0"/>
        </a:spcBef>
        <a:spcAft>
          <a:spcPts val="0"/>
        </a:spcAft>
        <a:buClrTx/>
        <a:buSzTx/>
        <a:buFontTx/>
        <a:buNone/>
        <a:tabLst/>
        <a:defRPr b="1" baseline="0" cap="none" i="0" spc="0" strike="noStrike" sz="5500" u="none">
          <a:solidFill>
            <a:srgbClr val="000000"/>
          </a:solidFill>
          <a:uFillTx/>
          <a:latin typeface="+mn-lt"/>
          <a:ea typeface="+mn-ea"/>
          <a:cs typeface="+mn-cs"/>
          <a:sym typeface="Helvetica Neue"/>
        </a:defRPr>
      </a:lvl3pPr>
      <a:lvl4pPr marL="0" marR="0" indent="1371600" algn="l" defTabSz="825500" rtl="0" latinLnBrk="0">
        <a:lnSpc>
          <a:spcPct val="100000"/>
        </a:lnSpc>
        <a:spcBef>
          <a:spcPts val="0"/>
        </a:spcBef>
        <a:spcAft>
          <a:spcPts val="0"/>
        </a:spcAft>
        <a:buClrTx/>
        <a:buSzTx/>
        <a:buFontTx/>
        <a:buNone/>
        <a:tabLst/>
        <a:defRPr b="1" baseline="0" cap="none" i="0" spc="0" strike="noStrike" sz="5500" u="none">
          <a:solidFill>
            <a:srgbClr val="000000"/>
          </a:solidFill>
          <a:uFillTx/>
          <a:latin typeface="+mn-lt"/>
          <a:ea typeface="+mn-ea"/>
          <a:cs typeface="+mn-cs"/>
          <a:sym typeface="Helvetica Neue"/>
        </a:defRPr>
      </a:lvl4pPr>
      <a:lvl5pPr marL="0" marR="0" indent="1828800" algn="l" defTabSz="825500" rtl="0" latinLnBrk="0">
        <a:lnSpc>
          <a:spcPct val="100000"/>
        </a:lnSpc>
        <a:spcBef>
          <a:spcPts val="0"/>
        </a:spcBef>
        <a:spcAft>
          <a:spcPts val="0"/>
        </a:spcAft>
        <a:buClrTx/>
        <a:buSzTx/>
        <a:buFontTx/>
        <a:buNone/>
        <a:tabLst/>
        <a:defRPr b="1" baseline="0" cap="none" i="0" spc="0" strike="noStrike" sz="5500" u="none">
          <a:solidFill>
            <a:srgbClr val="000000"/>
          </a:solidFill>
          <a:uFillTx/>
          <a:latin typeface="+mn-lt"/>
          <a:ea typeface="+mn-ea"/>
          <a:cs typeface="+mn-cs"/>
          <a:sym typeface="Helvetica Neue"/>
        </a:defRPr>
      </a:lvl5pPr>
      <a:lvl6pPr marL="0" marR="0" indent="2286000" algn="l" defTabSz="825500" rtl="0" latinLnBrk="0">
        <a:lnSpc>
          <a:spcPct val="100000"/>
        </a:lnSpc>
        <a:spcBef>
          <a:spcPts val="0"/>
        </a:spcBef>
        <a:spcAft>
          <a:spcPts val="0"/>
        </a:spcAft>
        <a:buClrTx/>
        <a:buSzTx/>
        <a:buFontTx/>
        <a:buNone/>
        <a:tabLst/>
        <a:defRPr b="1" baseline="0" cap="none" i="0" spc="0" strike="noStrike" sz="5500" u="none">
          <a:solidFill>
            <a:srgbClr val="000000"/>
          </a:solidFill>
          <a:uFillTx/>
          <a:latin typeface="+mn-lt"/>
          <a:ea typeface="+mn-ea"/>
          <a:cs typeface="+mn-cs"/>
          <a:sym typeface="Helvetica Neue"/>
        </a:defRPr>
      </a:lvl6pPr>
      <a:lvl7pPr marL="0" marR="0" indent="2743200" algn="l" defTabSz="825500" rtl="0" latinLnBrk="0">
        <a:lnSpc>
          <a:spcPct val="100000"/>
        </a:lnSpc>
        <a:spcBef>
          <a:spcPts val="0"/>
        </a:spcBef>
        <a:spcAft>
          <a:spcPts val="0"/>
        </a:spcAft>
        <a:buClrTx/>
        <a:buSzTx/>
        <a:buFontTx/>
        <a:buNone/>
        <a:tabLst/>
        <a:defRPr b="1" baseline="0" cap="none" i="0" spc="0" strike="noStrike" sz="5500" u="none">
          <a:solidFill>
            <a:srgbClr val="000000"/>
          </a:solidFill>
          <a:uFillTx/>
          <a:latin typeface="+mn-lt"/>
          <a:ea typeface="+mn-ea"/>
          <a:cs typeface="+mn-cs"/>
          <a:sym typeface="Helvetica Neue"/>
        </a:defRPr>
      </a:lvl7pPr>
      <a:lvl8pPr marL="0" marR="0" indent="3200400" algn="l" defTabSz="825500" rtl="0" latinLnBrk="0">
        <a:lnSpc>
          <a:spcPct val="100000"/>
        </a:lnSpc>
        <a:spcBef>
          <a:spcPts val="0"/>
        </a:spcBef>
        <a:spcAft>
          <a:spcPts val="0"/>
        </a:spcAft>
        <a:buClrTx/>
        <a:buSzTx/>
        <a:buFontTx/>
        <a:buNone/>
        <a:tabLst/>
        <a:defRPr b="1" baseline="0" cap="none" i="0" spc="0" strike="noStrike" sz="5500" u="none">
          <a:solidFill>
            <a:srgbClr val="000000"/>
          </a:solidFill>
          <a:uFillTx/>
          <a:latin typeface="+mn-lt"/>
          <a:ea typeface="+mn-ea"/>
          <a:cs typeface="+mn-cs"/>
          <a:sym typeface="Helvetica Neue"/>
        </a:defRPr>
      </a:lvl8pPr>
      <a:lvl9pPr marL="0" marR="0" indent="3657600" algn="l" defTabSz="825500" rtl="0" latinLnBrk="0">
        <a:lnSpc>
          <a:spcPct val="100000"/>
        </a:lnSpc>
        <a:spcBef>
          <a:spcPts val="0"/>
        </a:spcBef>
        <a:spcAft>
          <a:spcPts val="0"/>
        </a:spcAft>
        <a:buClrTx/>
        <a:buSzTx/>
        <a:buFontTx/>
        <a:buNone/>
        <a:tabLst/>
        <a:defRPr b="1" baseline="0" cap="none" i="0" spc="0" strike="noStrike" sz="55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Lorem ipsum dolor sit amet, consectetur adipiscing elit, sed do eiusmod"/>
          <p:cNvSpPr txBox="1"/>
          <p:nvPr>
            <p:ph type="body" idx="21"/>
          </p:nvPr>
        </p:nvSpPr>
        <p:spPr>
          <a:prstGeom prst="rect">
            <a:avLst/>
          </a:prstGeom>
        </p:spPr>
        <p:txBody>
          <a:bodyPr/>
          <a:lstStyle/>
          <a:p>
            <a:pPr/>
          </a:p>
        </p:txBody>
      </p:sp>
      <p:sp>
        <p:nvSpPr>
          <p:cNvPr id="289" name="01/01/2025"/>
          <p:cNvSpPr txBox="1"/>
          <p:nvPr>
            <p:ph type="body" idx="22"/>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8" name="Duis aute irure dolor in reprehenderit in voluptate velit esse cillum dolore eu fugiat nulla pariatur."/>
          <p:cNvSpPr txBox="1"/>
          <p:nvPr>
            <p:ph type="body" idx="21"/>
          </p:nvPr>
        </p:nvSpPr>
        <p:spPr>
          <a:xfrm>
            <a:off x="2123380" y="11066001"/>
            <a:ext cx="8364473" cy="1699261"/>
          </a:xfrm>
          <a:prstGeom prst="rect">
            <a:avLst/>
          </a:prstGeom>
        </p:spPr>
        <p:txBody>
          <a:bodyPr/>
          <a:lstStyle/>
          <a:p>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 name="Duis aute irure dolor in reprehenderit in voluptate velit esse cillum dolore eu fugiat nulla pariatur."/>
          <p:cNvSpPr txBox="1"/>
          <p:nvPr>
            <p:ph type="body" idx="21"/>
          </p:nvPr>
        </p:nvSpPr>
        <p:spPr>
          <a:xfrm>
            <a:off x="6901162" y="11609782"/>
            <a:ext cx="10581675" cy="1135381"/>
          </a:xfrm>
          <a:prstGeom prst="rect">
            <a:avLst/>
          </a:prstGeom>
        </p:spPr>
        <p:txBody>
          <a:bodyPr/>
          <a:lstStyle/>
          <a:p>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2" name="Lorem ipsum dolor sit amet, consectetur adipiscing elit, sed do eiusmod"/>
          <p:cNvSpPr txBox="1"/>
          <p:nvPr>
            <p:ph type="body" idx="21"/>
          </p:nvPr>
        </p:nvSpPr>
        <p:spPr>
          <a:xfrm>
            <a:off x="2123380" y="3183887"/>
            <a:ext cx="14651766" cy="1888491"/>
          </a:xfrm>
          <a:prstGeom prst="rect">
            <a:avLst/>
          </a:prstGeom>
        </p:spPr>
        <p:txBody>
          <a:bodyPr/>
          <a:lstStyle/>
          <a:p>
            <a:pPr/>
          </a:p>
        </p:txBody>
      </p:sp>
      <p:sp>
        <p:nvSpPr>
          <p:cNvPr id="343" name="Duis aute irure dolor in reprehenderit in voluptate velit esse cillum dolore eu fugiat nulla pariatur."/>
          <p:cNvSpPr txBox="1"/>
          <p:nvPr>
            <p:ph type="body" idx="22"/>
          </p:nvPr>
        </p:nvSpPr>
        <p:spPr>
          <a:xfrm>
            <a:off x="2123380" y="8019298"/>
            <a:ext cx="8364473" cy="1699261"/>
          </a:xfrm>
          <a:prstGeom prst="rect">
            <a:avLst/>
          </a:prstGeom>
        </p:spPr>
        <p:txBody>
          <a:bodyPr/>
          <a:lstStyle/>
          <a:p>
            <a:pPr/>
          </a:p>
        </p:txBody>
      </p:sp>
      <p:sp>
        <p:nvSpPr>
          <p:cNvPr id="344" name="Excepteur sint occaecat cupidatat non proident, sunt in culpa qui officia deserunt mollit anim id est laborum."/>
          <p:cNvSpPr txBox="1"/>
          <p:nvPr>
            <p:ph type="body" idx="23"/>
          </p:nvPr>
        </p:nvSpPr>
        <p:spPr>
          <a:xfrm>
            <a:off x="2123380" y="10030228"/>
            <a:ext cx="8364473" cy="1699261"/>
          </a:xfrm>
          <a:prstGeom prst="rect">
            <a:avLst/>
          </a:prstGeom>
        </p:spPr>
        <p:txBody>
          <a:bodyPr/>
          <a:lstStyle/>
          <a:p>
            <a:pPr/>
          </a:p>
        </p:txBody>
      </p:sp>
      <p:sp>
        <p:nvSpPr>
          <p:cNvPr id="345" name="Sed ut perspiciatis sit voluptatem unde omnis iste natus error"/>
          <p:cNvSpPr txBox="1"/>
          <p:nvPr>
            <p:ph type="body" idx="24"/>
          </p:nvPr>
        </p:nvSpPr>
        <p:spPr>
          <a:xfrm>
            <a:off x="2123380" y="6572250"/>
            <a:ext cx="8364473" cy="1135381"/>
          </a:xfrm>
          <a:prstGeom prst="rect">
            <a:avLst/>
          </a:prstGeom>
        </p:spPr>
        <p:txBody>
          <a:bodyPr/>
          <a:lstStyle/>
          <a:p>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7" name="Lorem ipsum dolor sit amet, consectetur adipiscing elit, sed do eiusmod"/>
          <p:cNvSpPr txBox="1"/>
          <p:nvPr>
            <p:ph type="body" idx="21"/>
          </p:nvPr>
        </p:nvSpPr>
        <p:spPr>
          <a:prstGeom prst="rect">
            <a:avLst/>
          </a:prstGeom>
        </p:spPr>
        <p:txBody>
          <a:bodyPr/>
          <a:lstStyle/>
          <a:p>
            <a:pPr/>
          </a:p>
        </p:txBody>
      </p:sp>
      <p:sp>
        <p:nvSpPr>
          <p:cNvPr id="348" name="Duis aute irure dolor in reprehenderit in voluptate velit esse cillum dolore eu fugiat nulla pariatur."/>
          <p:cNvSpPr txBox="1"/>
          <p:nvPr>
            <p:ph type="body" idx="22"/>
          </p:nvPr>
        </p:nvSpPr>
        <p:spPr>
          <a:prstGeom prst="rect">
            <a:avLst/>
          </a:prstGeom>
        </p:spPr>
        <p:txBody>
          <a:bodyPr/>
          <a:lstStyle/>
          <a:p>
            <a:pPr/>
          </a:p>
        </p:txBody>
      </p:sp>
      <p:sp>
        <p:nvSpPr>
          <p:cNvPr id="349" name="Excepteur sint occaecat cupidatat non proident, sunt in culpa qui officia deserunt mollit anim id est laborum."/>
          <p:cNvSpPr txBox="1"/>
          <p:nvPr>
            <p:ph type="body" idx="23"/>
          </p:nvPr>
        </p:nvSpPr>
        <p:spPr>
          <a:prstGeom prst="rect">
            <a:avLst/>
          </a:prstGeom>
        </p:spPr>
        <p:txBody>
          <a:bodyPr/>
          <a:lstStyle/>
          <a:p>
            <a:pPr/>
          </a:p>
        </p:txBody>
      </p:sp>
      <p:sp>
        <p:nvSpPr>
          <p:cNvPr id="350" name="Sed ut perspiciatis sit voluptatem unde omnis iste natus error"/>
          <p:cNvSpPr txBox="1"/>
          <p:nvPr>
            <p:ph type="body" idx="24"/>
          </p:nvPr>
        </p:nvSpPr>
        <p:spPr>
          <a:prstGeom prst="rect">
            <a:avLst/>
          </a:prstGeom>
        </p:spPr>
        <p:txBody>
          <a:bodyPr/>
          <a:lstStyle/>
          <a:p>
            <a:pPr/>
          </a:p>
        </p:txBody>
      </p:sp>
      <p:sp>
        <p:nvSpPr>
          <p:cNvPr id="351" name="Duis aute irure dolor in reprehenderit in voluptate velit esse cillum dolore eu fugiat nulla pariatur."/>
          <p:cNvSpPr txBox="1"/>
          <p:nvPr>
            <p:ph type="body" idx="25"/>
          </p:nvPr>
        </p:nvSpPr>
        <p:spPr>
          <a:xfrm>
            <a:off x="13541503" y="8019298"/>
            <a:ext cx="8364473" cy="1699261"/>
          </a:xfrm>
          <a:prstGeom prst="rect">
            <a:avLst/>
          </a:prstGeom>
        </p:spPr>
        <p:txBody>
          <a:bodyPr/>
          <a:lstStyle/>
          <a:p>
            <a:pPr/>
          </a:p>
        </p:txBody>
      </p:sp>
      <p:sp>
        <p:nvSpPr>
          <p:cNvPr id="352" name="Excepteur sint occaecat cupidatat non proident, sunt in culpa qui officia deserunt mollit anim id est laborum."/>
          <p:cNvSpPr txBox="1"/>
          <p:nvPr>
            <p:ph type="body" idx="26"/>
          </p:nvPr>
        </p:nvSpPr>
        <p:spPr>
          <a:xfrm>
            <a:off x="13541503" y="10030228"/>
            <a:ext cx="8364473" cy="1699261"/>
          </a:xfrm>
          <a:prstGeom prst="rect">
            <a:avLst/>
          </a:prstGeom>
        </p:spPr>
        <p:txBody>
          <a:bodyPr/>
          <a:lstStyle/>
          <a:p>
            <a:pPr/>
          </a:p>
        </p:txBody>
      </p:sp>
      <p:sp>
        <p:nvSpPr>
          <p:cNvPr id="353" name="Sed ut perspiciatis sit voluptatem unde omnis iste natus error"/>
          <p:cNvSpPr txBox="1"/>
          <p:nvPr>
            <p:ph type="body" idx="27"/>
          </p:nvPr>
        </p:nvSpPr>
        <p:spPr>
          <a:xfrm>
            <a:off x="13541503" y="6572250"/>
            <a:ext cx="8364473" cy="1135381"/>
          </a:xfrm>
          <a:prstGeom prst="rect">
            <a:avLst/>
          </a:prstGeom>
        </p:spPr>
        <p:txBody>
          <a:bodyPr/>
          <a:lstStyle/>
          <a:p>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55" name="Image" descr="Image"/>
          <p:cNvPicPr>
            <a:picLocks noChangeAspect="1"/>
          </p:cNvPicPr>
          <p:nvPr>
            <p:ph type="pic" idx="21"/>
          </p:nvPr>
        </p:nvPicPr>
        <p:blipFill>
          <a:blip r:embed="rId2">
            <a:extLst/>
          </a:blip>
          <a:srcRect l="1081" t="1522" r="1953" b="1516"/>
          <a:stretch>
            <a:fillRect/>
          </a:stretch>
        </p:blipFill>
        <p:spPr>
          <a:xfrm>
            <a:off x="2870062" y="3035979"/>
            <a:ext cx="3342763" cy="3342622"/>
          </a:xfrm>
          <a:custGeom>
            <a:avLst/>
            <a:gdLst/>
            <a:ahLst/>
            <a:cxnLst>
              <a:cxn ang="0">
                <a:pos x="wd2" y="hd2"/>
              </a:cxn>
              <a:cxn ang="5400000">
                <a:pos x="wd2" y="hd2"/>
              </a:cxn>
              <a:cxn ang="10800000">
                <a:pos x="wd2" y="hd2"/>
              </a:cxn>
              <a:cxn ang="16200000">
                <a:pos x="wd2" y="hd2"/>
              </a:cxn>
            </a:cxnLst>
            <a:rect l="0" t="0" r="r" b="b"/>
            <a:pathLst>
              <a:path w="19679" h="20595" fill="norm" stroke="1" extrusionOk="0">
                <a:moveTo>
                  <a:pt x="9839" y="0"/>
                </a:moveTo>
                <a:cubicBezTo>
                  <a:pt x="7321" y="0"/>
                  <a:pt x="4802" y="1004"/>
                  <a:pt x="2881" y="3015"/>
                </a:cubicBezTo>
                <a:cubicBezTo>
                  <a:pt x="-961" y="7036"/>
                  <a:pt x="-961" y="13558"/>
                  <a:pt x="2881" y="17579"/>
                </a:cubicBezTo>
                <a:cubicBezTo>
                  <a:pt x="6723" y="21600"/>
                  <a:pt x="12955" y="21600"/>
                  <a:pt x="16797" y="17579"/>
                </a:cubicBezTo>
                <a:cubicBezTo>
                  <a:pt x="20639" y="13558"/>
                  <a:pt x="20639" y="7036"/>
                  <a:pt x="16797" y="3015"/>
                </a:cubicBezTo>
                <a:cubicBezTo>
                  <a:pt x="14876" y="1004"/>
                  <a:pt x="12357" y="0"/>
                  <a:pt x="9839" y="0"/>
                </a:cubicBezTo>
                <a:close/>
              </a:path>
            </a:pathLst>
          </a:custGeom>
        </p:spPr>
      </p:pic>
      <p:sp>
        <p:nvSpPr>
          <p:cNvPr id="356" name="Duis aute irure dolor in reprehenderit in voluptate velit esse cillum dolore eu fugiat nulla pariatur."/>
          <p:cNvSpPr txBox="1"/>
          <p:nvPr>
            <p:ph type="body" idx="22"/>
          </p:nvPr>
        </p:nvSpPr>
        <p:spPr>
          <a:xfrm>
            <a:off x="1211436" y="9129513"/>
            <a:ext cx="6659962" cy="2263141"/>
          </a:xfrm>
          <a:prstGeom prst="rect">
            <a:avLst/>
          </a:prstGeom>
        </p:spPr>
        <p:txBody>
          <a:bodyPr/>
          <a:lstStyle/>
          <a:p>
            <a:pPr/>
          </a:p>
        </p:txBody>
      </p:sp>
      <p:sp>
        <p:nvSpPr>
          <p:cNvPr id="357" name="Lorem ipsum dolor sit amet, consectetur"/>
          <p:cNvSpPr txBox="1"/>
          <p:nvPr>
            <p:ph type="body" idx="23"/>
          </p:nvPr>
        </p:nvSpPr>
        <p:spPr>
          <a:xfrm>
            <a:off x="1211436" y="7396323"/>
            <a:ext cx="6659962" cy="1303021"/>
          </a:xfrm>
          <a:prstGeom prst="rect">
            <a:avLst/>
          </a:prstGeom>
        </p:spPr>
        <p:txBody>
          <a:bodyPr/>
          <a:lstStyle/>
          <a:p>
            <a:pPr/>
          </a:p>
        </p:txBody>
      </p:sp>
      <p:sp>
        <p:nvSpPr>
          <p:cNvPr id="358" name="Duis aute irure dolor in reprehenderit in voluptate velit esse cillum dolore eu fugiat nulla pariatur."/>
          <p:cNvSpPr txBox="1"/>
          <p:nvPr>
            <p:ph type="body" idx="24"/>
          </p:nvPr>
        </p:nvSpPr>
        <p:spPr>
          <a:xfrm>
            <a:off x="8862019" y="9129513"/>
            <a:ext cx="6659962" cy="2263141"/>
          </a:xfrm>
          <a:prstGeom prst="rect">
            <a:avLst/>
          </a:prstGeom>
        </p:spPr>
        <p:txBody>
          <a:bodyPr/>
          <a:lstStyle/>
          <a:p>
            <a:pPr/>
          </a:p>
        </p:txBody>
      </p:sp>
      <p:sp>
        <p:nvSpPr>
          <p:cNvPr id="359" name="Lorem ipsum dolor sit amet, consectetur"/>
          <p:cNvSpPr txBox="1"/>
          <p:nvPr>
            <p:ph type="body" idx="25"/>
          </p:nvPr>
        </p:nvSpPr>
        <p:spPr>
          <a:xfrm>
            <a:off x="8862019" y="7396323"/>
            <a:ext cx="6659962" cy="1303021"/>
          </a:xfrm>
          <a:prstGeom prst="rect">
            <a:avLst/>
          </a:prstGeom>
        </p:spPr>
        <p:txBody>
          <a:bodyPr/>
          <a:lstStyle/>
          <a:p>
            <a:pPr/>
          </a:p>
        </p:txBody>
      </p:sp>
      <p:sp>
        <p:nvSpPr>
          <p:cNvPr id="360" name="Duis aute irure dolor in reprehenderit in voluptate velit esse cillum dolore eu fugiat nulla pariatur."/>
          <p:cNvSpPr txBox="1"/>
          <p:nvPr>
            <p:ph type="body" idx="26"/>
          </p:nvPr>
        </p:nvSpPr>
        <p:spPr>
          <a:xfrm>
            <a:off x="16512602" y="9129513"/>
            <a:ext cx="6659962" cy="2263141"/>
          </a:xfrm>
          <a:prstGeom prst="rect">
            <a:avLst/>
          </a:prstGeom>
        </p:spPr>
        <p:txBody>
          <a:bodyPr/>
          <a:lstStyle/>
          <a:p>
            <a:pPr/>
          </a:p>
        </p:txBody>
      </p:sp>
      <p:sp>
        <p:nvSpPr>
          <p:cNvPr id="361" name="Lorem ipsum dolor sit amet, consectetur"/>
          <p:cNvSpPr txBox="1"/>
          <p:nvPr>
            <p:ph type="body" idx="27"/>
          </p:nvPr>
        </p:nvSpPr>
        <p:spPr>
          <a:xfrm>
            <a:off x="16512602" y="7396323"/>
            <a:ext cx="6659962" cy="1303021"/>
          </a:xfrm>
          <a:prstGeom prst="rect">
            <a:avLst/>
          </a:prstGeom>
        </p:spPr>
        <p:txBody>
          <a:bodyPr/>
          <a:lstStyle/>
          <a:p>
            <a:pPr/>
          </a:p>
        </p:txBody>
      </p:sp>
      <p:pic>
        <p:nvPicPr>
          <p:cNvPr id="362" name="Image" descr="Image"/>
          <p:cNvPicPr>
            <a:picLocks noChangeAspect="1"/>
          </p:cNvPicPr>
          <p:nvPr>
            <p:ph type="pic" idx="28"/>
          </p:nvPr>
        </p:nvPicPr>
        <p:blipFill>
          <a:blip r:embed="rId2">
            <a:extLst/>
          </a:blip>
          <a:srcRect l="1081" t="1522" r="1953" b="1516"/>
          <a:stretch>
            <a:fillRect/>
          </a:stretch>
        </p:blipFill>
        <p:spPr>
          <a:xfrm>
            <a:off x="10520619" y="3035979"/>
            <a:ext cx="3342762" cy="3342622"/>
          </a:xfrm>
          <a:custGeom>
            <a:avLst/>
            <a:gdLst/>
            <a:ahLst/>
            <a:cxnLst>
              <a:cxn ang="0">
                <a:pos x="wd2" y="hd2"/>
              </a:cxn>
              <a:cxn ang="5400000">
                <a:pos x="wd2" y="hd2"/>
              </a:cxn>
              <a:cxn ang="10800000">
                <a:pos x="wd2" y="hd2"/>
              </a:cxn>
              <a:cxn ang="16200000">
                <a:pos x="wd2" y="hd2"/>
              </a:cxn>
            </a:cxnLst>
            <a:rect l="0" t="0" r="r" b="b"/>
            <a:pathLst>
              <a:path w="19679" h="20595" fill="norm" stroke="1" extrusionOk="0">
                <a:moveTo>
                  <a:pt x="9839" y="0"/>
                </a:moveTo>
                <a:cubicBezTo>
                  <a:pt x="7321" y="0"/>
                  <a:pt x="4802" y="1004"/>
                  <a:pt x="2881" y="3015"/>
                </a:cubicBezTo>
                <a:cubicBezTo>
                  <a:pt x="-961" y="7036"/>
                  <a:pt x="-961" y="13558"/>
                  <a:pt x="2881" y="17579"/>
                </a:cubicBezTo>
                <a:cubicBezTo>
                  <a:pt x="6723" y="21600"/>
                  <a:pt x="12955" y="21600"/>
                  <a:pt x="16797" y="17579"/>
                </a:cubicBezTo>
                <a:cubicBezTo>
                  <a:pt x="20639" y="13558"/>
                  <a:pt x="20639" y="7036"/>
                  <a:pt x="16797" y="3015"/>
                </a:cubicBezTo>
                <a:cubicBezTo>
                  <a:pt x="14876" y="1004"/>
                  <a:pt x="12357" y="0"/>
                  <a:pt x="9839" y="0"/>
                </a:cubicBezTo>
                <a:close/>
              </a:path>
            </a:pathLst>
          </a:custGeom>
        </p:spPr>
      </p:pic>
      <p:pic>
        <p:nvPicPr>
          <p:cNvPr id="363" name="Image" descr="Image"/>
          <p:cNvPicPr>
            <a:picLocks noChangeAspect="1"/>
          </p:cNvPicPr>
          <p:nvPr>
            <p:ph type="pic" idx="29"/>
          </p:nvPr>
        </p:nvPicPr>
        <p:blipFill>
          <a:blip r:embed="rId2">
            <a:extLst/>
          </a:blip>
          <a:srcRect l="1081" t="1522" r="1953" b="1516"/>
          <a:stretch>
            <a:fillRect/>
          </a:stretch>
        </p:blipFill>
        <p:spPr>
          <a:xfrm>
            <a:off x="18171202" y="3035979"/>
            <a:ext cx="3342763" cy="3342622"/>
          </a:xfrm>
          <a:custGeom>
            <a:avLst/>
            <a:gdLst/>
            <a:ahLst/>
            <a:cxnLst>
              <a:cxn ang="0">
                <a:pos x="wd2" y="hd2"/>
              </a:cxn>
              <a:cxn ang="5400000">
                <a:pos x="wd2" y="hd2"/>
              </a:cxn>
              <a:cxn ang="10800000">
                <a:pos x="wd2" y="hd2"/>
              </a:cxn>
              <a:cxn ang="16200000">
                <a:pos x="wd2" y="hd2"/>
              </a:cxn>
            </a:cxnLst>
            <a:rect l="0" t="0" r="r" b="b"/>
            <a:pathLst>
              <a:path w="19679" h="20595" fill="norm" stroke="1" extrusionOk="0">
                <a:moveTo>
                  <a:pt x="9839" y="0"/>
                </a:moveTo>
                <a:cubicBezTo>
                  <a:pt x="7321" y="0"/>
                  <a:pt x="4802" y="1004"/>
                  <a:pt x="2881" y="3015"/>
                </a:cubicBezTo>
                <a:cubicBezTo>
                  <a:pt x="-961" y="7036"/>
                  <a:pt x="-961" y="13558"/>
                  <a:pt x="2881" y="17579"/>
                </a:cubicBezTo>
                <a:cubicBezTo>
                  <a:pt x="6723" y="21600"/>
                  <a:pt x="12955" y="21600"/>
                  <a:pt x="16797" y="17579"/>
                </a:cubicBezTo>
                <a:cubicBezTo>
                  <a:pt x="20639" y="13558"/>
                  <a:pt x="20639" y="7036"/>
                  <a:pt x="16797" y="3015"/>
                </a:cubicBezTo>
                <a:cubicBezTo>
                  <a:pt x="14876" y="1004"/>
                  <a:pt x="12357" y="0"/>
                  <a:pt x="9839" y="0"/>
                </a:cubicBezTo>
                <a:close/>
              </a:path>
            </a:pathLst>
          </a:custGeom>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65" name="Image" descr="Image"/>
          <p:cNvPicPr>
            <a:picLocks noChangeAspect="1"/>
          </p:cNvPicPr>
          <p:nvPr>
            <p:ph type="pic" idx="21"/>
          </p:nvPr>
        </p:nvPicPr>
        <p:blipFill>
          <a:blip r:embed="rId2">
            <a:extLst/>
          </a:blip>
          <a:srcRect l="1081" t="1522" r="1953" b="1516"/>
          <a:stretch>
            <a:fillRect/>
          </a:stretch>
        </p:blipFill>
        <p:spPr>
          <a:xfrm>
            <a:off x="6695354" y="3035979"/>
            <a:ext cx="3342762" cy="3342622"/>
          </a:xfrm>
          <a:custGeom>
            <a:avLst/>
            <a:gdLst/>
            <a:ahLst/>
            <a:cxnLst>
              <a:cxn ang="0">
                <a:pos x="wd2" y="hd2"/>
              </a:cxn>
              <a:cxn ang="5400000">
                <a:pos x="wd2" y="hd2"/>
              </a:cxn>
              <a:cxn ang="10800000">
                <a:pos x="wd2" y="hd2"/>
              </a:cxn>
              <a:cxn ang="16200000">
                <a:pos x="wd2" y="hd2"/>
              </a:cxn>
            </a:cxnLst>
            <a:rect l="0" t="0" r="r" b="b"/>
            <a:pathLst>
              <a:path w="19679" h="20595" fill="norm" stroke="1" extrusionOk="0">
                <a:moveTo>
                  <a:pt x="9839" y="0"/>
                </a:moveTo>
                <a:cubicBezTo>
                  <a:pt x="7321" y="0"/>
                  <a:pt x="4802" y="1004"/>
                  <a:pt x="2881" y="3015"/>
                </a:cubicBezTo>
                <a:cubicBezTo>
                  <a:pt x="-961" y="7036"/>
                  <a:pt x="-961" y="13558"/>
                  <a:pt x="2881" y="17579"/>
                </a:cubicBezTo>
                <a:cubicBezTo>
                  <a:pt x="6723" y="21600"/>
                  <a:pt x="12955" y="21600"/>
                  <a:pt x="16797" y="17579"/>
                </a:cubicBezTo>
                <a:cubicBezTo>
                  <a:pt x="20639" y="13558"/>
                  <a:pt x="20639" y="7036"/>
                  <a:pt x="16797" y="3015"/>
                </a:cubicBezTo>
                <a:cubicBezTo>
                  <a:pt x="14876" y="1004"/>
                  <a:pt x="12357" y="0"/>
                  <a:pt x="9839" y="0"/>
                </a:cubicBezTo>
                <a:close/>
              </a:path>
            </a:pathLst>
          </a:custGeom>
        </p:spPr>
      </p:pic>
      <p:sp>
        <p:nvSpPr>
          <p:cNvPr id="366" name="Duis aute irure dolor in reprehenderit in voluptate velit esse cillum dolore eu fugiat nulla pariatur."/>
          <p:cNvSpPr txBox="1"/>
          <p:nvPr>
            <p:ph type="body" idx="22"/>
          </p:nvPr>
        </p:nvSpPr>
        <p:spPr>
          <a:xfrm>
            <a:off x="5036727" y="9129513"/>
            <a:ext cx="6659962" cy="2263141"/>
          </a:xfrm>
          <a:prstGeom prst="rect">
            <a:avLst/>
          </a:prstGeom>
        </p:spPr>
        <p:txBody>
          <a:bodyPr/>
          <a:lstStyle/>
          <a:p>
            <a:pPr/>
          </a:p>
        </p:txBody>
      </p:sp>
      <p:sp>
        <p:nvSpPr>
          <p:cNvPr id="367" name="Lorem ipsum dolor sit amet, consectetur"/>
          <p:cNvSpPr txBox="1"/>
          <p:nvPr>
            <p:ph type="body" idx="23"/>
          </p:nvPr>
        </p:nvSpPr>
        <p:spPr>
          <a:xfrm>
            <a:off x="5036727" y="7396323"/>
            <a:ext cx="6659962" cy="1303021"/>
          </a:xfrm>
          <a:prstGeom prst="rect">
            <a:avLst/>
          </a:prstGeom>
        </p:spPr>
        <p:txBody>
          <a:bodyPr/>
          <a:lstStyle/>
          <a:p>
            <a:pPr/>
          </a:p>
        </p:txBody>
      </p:sp>
      <p:sp>
        <p:nvSpPr>
          <p:cNvPr id="368" name="Duis aute irure dolor in reprehenderit in voluptate velit esse cillum dolore eu fugiat nulla pariatur."/>
          <p:cNvSpPr txBox="1"/>
          <p:nvPr>
            <p:ph type="body" idx="24"/>
          </p:nvPr>
        </p:nvSpPr>
        <p:spPr>
          <a:xfrm>
            <a:off x="12687310" y="9129513"/>
            <a:ext cx="6659962" cy="2263141"/>
          </a:xfrm>
          <a:prstGeom prst="rect">
            <a:avLst/>
          </a:prstGeom>
        </p:spPr>
        <p:txBody>
          <a:bodyPr/>
          <a:lstStyle/>
          <a:p>
            <a:pPr/>
          </a:p>
        </p:txBody>
      </p:sp>
      <p:sp>
        <p:nvSpPr>
          <p:cNvPr id="369" name="Lorem ipsum dolor sit amet, consectetur"/>
          <p:cNvSpPr txBox="1"/>
          <p:nvPr>
            <p:ph type="body" idx="25"/>
          </p:nvPr>
        </p:nvSpPr>
        <p:spPr>
          <a:xfrm>
            <a:off x="12687310" y="7396323"/>
            <a:ext cx="6659962" cy="1303021"/>
          </a:xfrm>
          <a:prstGeom prst="rect">
            <a:avLst/>
          </a:prstGeom>
        </p:spPr>
        <p:txBody>
          <a:bodyPr/>
          <a:lstStyle/>
          <a:p>
            <a:pPr/>
          </a:p>
        </p:txBody>
      </p:sp>
      <p:pic>
        <p:nvPicPr>
          <p:cNvPr id="370" name="Image" descr="Image"/>
          <p:cNvPicPr>
            <a:picLocks noChangeAspect="1"/>
          </p:cNvPicPr>
          <p:nvPr>
            <p:ph type="pic" idx="26"/>
          </p:nvPr>
        </p:nvPicPr>
        <p:blipFill>
          <a:blip r:embed="rId2">
            <a:extLst/>
          </a:blip>
          <a:srcRect l="1081" t="1522" r="1953" b="1516"/>
          <a:stretch>
            <a:fillRect/>
          </a:stretch>
        </p:blipFill>
        <p:spPr>
          <a:xfrm>
            <a:off x="14345910" y="3035979"/>
            <a:ext cx="3342763" cy="3342622"/>
          </a:xfrm>
          <a:custGeom>
            <a:avLst/>
            <a:gdLst/>
            <a:ahLst/>
            <a:cxnLst>
              <a:cxn ang="0">
                <a:pos x="wd2" y="hd2"/>
              </a:cxn>
              <a:cxn ang="5400000">
                <a:pos x="wd2" y="hd2"/>
              </a:cxn>
              <a:cxn ang="10800000">
                <a:pos x="wd2" y="hd2"/>
              </a:cxn>
              <a:cxn ang="16200000">
                <a:pos x="wd2" y="hd2"/>
              </a:cxn>
            </a:cxnLst>
            <a:rect l="0" t="0" r="r" b="b"/>
            <a:pathLst>
              <a:path w="19679" h="20595" fill="norm" stroke="1" extrusionOk="0">
                <a:moveTo>
                  <a:pt x="9839" y="0"/>
                </a:moveTo>
                <a:cubicBezTo>
                  <a:pt x="7321" y="0"/>
                  <a:pt x="4802" y="1004"/>
                  <a:pt x="2881" y="3015"/>
                </a:cubicBezTo>
                <a:cubicBezTo>
                  <a:pt x="-961" y="7036"/>
                  <a:pt x="-961" y="13558"/>
                  <a:pt x="2881" y="17579"/>
                </a:cubicBezTo>
                <a:cubicBezTo>
                  <a:pt x="6723" y="21600"/>
                  <a:pt x="12955" y="21600"/>
                  <a:pt x="16797" y="17579"/>
                </a:cubicBezTo>
                <a:cubicBezTo>
                  <a:pt x="20639" y="13558"/>
                  <a:pt x="20639" y="7036"/>
                  <a:pt x="16797" y="3015"/>
                </a:cubicBezTo>
                <a:cubicBezTo>
                  <a:pt x="14876" y="1004"/>
                  <a:pt x="12357" y="0"/>
                  <a:pt x="9839" y="0"/>
                </a:cubicBezTo>
                <a:close/>
              </a:path>
            </a:pathLst>
          </a:custGeom>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 name="Lorem ipsum dolor sit amet, consectetur adipiscing elit, sed do eiusmod"/>
          <p:cNvSpPr txBox="1"/>
          <p:nvPr>
            <p:ph type="body" idx="21"/>
          </p:nvPr>
        </p:nvSpPr>
        <p:spPr>
          <a:prstGeom prst="rect">
            <a:avLst/>
          </a:prstGeom>
        </p:spPr>
        <p:txBody>
          <a:bodyPr/>
          <a:lstStyle/>
          <a:p>
            <a:pPr/>
          </a:p>
        </p:txBody>
      </p:sp>
      <p:sp>
        <p:nvSpPr>
          <p:cNvPr id="292" name="Duis aute irure dolor in reprehenderit in voluptate velit esse cillum dolore eu fugiat nulla pariatur. Excepteur sint occaecat cupidatat non proident, sunt in culpa qui officia deserunt mollit anim id est laborum."/>
          <p:cNvSpPr txBox="1"/>
          <p:nvPr>
            <p:ph type="body" idx="22"/>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4" name="Lorem ipsum dolor sit amet, consectetur adipiscing elit, sed do eiusmod"/>
          <p:cNvSpPr txBox="1"/>
          <p:nvPr>
            <p:ph type="body" idx="21"/>
          </p:nvPr>
        </p:nvSpPr>
        <p:spPr>
          <a:xfrm>
            <a:off x="2123380" y="3183887"/>
            <a:ext cx="13110243" cy="2824481"/>
          </a:xfrm>
          <a:prstGeom prst="rect">
            <a:avLst/>
          </a:prstGeom>
        </p:spPr>
        <p:txBody>
          <a:bodyPr/>
          <a:lstStyle/>
          <a:p>
            <a:pPr/>
          </a:p>
        </p:txBody>
      </p:sp>
      <p:sp>
        <p:nvSpPr>
          <p:cNvPr id="295" name="Duis aute irure dolor in reprehenderit in voluptate velit esse cillum dolore eu fugiat nulla pariatur. Excepteur sint occaecat cupidatat non proident, sunt in culpa qui officia deserunt mollit anim id est laborum."/>
          <p:cNvSpPr txBox="1"/>
          <p:nvPr>
            <p:ph type="body" idx="22"/>
          </p:nvPr>
        </p:nvSpPr>
        <p:spPr>
          <a:prstGeom prst="rect">
            <a:avLst/>
          </a:prstGeom>
        </p:spPr>
        <p:txBody>
          <a:bodyPr/>
          <a:lstStyle/>
          <a:p>
            <a:pPr/>
          </a:p>
        </p:txBody>
      </p:sp>
      <p:sp>
        <p:nvSpPr>
          <p:cNvPr id="296" name="Sed omnis iste natus error sit voluptatem accusantium doloremque laudantium, totam rem aperiam, eaque ipsa quae ab illo inventore veritatis et quasi architecto beatae vitae dicta sunt explicabo."/>
          <p:cNvSpPr txBox="1"/>
          <p:nvPr>
            <p:ph type="body" idx="23"/>
          </p:nvPr>
        </p:nvSpPr>
        <p:spPr>
          <a:xfrm>
            <a:off x="13541503" y="7958680"/>
            <a:ext cx="8364473" cy="2827021"/>
          </a:xfrm>
          <a:prstGeom prst="rect">
            <a:avLst/>
          </a:prstGeom>
        </p:spPr>
        <p:txBody>
          <a:bodyPr/>
          <a:lstStyle/>
          <a:p>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Nemo enim ipsam voluptatem quia voluptas sit aspernatur aut odit aut fugit, sed quia consequuntur"/>
          <p:cNvSpPr txBox="1"/>
          <p:nvPr>
            <p:ph type="body" idx="21"/>
          </p:nvPr>
        </p:nvSpPr>
        <p:spPr>
          <a:xfrm>
            <a:off x="5636879" y="3183887"/>
            <a:ext cx="13110242" cy="2824481"/>
          </a:xfrm>
          <a:prstGeom prst="rect">
            <a:avLst/>
          </a:prstGeom>
        </p:spPr>
        <p:txBody>
          <a:bodyPr/>
          <a:lstStyle/>
          <a:p>
            <a:pPr/>
          </a:p>
        </p:txBody>
      </p:sp>
      <p:sp>
        <p:nvSpPr>
          <p:cNvPr id="299" name="Duis aute irure dolor in reprehenderit in voluptate velit esse cillum dolore eu fugiat nulla pariatur. Excepteur sint occaecat cupidatat non proident, sunt in culpa qui officia deserunt mollit anim id est laborum."/>
          <p:cNvSpPr txBox="1"/>
          <p:nvPr>
            <p:ph type="body" idx="22"/>
          </p:nvPr>
        </p:nvSpPr>
        <p:spPr>
          <a:prstGeom prst="rect">
            <a:avLst/>
          </a:prstGeom>
        </p:spPr>
        <p:txBody>
          <a:bodyPr/>
          <a:lstStyle/>
          <a:p>
            <a:pPr/>
          </a:p>
        </p:txBody>
      </p:sp>
      <p:sp>
        <p:nvSpPr>
          <p:cNvPr id="300" name="Sed omnis iste natus error sit voluptatem accusantium doloremque laudantium, totam rem aperiam, eaque ipsa quae ab illo inventore veritatis et quasi architecto beatae vitae dicta sunt explicabo."/>
          <p:cNvSpPr txBox="1"/>
          <p:nvPr>
            <p:ph type="body" idx="23"/>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Lorem ipsum dolor sit amet, consectetur adipiscing elit, sed do. Nemo enim ipsam voluptatem quia voluptas sit aspernatur aut odit aut fugit, sed quia consequuntur"/>
          <p:cNvSpPr txBox="1"/>
          <p:nvPr>
            <p:ph type="body" idx="2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4" name="1"/>
          <p:cNvSpPr txBox="1"/>
          <p:nvPr>
            <p:ph type="body" idx="21"/>
          </p:nvPr>
        </p:nvSpPr>
        <p:spPr>
          <a:xfrm>
            <a:off x="10115620" y="3560368"/>
            <a:ext cx="4152760" cy="1574801"/>
          </a:xfrm>
          <a:prstGeom prst="rect">
            <a:avLst/>
          </a:prstGeom>
        </p:spPr>
        <p:txBody>
          <a:bodyPr/>
          <a:lstStyle/>
          <a:p>
            <a:pPr/>
          </a:p>
        </p:txBody>
      </p:sp>
      <p:sp>
        <p:nvSpPr>
          <p:cNvPr id="305" name="Duis aute irure dolor in reprehenderit in voluptate velit esse cillum dolore eu fugiat nulla pariatur. Excepteur sint occaecat cupidatat non proident, sunt in culpa qui officia deserunt mollit anim id est laborum."/>
          <p:cNvSpPr txBox="1"/>
          <p:nvPr>
            <p:ph type="body" idx="22"/>
          </p:nvPr>
        </p:nvSpPr>
        <p:spPr>
          <a:xfrm>
            <a:off x="8009763" y="8223211"/>
            <a:ext cx="8364473" cy="2827021"/>
          </a:xfrm>
          <a:prstGeom prst="rect">
            <a:avLst/>
          </a:prstGeom>
        </p:spPr>
        <p:txBody>
          <a:bodyPr/>
          <a:lstStyle/>
          <a:p>
            <a:pPr/>
          </a:p>
        </p:txBody>
      </p:sp>
      <p:sp>
        <p:nvSpPr>
          <p:cNvPr id="306" name="Lorem ipsum dolor sit amet, consectetur"/>
          <p:cNvSpPr txBox="1"/>
          <p:nvPr>
            <p:ph type="body" idx="23"/>
          </p:nvPr>
        </p:nvSpPr>
        <p:spPr>
          <a:xfrm>
            <a:off x="8009763" y="6490021"/>
            <a:ext cx="8364473" cy="1303021"/>
          </a:xfrm>
          <a:prstGeom prst="rect">
            <a:avLst/>
          </a:prstGeom>
        </p:spPr>
        <p:txBody>
          <a:bodyPr/>
          <a:lstStyle/>
          <a:p>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8" name="1"/>
          <p:cNvSpPr txBox="1"/>
          <p:nvPr>
            <p:ph type="body" idx="21"/>
          </p:nvPr>
        </p:nvSpPr>
        <p:spPr>
          <a:xfrm>
            <a:off x="4747148" y="3560368"/>
            <a:ext cx="4152760" cy="1574801"/>
          </a:xfrm>
          <a:prstGeom prst="rect">
            <a:avLst/>
          </a:prstGeom>
        </p:spPr>
        <p:txBody>
          <a:bodyPr/>
          <a:lstStyle/>
          <a:p>
            <a:pPr/>
          </a:p>
        </p:txBody>
      </p:sp>
      <p:sp>
        <p:nvSpPr>
          <p:cNvPr id="309" name="Duis aute irure dolor in reprehenderit in voluptate velit esse cillum dolore eu fugiat nulla pariatur. Excepteur sint occaecat cupidatat non proident, sunt in culpa qui officia deserunt mollit anim id est laborum."/>
          <p:cNvSpPr txBox="1"/>
          <p:nvPr>
            <p:ph type="body" idx="22"/>
          </p:nvPr>
        </p:nvSpPr>
        <p:spPr>
          <a:xfrm>
            <a:off x="2641292" y="8223211"/>
            <a:ext cx="8364472" cy="2827021"/>
          </a:xfrm>
          <a:prstGeom prst="rect">
            <a:avLst/>
          </a:prstGeom>
        </p:spPr>
        <p:txBody>
          <a:bodyPr/>
          <a:lstStyle/>
          <a:p>
            <a:pPr/>
          </a:p>
        </p:txBody>
      </p:sp>
      <p:sp>
        <p:nvSpPr>
          <p:cNvPr id="310" name="Lorem ipsum dolor sit amet, consectetur"/>
          <p:cNvSpPr txBox="1"/>
          <p:nvPr>
            <p:ph type="body" idx="23"/>
          </p:nvPr>
        </p:nvSpPr>
        <p:spPr>
          <a:xfrm>
            <a:off x="2641292" y="6490021"/>
            <a:ext cx="8364472" cy="1303021"/>
          </a:xfrm>
          <a:prstGeom prst="rect">
            <a:avLst/>
          </a:prstGeom>
        </p:spPr>
        <p:txBody>
          <a:bodyPr/>
          <a:lstStyle/>
          <a:p>
            <a:pPr/>
          </a:p>
        </p:txBody>
      </p:sp>
      <p:sp>
        <p:nvSpPr>
          <p:cNvPr id="311" name="2"/>
          <p:cNvSpPr txBox="1"/>
          <p:nvPr>
            <p:ph type="body" idx="24"/>
          </p:nvPr>
        </p:nvSpPr>
        <p:spPr>
          <a:xfrm>
            <a:off x="15484092" y="3687368"/>
            <a:ext cx="4152760" cy="1574801"/>
          </a:xfrm>
          <a:prstGeom prst="rect">
            <a:avLst/>
          </a:prstGeom>
        </p:spPr>
        <p:txBody>
          <a:bodyPr/>
          <a:lstStyle/>
          <a:p>
            <a:pPr/>
          </a:p>
        </p:txBody>
      </p:sp>
      <p:sp>
        <p:nvSpPr>
          <p:cNvPr id="312" name="Duis aute irure dolor in reprehenderit in voluptate velit esse cillum dolore eu fugiat nulla pariatur. Excepteur sint occaecat cupidatat non proident, sunt in culpa qui officia deserunt mollit anim id est laborum."/>
          <p:cNvSpPr txBox="1"/>
          <p:nvPr>
            <p:ph type="body" idx="25"/>
          </p:nvPr>
        </p:nvSpPr>
        <p:spPr>
          <a:xfrm>
            <a:off x="13378236" y="8350211"/>
            <a:ext cx="8364472" cy="2827021"/>
          </a:xfrm>
          <a:prstGeom prst="rect">
            <a:avLst/>
          </a:prstGeom>
        </p:spPr>
        <p:txBody>
          <a:bodyPr/>
          <a:lstStyle/>
          <a:p>
            <a:pPr/>
          </a:p>
        </p:txBody>
      </p:sp>
      <p:sp>
        <p:nvSpPr>
          <p:cNvPr id="313" name="Lorem ipsum dolor sit amet, consectetur"/>
          <p:cNvSpPr txBox="1"/>
          <p:nvPr>
            <p:ph type="body" idx="26"/>
          </p:nvPr>
        </p:nvSpPr>
        <p:spPr>
          <a:xfrm>
            <a:off x="13378236" y="6617021"/>
            <a:ext cx="8364472" cy="1303021"/>
          </a:xfrm>
          <a:prstGeom prst="rect">
            <a:avLst/>
          </a:prstGeom>
        </p:spPr>
        <p:txBody>
          <a:bodyPr/>
          <a:lstStyle/>
          <a:p>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5" name="1"/>
          <p:cNvSpPr txBox="1"/>
          <p:nvPr>
            <p:ph type="body" idx="21"/>
          </p:nvPr>
        </p:nvSpPr>
        <p:spPr>
          <a:xfrm>
            <a:off x="2465037" y="3560368"/>
            <a:ext cx="4152760" cy="1574801"/>
          </a:xfrm>
          <a:prstGeom prst="rect">
            <a:avLst/>
          </a:prstGeom>
        </p:spPr>
        <p:txBody>
          <a:bodyPr/>
          <a:lstStyle/>
          <a:p>
            <a:pPr/>
          </a:p>
        </p:txBody>
      </p:sp>
      <p:sp>
        <p:nvSpPr>
          <p:cNvPr id="316" name="Duis aute irure dolor in reprehenderit in voluptate velit esse cillum dolore eu fugiat nulla pariatur. Excepteur sint occaecat cupidatat non proident, sunt in culpa qui officia deserunt mollit anim id est laborum."/>
          <p:cNvSpPr txBox="1"/>
          <p:nvPr>
            <p:ph type="body" idx="22"/>
          </p:nvPr>
        </p:nvSpPr>
        <p:spPr>
          <a:xfrm>
            <a:off x="1211436" y="8223211"/>
            <a:ext cx="6659962" cy="3954781"/>
          </a:xfrm>
          <a:prstGeom prst="rect">
            <a:avLst/>
          </a:prstGeom>
        </p:spPr>
        <p:txBody>
          <a:bodyPr/>
          <a:lstStyle/>
          <a:p>
            <a:pPr/>
          </a:p>
        </p:txBody>
      </p:sp>
      <p:sp>
        <p:nvSpPr>
          <p:cNvPr id="317" name="Lorem ipsum dolor sit amet, consectetur"/>
          <p:cNvSpPr txBox="1"/>
          <p:nvPr>
            <p:ph type="body" idx="23"/>
          </p:nvPr>
        </p:nvSpPr>
        <p:spPr>
          <a:xfrm>
            <a:off x="1211436" y="6490021"/>
            <a:ext cx="6659962" cy="1303021"/>
          </a:xfrm>
          <a:prstGeom prst="rect">
            <a:avLst/>
          </a:prstGeom>
        </p:spPr>
        <p:txBody>
          <a:bodyPr/>
          <a:lstStyle/>
          <a:p>
            <a:pPr/>
          </a:p>
        </p:txBody>
      </p:sp>
      <p:sp>
        <p:nvSpPr>
          <p:cNvPr id="318" name="2"/>
          <p:cNvSpPr txBox="1"/>
          <p:nvPr>
            <p:ph type="body" idx="24"/>
          </p:nvPr>
        </p:nvSpPr>
        <p:spPr>
          <a:xfrm>
            <a:off x="10115620" y="3560368"/>
            <a:ext cx="4152760" cy="1574801"/>
          </a:xfrm>
          <a:prstGeom prst="rect">
            <a:avLst/>
          </a:prstGeom>
        </p:spPr>
        <p:txBody>
          <a:bodyPr/>
          <a:lstStyle/>
          <a:p>
            <a:pPr/>
          </a:p>
        </p:txBody>
      </p:sp>
      <p:sp>
        <p:nvSpPr>
          <p:cNvPr id="319" name="Duis aute irure dolor in reprehenderit in voluptate velit esse cillum dolore eu fugiat nulla pariatur. Excepteur sint occaecat cupidatat non proident, sunt in culpa qui officia deserunt mollit anim id est laborum."/>
          <p:cNvSpPr txBox="1"/>
          <p:nvPr>
            <p:ph type="body" idx="25"/>
          </p:nvPr>
        </p:nvSpPr>
        <p:spPr>
          <a:xfrm>
            <a:off x="8862019" y="8223211"/>
            <a:ext cx="6659962" cy="3954781"/>
          </a:xfrm>
          <a:prstGeom prst="rect">
            <a:avLst/>
          </a:prstGeom>
        </p:spPr>
        <p:txBody>
          <a:bodyPr/>
          <a:lstStyle/>
          <a:p>
            <a:pPr/>
          </a:p>
        </p:txBody>
      </p:sp>
      <p:sp>
        <p:nvSpPr>
          <p:cNvPr id="320" name="Lorem ipsum dolor sit amet, consectetur"/>
          <p:cNvSpPr txBox="1"/>
          <p:nvPr>
            <p:ph type="body" idx="26"/>
          </p:nvPr>
        </p:nvSpPr>
        <p:spPr>
          <a:xfrm>
            <a:off x="8862019" y="6490021"/>
            <a:ext cx="6659962" cy="1303021"/>
          </a:xfrm>
          <a:prstGeom prst="rect">
            <a:avLst/>
          </a:prstGeom>
        </p:spPr>
        <p:txBody>
          <a:bodyPr/>
          <a:lstStyle/>
          <a:p>
            <a:pPr/>
          </a:p>
        </p:txBody>
      </p:sp>
      <p:sp>
        <p:nvSpPr>
          <p:cNvPr id="321" name="3"/>
          <p:cNvSpPr txBox="1"/>
          <p:nvPr>
            <p:ph type="body" idx="27"/>
          </p:nvPr>
        </p:nvSpPr>
        <p:spPr>
          <a:xfrm>
            <a:off x="17766203" y="3560368"/>
            <a:ext cx="4152760" cy="1574801"/>
          </a:xfrm>
          <a:prstGeom prst="rect">
            <a:avLst/>
          </a:prstGeom>
        </p:spPr>
        <p:txBody>
          <a:bodyPr/>
          <a:lstStyle/>
          <a:p>
            <a:pPr/>
          </a:p>
        </p:txBody>
      </p:sp>
      <p:sp>
        <p:nvSpPr>
          <p:cNvPr id="322" name="Duis aute irure dolor in reprehenderit in voluptate velit esse cillum dolore eu fugiat nulla pariatur. Excepteur sint occaecat cupidatat non proident, sunt in culpa qui officia deserunt mollit anim id est laborum."/>
          <p:cNvSpPr txBox="1"/>
          <p:nvPr>
            <p:ph type="body" idx="28"/>
          </p:nvPr>
        </p:nvSpPr>
        <p:spPr>
          <a:xfrm>
            <a:off x="16512602" y="8223211"/>
            <a:ext cx="6659962" cy="3954781"/>
          </a:xfrm>
          <a:prstGeom prst="rect">
            <a:avLst/>
          </a:prstGeom>
        </p:spPr>
        <p:txBody>
          <a:bodyPr/>
          <a:lstStyle/>
          <a:p>
            <a:pPr/>
          </a:p>
        </p:txBody>
      </p:sp>
      <p:sp>
        <p:nvSpPr>
          <p:cNvPr id="323" name="Lorem ipsum dolor sit amet, consectetur"/>
          <p:cNvSpPr txBox="1"/>
          <p:nvPr>
            <p:ph type="body" idx="29"/>
          </p:nvPr>
        </p:nvSpPr>
        <p:spPr>
          <a:xfrm>
            <a:off x="16512602" y="6490021"/>
            <a:ext cx="6659962" cy="1303021"/>
          </a:xfrm>
          <a:prstGeom prst="rect">
            <a:avLst/>
          </a:prstGeom>
        </p:spPr>
        <p:txBody>
          <a:bodyPr/>
          <a:lstStyle/>
          <a:p>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5" name="1"/>
          <p:cNvSpPr txBox="1"/>
          <p:nvPr>
            <p:ph type="body" idx="21"/>
          </p:nvPr>
        </p:nvSpPr>
        <p:spPr>
          <a:xfrm>
            <a:off x="1118532" y="3016587"/>
            <a:ext cx="2140082" cy="1574801"/>
          </a:xfrm>
          <a:prstGeom prst="rect">
            <a:avLst/>
          </a:prstGeom>
        </p:spPr>
        <p:txBody>
          <a:bodyPr/>
          <a:lstStyle/>
          <a:p>
            <a:pPr/>
          </a:p>
        </p:txBody>
      </p:sp>
      <p:sp>
        <p:nvSpPr>
          <p:cNvPr id="326" name="Duis aute irure dolor in reprehenderit in voluptate velit esse cillum dolore eu fugiat nulla pariatur."/>
          <p:cNvSpPr txBox="1"/>
          <p:nvPr>
            <p:ph type="body" idx="22"/>
          </p:nvPr>
        </p:nvSpPr>
        <p:spPr>
          <a:xfrm>
            <a:off x="3590084" y="2894687"/>
            <a:ext cx="7321683" cy="1699261"/>
          </a:xfrm>
          <a:prstGeom prst="rect">
            <a:avLst/>
          </a:prstGeom>
        </p:spPr>
        <p:txBody>
          <a:bodyPr/>
          <a:lstStyle/>
          <a:p>
            <a:pPr/>
          </a:p>
        </p:txBody>
      </p:sp>
      <p:sp>
        <p:nvSpPr>
          <p:cNvPr id="327" name="2"/>
          <p:cNvSpPr txBox="1"/>
          <p:nvPr>
            <p:ph type="body" idx="23"/>
          </p:nvPr>
        </p:nvSpPr>
        <p:spPr>
          <a:xfrm>
            <a:off x="1118532" y="6497056"/>
            <a:ext cx="2140082" cy="1574801"/>
          </a:xfrm>
          <a:prstGeom prst="rect">
            <a:avLst/>
          </a:prstGeom>
        </p:spPr>
        <p:txBody>
          <a:bodyPr/>
          <a:lstStyle/>
          <a:p>
            <a:pPr/>
          </a:p>
        </p:txBody>
      </p:sp>
      <p:sp>
        <p:nvSpPr>
          <p:cNvPr id="328" name="Duis aute irure dolor in reprehenderit in voluptate velit esse cillum dolore eu fugiat nulla pariatur."/>
          <p:cNvSpPr txBox="1"/>
          <p:nvPr>
            <p:ph type="body" idx="24"/>
          </p:nvPr>
        </p:nvSpPr>
        <p:spPr>
          <a:xfrm>
            <a:off x="3590084" y="6375156"/>
            <a:ext cx="7321683" cy="1699261"/>
          </a:xfrm>
          <a:prstGeom prst="rect">
            <a:avLst/>
          </a:prstGeom>
        </p:spPr>
        <p:txBody>
          <a:bodyPr/>
          <a:lstStyle/>
          <a:p>
            <a:pPr/>
          </a:p>
        </p:txBody>
      </p:sp>
      <p:sp>
        <p:nvSpPr>
          <p:cNvPr id="329" name="3"/>
          <p:cNvSpPr txBox="1"/>
          <p:nvPr>
            <p:ph type="body" idx="25"/>
          </p:nvPr>
        </p:nvSpPr>
        <p:spPr>
          <a:xfrm>
            <a:off x="1118532" y="9977526"/>
            <a:ext cx="2140082" cy="1574801"/>
          </a:xfrm>
          <a:prstGeom prst="rect">
            <a:avLst/>
          </a:prstGeom>
        </p:spPr>
        <p:txBody>
          <a:bodyPr/>
          <a:lstStyle/>
          <a:p>
            <a:pPr/>
          </a:p>
        </p:txBody>
      </p:sp>
      <p:sp>
        <p:nvSpPr>
          <p:cNvPr id="330" name="Duis aute irure dolor in reprehenderit in voluptate velit esse cillum dolore eu fugiat nulla pariatur."/>
          <p:cNvSpPr txBox="1"/>
          <p:nvPr>
            <p:ph type="body" idx="26"/>
          </p:nvPr>
        </p:nvSpPr>
        <p:spPr>
          <a:xfrm>
            <a:off x="3590084" y="9855626"/>
            <a:ext cx="7321683" cy="1699261"/>
          </a:xfrm>
          <a:prstGeom prst="rect">
            <a:avLst/>
          </a:prstGeom>
        </p:spPr>
        <p:txBody>
          <a:bodyPr/>
          <a:lstStyle/>
          <a:p>
            <a:pPr/>
          </a:p>
        </p:txBody>
      </p:sp>
      <p:sp>
        <p:nvSpPr>
          <p:cNvPr id="331" name="4"/>
          <p:cNvSpPr txBox="1"/>
          <p:nvPr>
            <p:ph type="body" idx="27"/>
          </p:nvPr>
        </p:nvSpPr>
        <p:spPr>
          <a:xfrm>
            <a:off x="12796878" y="3016587"/>
            <a:ext cx="2140082" cy="1574801"/>
          </a:xfrm>
          <a:prstGeom prst="rect">
            <a:avLst/>
          </a:prstGeom>
        </p:spPr>
        <p:txBody>
          <a:bodyPr/>
          <a:lstStyle/>
          <a:p>
            <a:pPr/>
          </a:p>
        </p:txBody>
      </p:sp>
      <p:sp>
        <p:nvSpPr>
          <p:cNvPr id="332" name="Duis aute irure dolor in reprehenderit in voluptate velit esse cillum dolore eu fugiat nulla pariatur."/>
          <p:cNvSpPr txBox="1"/>
          <p:nvPr>
            <p:ph type="body" idx="28"/>
          </p:nvPr>
        </p:nvSpPr>
        <p:spPr>
          <a:xfrm>
            <a:off x="15268430" y="2894687"/>
            <a:ext cx="7321684" cy="1699261"/>
          </a:xfrm>
          <a:prstGeom prst="rect">
            <a:avLst/>
          </a:prstGeom>
        </p:spPr>
        <p:txBody>
          <a:bodyPr/>
          <a:lstStyle/>
          <a:p>
            <a:pPr/>
          </a:p>
        </p:txBody>
      </p:sp>
      <p:sp>
        <p:nvSpPr>
          <p:cNvPr id="333" name="5"/>
          <p:cNvSpPr txBox="1"/>
          <p:nvPr>
            <p:ph type="body" idx="29"/>
          </p:nvPr>
        </p:nvSpPr>
        <p:spPr>
          <a:xfrm>
            <a:off x="12796878" y="6497056"/>
            <a:ext cx="2140082" cy="1574801"/>
          </a:xfrm>
          <a:prstGeom prst="rect">
            <a:avLst/>
          </a:prstGeom>
        </p:spPr>
        <p:txBody>
          <a:bodyPr/>
          <a:lstStyle/>
          <a:p>
            <a:pPr/>
          </a:p>
        </p:txBody>
      </p:sp>
      <p:sp>
        <p:nvSpPr>
          <p:cNvPr id="334" name="Duis aute irure dolor in reprehenderit in voluptate velit esse cillum dolore eu fugiat nulla pariatur."/>
          <p:cNvSpPr txBox="1"/>
          <p:nvPr>
            <p:ph type="body" idx="30"/>
          </p:nvPr>
        </p:nvSpPr>
        <p:spPr>
          <a:xfrm>
            <a:off x="15268430" y="6375156"/>
            <a:ext cx="7321684" cy="1699261"/>
          </a:xfrm>
          <a:prstGeom prst="rect">
            <a:avLst/>
          </a:prstGeom>
        </p:spPr>
        <p:txBody>
          <a:bodyPr/>
          <a:lstStyle/>
          <a:p>
            <a:pPr/>
          </a:p>
        </p:txBody>
      </p:sp>
      <p:sp>
        <p:nvSpPr>
          <p:cNvPr id="335" name="6"/>
          <p:cNvSpPr txBox="1"/>
          <p:nvPr>
            <p:ph type="body" idx="31"/>
          </p:nvPr>
        </p:nvSpPr>
        <p:spPr>
          <a:xfrm>
            <a:off x="12796878" y="9977526"/>
            <a:ext cx="2140082" cy="1574801"/>
          </a:xfrm>
          <a:prstGeom prst="rect">
            <a:avLst/>
          </a:prstGeom>
        </p:spPr>
        <p:txBody>
          <a:bodyPr/>
          <a:lstStyle/>
          <a:p>
            <a:pPr/>
          </a:p>
        </p:txBody>
      </p:sp>
      <p:sp>
        <p:nvSpPr>
          <p:cNvPr id="336" name="Duis aute irure dolor in reprehenderit in voluptate velit esse cillum dolore eu fugiat nulla pariatur."/>
          <p:cNvSpPr txBox="1"/>
          <p:nvPr>
            <p:ph type="body" idx="32"/>
          </p:nvPr>
        </p:nvSpPr>
        <p:spPr>
          <a:xfrm>
            <a:off x="15268430" y="9855626"/>
            <a:ext cx="7321684" cy="1699261"/>
          </a:xfrm>
          <a:prstGeom prst="rect">
            <a:avLst/>
          </a:prstGeom>
        </p:spPr>
        <p:txBody>
          <a:bodyPr/>
          <a:lstStyle/>
          <a:p>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