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80" d="100"/>
          <a:sy n="80" d="100"/>
        </p:scale>
        <p:origin x="-1467" y="-285"/>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dirty="0" smtClean="0">
                <a:solidFill>
                  <a:schemeClr val="tx1"/>
                </a:solidFill>
              </a:rPr>
              <a:t>Eva </a:t>
            </a:r>
            <a:r>
              <a:rPr lang="en-US" sz="1100" smtClean="0">
                <a:solidFill>
                  <a:schemeClr val="tx1"/>
                </a:solidFill>
              </a:rPr>
              <a:t>Johnslin.J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au960221104055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6" y="1209115"/>
            <a:ext cx="6519449" cy="366719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04" y="1050544"/>
            <a:ext cx="6611349" cy="371888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Contact-us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5" y="1217221"/>
            <a:ext cx="6111833" cy="343790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Cars-Page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677" y="1270660"/>
            <a:ext cx="5953497" cy="334884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433552" y="1284890"/>
            <a:ext cx="8127124" cy="2462213"/>
          </a:xfrm>
          <a:prstGeom prst="rect">
            <a:avLst/>
          </a:prstGeom>
          <a:noFill/>
        </p:spPr>
        <p:txBody>
          <a:bodyPr wrap="square" rtlCol="0">
            <a:spAutoFit/>
          </a:bodyPr>
          <a:lstStyle/>
          <a:p>
            <a:pPr marL="342900" indent="-342900" algn="just">
              <a:buFont typeface="Wingdings" pitchFamily="2" charset="2"/>
              <a:buChar char="v"/>
            </a:pPr>
            <a:r>
              <a:rPr lang="en-US" dirty="0"/>
              <a:t>Implement a feature allowing users to rate and review their rental experiences, providing valuable feedback to both other users and administrators</a:t>
            </a:r>
            <a:r>
              <a:rPr lang="en-US" dirty="0" smtClean="0"/>
              <a:t>.</a:t>
            </a:r>
          </a:p>
          <a:p>
            <a:pPr marL="342900" indent="-342900" algn="just">
              <a:buFont typeface="Wingdings" pitchFamily="2" charset="2"/>
              <a:buChar char="v"/>
            </a:pPr>
            <a:r>
              <a:rPr lang="en-US" dirty="0"/>
              <a:t>Enhance the search functionality by adding advanced filters such as car features, specifications, and user preferences to help users find their desired vehicles more efficiently</a:t>
            </a:r>
            <a:r>
              <a:rPr lang="en-US" dirty="0" smtClean="0"/>
              <a:t>.</a:t>
            </a:r>
          </a:p>
          <a:p>
            <a:pPr marL="342900" indent="-342900" algn="just">
              <a:buFont typeface="Wingdings" pitchFamily="2" charset="2"/>
              <a:buChar char="v"/>
            </a:pPr>
            <a:r>
              <a:rPr lang="en-US" dirty="0"/>
              <a:t>Introduce a notification system to alert users about upcoming reservations, important updates, or special promotions, enhancing communication and user engagement</a:t>
            </a:r>
            <a:r>
              <a:rPr lang="en-US" dirty="0" smtClean="0"/>
              <a:t>.</a:t>
            </a:r>
          </a:p>
          <a:p>
            <a:pPr marL="342900" indent="-342900" algn="just">
              <a:buFont typeface="Wingdings" pitchFamily="2" charset="2"/>
              <a:buChar char="v"/>
            </a:pPr>
            <a:r>
              <a:rPr lang="en-US" dirty="0"/>
              <a:t>Integrate a secure payment gateway to support various payment </a:t>
            </a:r>
            <a:r>
              <a:rPr lang="en-US" dirty="0" smtClean="0"/>
              <a:t>methods </a:t>
            </a:r>
            <a:r>
              <a:rPr lang="en-US" smtClean="0"/>
              <a:t>like Gpay, PhonePe, </a:t>
            </a:r>
            <a:r>
              <a:rPr lang="en-US" dirty="0" smtClean="0"/>
              <a:t>Net Banking, offering </a:t>
            </a:r>
            <a:r>
              <a:rPr lang="en-US" dirty="0"/>
              <a:t>users convenience and flexibility during the booking and payment process</a:t>
            </a:r>
            <a:r>
              <a:rPr lang="en-US" dirty="0" smtClean="0"/>
              <a:t>.</a:t>
            </a:r>
          </a:p>
          <a:p>
            <a:pPr marL="342900" indent="-342900" algn="just">
              <a:buFont typeface="Wingdings" pitchFamily="2" charset="2"/>
              <a:buChar char="v"/>
            </a:pPr>
            <a:r>
              <a:rPr lang="en-US" dirty="0"/>
              <a:t>Expand the application's services by incorporating additional features such as car maintenance scheduling, roadside assistance booking, or even partnerships with local businesses for additional amenities or services.</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1" y="723693"/>
            <a:ext cx="7265613" cy="3616738"/>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r>
            <a:br>
              <a:rPr lang="en-IN" sz="1600" b="1" dirty="0" smtClean="0">
                <a:solidFill>
                  <a:srgbClr val="213163"/>
                </a:solidFill>
              </a:rPr>
            </a:br>
            <a:r>
              <a:rPr lang="en-US" dirty="0"/>
              <a:t>In conclusion, the car rental application developed using </a:t>
            </a:r>
            <a:r>
              <a:rPr lang="en-US" dirty="0" err="1"/>
              <a:t>Django</a:t>
            </a:r>
            <a:r>
              <a:rPr lang="en-US" dirty="0"/>
              <a:t> offers a seamless and efficient platform for users to browse, book, and manage car rentals. Its intuitive interface, coupled with robust backend functionalities, ensures a smooth user experience. By leveraging </a:t>
            </a:r>
            <a:r>
              <a:rPr lang="en-US" dirty="0" err="1"/>
              <a:t>Django's</a:t>
            </a:r>
            <a:r>
              <a:rPr lang="en-US" dirty="0"/>
              <a:t> powerful features such as authentication, ORM, and template system, the application provides security and scalability. With continuous improvements and updates, this </a:t>
            </a:r>
            <a:r>
              <a:rPr lang="en-US" dirty="0" err="1"/>
              <a:t>Django</a:t>
            </a:r>
            <a:r>
              <a:rPr lang="en-US" dirty="0"/>
              <a:t>-based car rental application stands as a testament to modern web development practices, catering to the needs of both customers and rental agencies alike.</a:t>
            </a:r>
            <a:endParaRPr lang="en-IN"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p:cNvSpPr txBox="1"/>
          <p:nvPr/>
        </p:nvSpPr>
        <p:spPr>
          <a:xfrm>
            <a:off x="936835" y="1755569"/>
            <a:ext cx="7522355" cy="225631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p:cNvSpPr txBox="1"/>
          <p:nvPr/>
        </p:nvSpPr>
        <p:spPr>
          <a:xfrm>
            <a:off x="323193" y="1261241"/>
            <a:ext cx="8442435" cy="2462213"/>
          </a:xfrm>
          <a:prstGeom prst="rect">
            <a:avLst/>
          </a:prstGeom>
          <a:noFill/>
        </p:spPr>
        <p:txBody>
          <a:bodyPr wrap="square" rtlCol="0">
            <a:spAutoFit/>
          </a:bodyPr>
          <a:lstStyle/>
          <a:p>
            <a:pPr algn="just"/>
            <a:r>
              <a:rPr lang="en-US" dirty="0"/>
              <a:t>The project introduces a sophisticated car rental application developed with </a:t>
            </a:r>
            <a:r>
              <a:rPr lang="en-US" dirty="0" err="1"/>
              <a:t>Django</a:t>
            </a:r>
            <a:r>
              <a:rPr lang="en-US" dirty="0"/>
              <a:t> framework, HTML, CSS, Python, Bootstrap, and JavaScript. It offers a wide range of templates for a comprehensive user experience, including dashboard, login, register, car details, search, cars, account, about, home, and services. Customers can effortlessly browse, reserve, and manage vehicles, with integrated login and registration ensuring secure access. Bootstrap ensures responsive design for various devices, while JavaScript enhances interactivity with features like real-time search and interactive car details. Administrators benefit from a versatile dashboard for efficient management of listings, accounts, and bookings. Leveraging </a:t>
            </a:r>
            <a:r>
              <a:rPr lang="en-US" dirty="0" err="1"/>
              <a:t>Django's</a:t>
            </a:r>
            <a:r>
              <a:rPr lang="en-US" dirty="0"/>
              <a:t> architecture and modern web technologies, the application delivers a user-friendly, scalable, and feature-rich solution for the car rental industry.</a:t>
            </a:r>
          </a:p>
          <a:p>
            <a:r>
              <a:rPr lang="en-US" dirty="0"/>
              <a:t/>
            </a:r>
            <a:br>
              <a:rPr lang="en-US" dirty="0"/>
            </a:br>
            <a:endParaRPr lang="en-US" dirty="0"/>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25669" y="1198178"/>
            <a:ext cx="8142890" cy="1815882"/>
          </a:xfrm>
          <a:prstGeom prst="rect">
            <a:avLst/>
          </a:prstGeom>
          <a:noFill/>
        </p:spPr>
        <p:txBody>
          <a:bodyPr wrap="square" rtlCol="0">
            <a:spAutoFit/>
          </a:bodyPr>
          <a:lstStyle/>
          <a:p>
            <a:pPr marL="285750" indent="-285750" algn="just">
              <a:buFont typeface="Wingdings" pitchFamily="2" charset="2"/>
              <a:buChar char="v"/>
            </a:pPr>
            <a:r>
              <a:rPr lang="en-US" dirty="0"/>
              <a:t>T</a:t>
            </a:r>
            <a:r>
              <a:rPr lang="en-US" dirty="0" smtClean="0"/>
              <a:t>o </a:t>
            </a:r>
            <a:r>
              <a:rPr lang="en-US" dirty="0"/>
              <a:t>develop a robust car rental application using the </a:t>
            </a:r>
            <a:r>
              <a:rPr lang="en-US" dirty="0" err="1"/>
              <a:t>Django</a:t>
            </a:r>
            <a:r>
              <a:rPr lang="en-US" dirty="0"/>
              <a:t> framework, addressing the inefficiencies and challenges faced by both customers and administrators in the car rental industry. </a:t>
            </a:r>
            <a:endParaRPr lang="en-US" dirty="0" smtClean="0"/>
          </a:p>
          <a:p>
            <a:pPr marL="285750" indent="-285750" algn="just">
              <a:buFont typeface="Wingdings" pitchFamily="2" charset="2"/>
              <a:buChar char="v"/>
            </a:pPr>
            <a:r>
              <a:rPr lang="en-US" dirty="0" smtClean="0"/>
              <a:t>The </a:t>
            </a:r>
            <a:r>
              <a:rPr lang="en-US" dirty="0"/>
              <a:t>current system lacks a centralized platform for users to easily browse available cars, make reservations, and manage bookings, leading to fragmented experiences and potential security vulnerabilities. </a:t>
            </a:r>
            <a:endParaRPr lang="en-US" dirty="0" smtClean="0"/>
          </a:p>
          <a:p>
            <a:pPr marL="285750" indent="-285750" algn="just">
              <a:buFont typeface="Wingdings" pitchFamily="2" charset="2"/>
              <a:buChar char="v"/>
            </a:pPr>
            <a:r>
              <a:rPr lang="en-US" dirty="0" smtClean="0"/>
              <a:t>Additionally</a:t>
            </a:r>
            <a:r>
              <a:rPr lang="en-US" dirty="0"/>
              <a:t>, administrators struggle with manual processes for managing car listings, user accounts, and reservations, resulting in inefficiencies and errors.</a:t>
            </a:r>
          </a:p>
        </p:txBody>
      </p: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245476"/>
            <a:ext cx="8107854" cy="3539430"/>
          </a:xfrm>
          <a:prstGeom prst="rect">
            <a:avLst/>
          </a:prstGeom>
          <a:noFill/>
        </p:spPr>
        <p:txBody>
          <a:bodyPr wrap="square" rtlCol="0">
            <a:spAutoFit/>
          </a:bodyPr>
          <a:lstStyle/>
          <a:p>
            <a:r>
              <a:rPr lang="en-US" dirty="0"/>
              <a:t>The project involves the development of a comprehensive car rental application using the </a:t>
            </a:r>
            <a:r>
              <a:rPr lang="en-US" dirty="0" err="1"/>
              <a:t>Django</a:t>
            </a:r>
            <a:r>
              <a:rPr lang="en-US" dirty="0"/>
              <a:t> framework, HTML, CSS, Python, Bootstrap, and JavaScript. The application aims to streamline the car rental process for both customers and administrators by providing a user-friendly interface and efficient management tools.</a:t>
            </a:r>
          </a:p>
          <a:p>
            <a:r>
              <a:rPr lang="en-US" dirty="0"/>
              <a:t>For customers, the application will offer features such as</a:t>
            </a:r>
            <a:r>
              <a:rPr lang="en-US" dirty="0" smtClean="0"/>
              <a:t>:</a:t>
            </a:r>
          </a:p>
          <a:p>
            <a:pPr marL="285750" indent="-285750">
              <a:buFont typeface="Wingdings" pitchFamily="2" charset="2"/>
              <a:buChar char="v"/>
            </a:pPr>
            <a:r>
              <a:rPr lang="en-US" dirty="0" smtClean="0"/>
              <a:t>Car </a:t>
            </a:r>
            <a:r>
              <a:rPr lang="en-US" dirty="0"/>
              <a:t>Search and </a:t>
            </a:r>
            <a:r>
              <a:rPr lang="en-US" dirty="0" smtClean="0"/>
              <a:t>Reservation</a:t>
            </a:r>
          </a:p>
          <a:p>
            <a:pPr marL="285750" indent="-285750">
              <a:buFont typeface="Wingdings" pitchFamily="2" charset="2"/>
              <a:buChar char="v"/>
            </a:pPr>
            <a:r>
              <a:rPr lang="en-US" dirty="0"/>
              <a:t>Account </a:t>
            </a:r>
            <a:r>
              <a:rPr lang="en-US" dirty="0" smtClean="0"/>
              <a:t>Management</a:t>
            </a:r>
          </a:p>
          <a:p>
            <a:pPr marL="285750" indent="-285750">
              <a:buFont typeface="Wingdings" pitchFamily="2" charset="2"/>
              <a:buChar char="v"/>
            </a:pPr>
            <a:r>
              <a:rPr lang="en-US" dirty="0"/>
              <a:t>Responsive </a:t>
            </a:r>
            <a:r>
              <a:rPr lang="en-US" dirty="0" smtClean="0"/>
              <a:t>Design</a:t>
            </a:r>
          </a:p>
          <a:p>
            <a:pPr marL="285750" indent="-285750">
              <a:buFont typeface="Wingdings" pitchFamily="2" charset="2"/>
              <a:buChar char="v"/>
            </a:pPr>
            <a:r>
              <a:rPr lang="en-US" dirty="0"/>
              <a:t>Secure </a:t>
            </a:r>
            <a:r>
              <a:rPr lang="en-US" dirty="0" smtClean="0"/>
              <a:t>Authentication</a:t>
            </a:r>
          </a:p>
          <a:p>
            <a:r>
              <a:rPr lang="en-US" dirty="0"/>
              <a:t>For administrators, the application will provide features such as</a:t>
            </a:r>
            <a:r>
              <a:rPr lang="en-US" dirty="0" smtClean="0"/>
              <a:t>:</a:t>
            </a:r>
          </a:p>
          <a:p>
            <a:pPr marL="285750" indent="-285750">
              <a:buFont typeface="Wingdings" pitchFamily="2" charset="2"/>
              <a:buChar char="v"/>
            </a:pPr>
            <a:r>
              <a:rPr lang="en-US" dirty="0" smtClean="0"/>
              <a:t>Dashboard</a:t>
            </a:r>
          </a:p>
          <a:p>
            <a:pPr marL="285750" indent="-285750">
              <a:buFont typeface="Wingdings" pitchFamily="2" charset="2"/>
              <a:buChar char="v"/>
            </a:pPr>
            <a:r>
              <a:rPr lang="en-US" dirty="0"/>
              <a:t>Car Listing </a:t>
            </a:r>
            <a:r>
              <a:rPr lang="en-US" dirty="0" smtClean="0"/>
              <a:t>Management</a:t>
            </a:r>
          </a:p>
          <a:p>
            <a:pPr marL="285750" indent="-285750">
              <a:buFont typeface="Wingdings" pitchFamily="2" charset="2"/>
              <a:buChar char="v"/>
            </a:pPr>
            <a:r>
              <a:rPr lang="en-US" dirty="0"/>
              <a:t>User Account </a:t>
            </a:r>
            <a:r>
              <a:rPr lang="en-US" dirty="0" smtClean="0"/>
              <a:t>Management</a:t>
            </a:r>
          </a:p>
          <a:p>
            <a:pPr marL="285750" indent="-285750">
              <a:buFont typeface="Wingdings" pitchFamily="2" charset="2"/>
              <a:buChar char="v"/>
            </a:pPr>
            <a:r>
              <a:rPr lang="en-US" dirty="0"/>
              <a:t>Booking Management</a:t>
            </a:r>
          </a:p>
          <a:p>
            <a:endParaRPr lang="en-US" dirty="0" smtClean="0"/>
          </a:p>
          <a:p>
            <a:endParaRPr lang="en-US" dirty="0"/>
          </a:p>
        </p:txBody>
      </p:sp>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492236" y="1355834"/>
            <a:ext cx="8068440" cy="3539430"/>
          </a:xfrm>
          <a:prstGeom prst="rect">
            <a:avLst/>
          </a:prstGeom>
          <a:noFill/>
        </p:spPr>
        <p:txBody>
          <a:bodyPr wrap="square" rtlCol="0">
            <a:spAutoFit/>
          </a:bodyPr>
          <a:lstStyle/>
          <a:p>
            <a:pPr marL="285750" indent="-285750" algn="just">
              <a:buFont typeface="Wingdings" pitchFamily="2" charset="2"/>
              <a:buChar char="v"/>
            </a:pPr>
            <a:r>
              <a:rPr lang="en-US" dirty="0"/>
              <a:t>The proposed solution involves the development of a comprehensive car rental application utilizing the </a:t>
            </a:r>
            <a:r>
              <a:rPr lang="en-US" dirty="0" err="1"/>
              <a:t>Django</a:t>
            </a:r>
            <a:r>
              <a:rPr lang="en-US" dirty="0"/>
              <a:t> framework, along with HTML, CSS, Python, Bootstrap, and JavaScript. </a:t>
            </a:r>
            <a:endParaRPr lang="en-US" dirty="0" smtClean="0"/>
          </a:p>
          <a:p>
            <a:pPr marL="285750" indent="-285750" algn="just">
              <a:buFont typeface="Wingdings" pitchFamily="2" charset="2"/>
              <a:buChar char="v"/>
            </a:pPr>
            <a:r>
              <a:rPr lang="en-US" dirty="0" smtClean="0"/>
              <a:t>The </a:t>
            </a:r>
            <a:r>
              <a:rPr lang="en-US" dirty="0"/>
              <a:t>application will feature a range of templates including dashboard, login, register, car details, search, cars, account, about, home, and services, ensuring a seamless and intuitive user experience. </a:t>
            </a:r>
            <a:endParaRPr lang="en-US" dirty="0" smtClean="0"/>
          </a:p>
          <a:p>
            <a:pPr marL="285750" indent="-285750" algn="just">
              <a:buFont typeface="Wingdings" pitchFamily="2" charset="2"/>
              <a:buChar char="v"/>
            </a:pPr>
            <a:r>
              <a:rPr lang="en-US" dirty="0" smtClean="0"/>
              <a:t>The </a:t>
            </a:r>
            <a:r>
              <a:rPr lang="en-US" dirty="0"/>
              <a:t>booking process will be streamlined with real-time availability updates and dynamic search capabilities, while responsive design using Bootstrap will ensure compatibility across various devices. </a:t>
            </a:r>
            <a:endParaRPr lang="en-US" dirty="0" smtClean="0"/>
          </a:p>
          <a:p>
            <a:pPr marL="285750" indent="-285750" algn="just">
              <a:buFont typeface="Wingdings" pitchFamily="2" charset="2"/>
              <a:buChar char="v"/>
            </a:pPr>
            <a:r>
              <a:rPr lang="en-US" dirty="0" smtClean="0"/>
              <a:t>Secure </a:t>
            </a:r>
            <a:r>
              <a:rPr lang="en-US" dirty="0"/>
              <a:t>authentication mechanisms will safeguard user accounts and personal information, ensuring peace of mind for customers. </a:t>
            </a:r>
            <a:endParaRPr lang="en-US" dirty="0" smtClean="0"/>
          </a:p>
          <a:p>
            <a:pPr marL="285750" indent="-285750" algn="just">
              <a:buFont typeface="Wingdings" pitchFamily="2" charset="2"/>
              <a:buChar char="v"/>
            </a:pPr>
            <a:r>
              <a:rPr lang="en-US" dirty="0" smtClean="0"/>
              <a:t>On </a:t>
            </a:r>
            <a:r>
              <a:rPr lang="en-US" dirty="0"/>
              <a:t>the administrative side, a centralized dashboard will empower administrators to manage car listings, user accounts, and bookings efficiently. </a:t>
            </a:r>
            <a:endParaRPr lang="en-US" dirty="0" smtClean="0"/>
          </a:p>
          <a:p>
            <a:pPr marL="285750" indent="-285750" algn="just">
              <a:buFont typeface="Wingdings" pitchFamily="2" charset="2"/>
              <a:buChar char="v"/>
            </a:pPr>
            <a:endParaRPr lang="en-US" dirty="0" smtClean="0"/>
          </a:p>
          <a:p>
            <a:pPr marL="285750" indent="-285750" algn="just">
              <a:buFont typeface="Wingdings" pitchFamily="2" charset="2"/>
              <a:buChar char="v"/>
            </a:pPr>
            <a:endParaRPr lang="en-US" dirty="0"/>
          </a:p>
          <a:p>
            <a:pPr algn="just"/>
            <a:r>
              <a:rPr lang="en-US" dirty="0"/>
              <a:t/>
            </a:r>
            <a:br>
              <a:rPr lang="en-US" dirty="0"/>
            </a:br>
            <a:endParaRPr lang="en-US" dirty="0"/>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701565" y="1308538"/>
            <a:ext cx="7725103" cy="2031325"/>
          </a:xfrm>
          <a:prstGeom prst="rect">
            <a:avLst/>
          </a:prstGeom>
          <a:noFill/>
        </p:spPr>
        <p:txBody>
          <a:bodyPr wrap="square" rtlCol="0">
            <a:spAutoFit/>
          </a:bodyPr>
          <a:lstStyle/>
          <a:p>
            <a:r>
              <a:rPr lang="en-US" dirty="0" smtClean="0"/>
              <a:t>The </a:t>
            </a:r>
            <a:r>
              <a:rPr lang="en-US" dirty="0"/>
              <a:t>car rental application is a fully functional web platform that offers a seamless experience for both customers and administrators. Users can easily browse available cars, make reservations, and manage their accounts, while administrators have access to a centralized dashboard for efficient management of listings, accounts, and bookings. The application features responsive design, intuitive interfaces, and secure authentication mechanisms to ensure a smooth user experience. Advanced features such as real-time availability updates, dynamic search capabilities, and integration with a payment gateway enhance the functionality of the application. Overall, the result is a scalable, efficient, and user-centric solution that enhances the car rental experience for all stakeholders.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45" y="1317048"/>
            <a:ext cx="8680865" cy="369062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TotalTime>
  <Words>807</Words>
  <Application>Microsoft Office PowerPoint</Application>
  <PresentationFormat>On-screen Show (16:9)</PresentationFormat>
  <Paragraphs>68</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Contact-us Page</vt:lpstr>
      <vt:lpstr>Cars-Page</vt:lpstr>
      <vt:lpstr>Future Enhancements: </vt:lpstr>
      <vt:lpstr>Conclusion   In conclusion, the car rental application developed using Django offers a seamless and efficient platform for users to browse, book, and manage car rentals. Its intuitive interface, coupled with robust backend functionalities, ensures a smooth user experience. By leveraging Django's powerful features such as authentication, ORM, and template system, the application provides security and scalability. With continuous improvements and updates, this Django-based car rental application stands as a testament to modern web development practices, catering to the needs of both customers and rental agencies alike.</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User3</cp:lastModifiedBy>
  <cp:revision>28</cp:revision>
  <dcterms:modified xsi:type="dcterms:W3CDTF">2024-04-10T14:51:39Z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