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0" r:id="rId3"/>
    <p:sldId id="261" r:id="rId4"/>
    <p:sldId id="267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2"/>
    <p:restoredTop sz="94634"/>
  </p:normalViewPr>
  <p:slideViewPr>
    <p:cSldViewPr snapToGrid="0">
      <p:cViewPr varScale="1">
        <p:scale>
          <a:sx n="71" d="100"/>
          <a:sy n="71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840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0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5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6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pink%20ribbon?sort=curated&amp;page=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9A135-F393-1535-A7FD-2AEB9904A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Breast Cancer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29B89-2EEF-696F-D774-C362AC69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Eva Kerry </a:t>
            </a:r>
          </a:p>
          <a:p>
            <a:r>
              <a:rPr lang="en-US" dirty="0"/>
              <a:t>BANA320</a:t>
            </a:r>
          </a:p>
        </p:txBody>
      </p:sp>
      <p:pic>
        <p:nvPicPr>
          <p:cNvPr id="16" name="Picture 3" descr="Abstract smoke background">
            <a:extLst>
              <a:ext uri="{FF2B5EF4-FFF2-40B4-BE49-F238E27FC236}">
                <a16:creationId xmlns:a16="http://schemas.microsoft.com/office/drawing/2014/main" id="{587B0FD7-48D9-28D2-3944-03D51996C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34" b="2654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DAD0-88B5-331B-3B6D-E32C8E43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F7671-6353-81CE-78A7-765C923FFC17}"/>
              </a:ext>
            </a:extLst>
          </p:cNvPr>
          <p:cNvSpPr txBox="1"/>
          <p:nvPr/>
        </p:nvSpPr>
        <p:spPr>
          <a:xfrm>
            <a:off x="1165412" y="1703294"/>
            <a:ext cx="788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Accuracy (about 70%)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AUROC</a:t>
            </a:r>
          </a:p>
        </p:txBody>
      </p:sp>
    </p:spTree>
    <p:extLst>
      <p:ext uri="{BB962C8B-B14F-4D97-AF65-F5344CB8AC3E}">
        <p14:creationId xmlns:p14="http://schemas.microsoft.com/office/powerpoint/2010/main" val="236215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26CF-BF4A-56C3-E67A-B5551EE2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03214-1519-9847-3A19-6F630FAA0721}"/>
              </a:ext>
            </a:extLst>
          </p:cNvPr>
          <p:cNvSpPr txBox="1"/>
          <p:nvPr/>
        </p:nvSpPr>
        <p:spPr>
          <a:xfrm>
            <a:off x="1290918" y="1757082"/>
            <a:ext cx="7691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Woman aged 50-59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degree of malignancy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Tumor has been irradiated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Premenopausal </a:t>
            </a:r>
          </a:p>
        </p:txBody>
      </p:sp>
    </p:spTree>
    <p:extLst>
      <p:ext uri="{BB962C8B-B14F-4D97-AF65-F5344CB8AC3E}">
        <p14:creationId xmlns:p14="http://schemas.microsoft.com/office/powerpoint/2010/main" val="179053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A3D2-FC4A-2A4B-C0C3-68D7A20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A1388-4A40-1DA7-4565-94FD735275D7}"/>
              </a:ext>
            </a:extLst>
          </p:cNvPr>
          <p:cNvSpPr txBox="1"/>
          <p:nvPr/>
        </p:nvSpPr>
        <p:spPr>
          <a:xfrm>
            <a:off x="989400" y="1609164"/>
            <a:ext cx="75987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Regression: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Recurrence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KNN: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Recurrence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Tree: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Recurrence </a:t>
            </a:r>
          </a:p>
        </p:txBody>
      </p:sp>
    </p:spTree>
    <p:extLst>
      <p:ext uri="{BB962C8B-B14F-4D97-AF65-F5344CB8AC3E}">
        <p14:creationId xmlns:p14="http://schemas.microsoft.com/office/powerpoint/2010/main" val="107613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20F7-3082-45E3-6CC6-F8FC5155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B190F-B540-D14F-9D5F-CEE5711278A5}"/>
              </a:ext>
            </a:extLst>
          </p:cNvPr>
          <p:cNvSpPr txBox="1"/>
          <p:nvPr/>
        </p:nvSpPr>
        <p:spPr>
          <a:xfrm>
            <a:off x="1147482" y="1721224"/>
            <a:ext cx="7512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Of the features provided, all contribute to a recurrence event equally.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2. All 3 models were able to predict with relative accuracy whether or not a recurrence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event will occur.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1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6285-C7D9-940C-DB93-1DAFC1C6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 I Will be Analyzing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0538F-166E-073B-8A79-73878EF5D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706" y="1685925"/>
            <a:ext cx="7678589" cy="4040188"/>
          </a:xfrm>
        </p:spPr>
      </p:pic>
    </p:spTree>
    <p:extLst>
      <p:ext uri="{BB962C8B-B14F-4D97-AF65-F5344CB8AC3E}">
        <p14:creationId xmlns:p14="http://schemas.microsoft.com/office/powerpoint/2010/main" val="126502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8EFA-C518-F035-2F0E-30FF17C0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802DC-B2B4-8D72-A72F-08DE8D251802}"/>
              </a:ext>
            </a:extLst>
          </p:cNvPr>
          <p:cNvSpPr txBox="1"/>
          <p:nvPr/>
        </p:nvSpPr>
        <p:spPr>
          <a:xfrm>
            <a:off x="989400" y="1882588"/>
            <a:ext cx="5967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of the select features contribute most to a recurrence event, and can a model accurately predict whether an event like this will occur?</a:t>
            </a:r>
          </a:p>
        </p:txBody>
      </p:sp>
    </p:spTree>
    <p:extLst>
      <p:ext uri="{BB962C8B-B14F-4D97-AF65-F5344CB8AC3E}">
        <p14:creationId xmlns:p14="http://schemas.microsoft.com/office/powerpoint/2010/main" val="272008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5A7D-5577-7F35-1298-46319676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EEAAA-97F9-BF33-644B-C8BFAB559881}"/>
              </a:ext>
            </a:extLst>
          </p:cNvPr>
          <p:cNvSpPr txBox="1"/>
          <p:nvPr/>
        </p:nvSpPr>
        <p:spPr>
          <a:xfrm>
            <a:off x="989400" y="1757082"/>
            <a:ext cx="395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Correlation Matrix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features are about equal (correlation)  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01EE75-DD41-5D2B-2C00-C3144835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47" y="251482"/>
            <a:ext cx="5617416" cy="62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D486-BF61-2EDB-E33D-FB69DD0E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Understanding</a:t>
            </a:r>
          </a:p>
        </p:txBody>
      </p:sp>
      <p:pic>
        <p:nvPicPr>
          <p:cNvPr id="11" name="Content Placeholder 10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BDB78E31-BB74-1176-89EB-00389328E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76887" y="395289"/>
            <a:ext cx="2525713" cy="252571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F5C269-C9ED-2455-CFE4-4AAD63772B8C}"/>
              </a:ext>
            </a:extLst>
          </p:cNvPr>
          <p:cNvSpPr txBox="1"/>
          <p:nvPr/>
        </p:nvSpPr>
        <p:spPr>
          <a:xfrm>
            <a:off x="1201271" y="2043953"/>
            <a:ext cx="48947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Variables: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 (Independent)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Menopause (Independent)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Tumor Size (Independent)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Degree of Malignancy (Independent)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Breast (Independent)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Breast quadrant (Independent)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Irradiation (Independent)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Recurrence event (Dependent/Target)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8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7BEB-EBDF-1BF9-650F-725CDB3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Data Preprocessing/Prep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E3D7D-027B-7B9C-FCDF-37259C74EFE6}"/>
              </a:ext>
            </a:extLst>
          </p:cNvPr>
          <p:cNvSpPr txBox="1"/>
          <p:nvPr/>
        </p:nvSpPr>
        <p:spPr>
          <a:xfrm>
            <a:off x="989400" y="1721224"/>
            <a:ext cx="510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Check for missing values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2. Check for Outliers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3. Standardize numeric features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4. Create Dummy Variables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5. Check for Redundancy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ECE7751-EB66-F68C-C073-BF135087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60" y="3660216"/>
            <a:ext cx="2751308" cy="2909760"/>
          </a:xfrm>
          <a:prstGeom prst="rect">
            <a:avLst/>
          </a:prstGeom>
        </p:spPr>
      </p:pic>
      <p:pic>
        <p:nvPicPr>
          <p:cNvPr id="8" name="Picture 7" descr="A graph with a blue rectangle&#10;&#10;Description automatically generated">
            <a:extLst>
              <a:ext uri="{FF2B5EF4-FFF2-40B4-BE49-F238E27FC236}">
                <a16:creationId xmlns:a16="http://schemas.microsoft.com/office/drawing/2014/main" id="{66D561DB-FD4A-0470-7EAD-EBB5029E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1224"/>
            <a:ext cx="4472106" cy="44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2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1B79-54E3-1B3E-B895-4A7B5C91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 Model Building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B69E2-71CA-18D2-B012-1ED23B392D42}"/>
              </a:ext>
            </a:extLst>
          </p:cNvPr>
          <p:cNvSpPr txBox="1"/>
          <p:nvPr/>
        </p:nvSpPr>
        <p:spPr>
          <a:xfrm>
            <a:off x="989400" y="1828800"/>
            <a:ext cx="4210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 Models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KNN Model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 </a:t>
            </a:r>
          </a:p>
        </p:txBody>
      </p:sp>
    </p:spTree>
    <p:extLst>
      <p:ext uri="{BB962C8B-B14F-4D97-AF65-F5344CB8AC3E}">
        <p14:creationId xmlns:p14="http://schemas.microsoft.com/office/powerpoint/2010/main" val="2736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4171-B202-251A-11DC-65A02B98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Models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F014D-575C-D81B-DC80-B7921F5B52E2}"/>
              </a:ext>
            </a:extLst>
          </p:cNvPr>
          <p:cNvSpPr txBox="1"/>
          <p:nvPr/>
        </p:nvSpPr>
        <p:spPr>
          <a:xfrm>
            <a:off x="1147482" y="1628229"/>
            <a:ext cx="8821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 Regression: </a:t>
            </a:r>
          </a:p>
          <a:p>
            <a:pPr algn="l"/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logmodel = LogisticRegression()</a:t>
            </a:r>
          </a:p>
          <a:p>
            <a:pPr algn="l"/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logmodel.fit(X_train, y_train)</a:t>
            </a:r>
          </a:p>
          <a:p>
            <a:pPr algn="l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KNN Model: </a:t>
            </a:r>
          </a:p>
          <a:p>
            <a:pPr algn="l"/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KNN = KNeighborsClassifier(n_neighbors=8)</a:t>
            </a:r>
          </a:p>
          <a:p>
            <a:pPr algn="l"/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KNN.fit(X_train, y_train)</a:t>
            </a:r>
          </a:p>
          <a:p>
            <a:pPr algn="l"/>
            <a:endParaRPr lang="en-US" sz="24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Tree:</a:t>
            </a:r>
          </a:p>
          <a:p>
            <a:pPr algn="l"/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decis_tree = DecisionTreeClassifier()</a:t>
            </a:r>
          </a:p>
          <a:p>
            <a:pPr algn="l"/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decis_tree.fit(X_train, y_train)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0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12C60EEB-66F7-D60A-5FF5-9FA33FDB3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325" y="552538"/>
            <a:ext cx="5907016" cy="5752924"/>
          </a:xfrm>
        </p:spPr>
      </p:pic>
    </p:spTree>
    <p:extLst>
      <p:ext uri="{BB962C8B-B14F-4D97-AF65-F5344CB8AC3E}">
        <p14:creationId xmlns:p14="http://schemas.microsoft.com/office/powerpoint/2010/main" val="100489735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{8FB2319E-C0DF-694C-9DEA-FBB77D91938B}tf10001119</Template>
  <TotalTime>100</TotalTime>
  <Words>292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Goudy Old Style</vt:lpstr>
      <vt:lpstr>Wingdings</vt:lpstr>
      <vt:lpstr>FrostyVTI</vt:lpstr>
      <vt:lpstr>Breast Cancer Classification</vt:lpstr>
      <vt:lpstr>Data Set I Will be Analyzing </vt:lpstr>
      <vt:lpstr>Problem Statement </vt:lpstr>
      <vt:lpstr>Problem Statement </vt:lpstr>
      <vt:lpstr>Step 1: Data Understanding</vt:lpstr>
      <vt:lpstr>Step 2: Data Preprocessing/Prep</vt:lpstr>
      <vt:lpstr>Step 3:  Model Building</vt:lpstr>
      <vt:lpstr>Code for Models </vt:lpstr>
      <vt:lpstr>PowerPoint Presentation</vt:lpstr>
      <vt:lpstr>Step 4: Model Evaluation</vt:lpstr>
      <vt:lpstr>Prediction </vt:lpstr>
      <vt:lpstr>Prediction 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Classification</dc:title>
  <dc:creator>Kerry , Eva</dc:creator>
  <cp:lastModifiedBy>Kerry , Eva</cp:lastModifiedBy>
  <cp:revision>1</cp:revision>
  <dcterms:created xsi:type="dcterms:W3CDTF">2023-12-05T22:20:13Z</dcterms:created>
  <dcterms:modified xsi:type="dcterms:W3CDTF">2023-12-06T00:00:19Z</dcterms:modified>
</cp:coreProperties>
</file>