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1"/>
  </p:notesMasterIdLst>
  <p:handoutMasterIdLst>
    <p:handoutMasterId r:id="rId12"/>
  </p:handoutMasterIdLst>
  <p:sldIdLst>
    <p:sldId id="386" r:id="rId3"/>
    <p:sldId id="384" r:id="rId4"/>
    <p:sldId id="395" r:id="rId5"/>
    <p:sldId id="402" r:id="rId6"/>
    <p:sldId id="403" r:id="rId7"/>
    <p:sldId id="396" r:id="rId8"/>
    <p:sldId id="404" r:id="rId9"/>
    <p:sldId id="400" r:id="rId10"/>
  </p:sldIdLst>
  <p:sldSz cx="9144000" cy="6858000" type="screen4x3"/>
  <p:notesSz cx="6381750" cy="8686800"/>
  <p:custDataLst>
    <p:tags r:id="rId13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>
        <p:scale>
          <a:sx n="80" d="100"/>
          <a:sy n="80" d="100"/>
        </p:scale>
        <p:origin x="-6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04/04/2016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04/04/2016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(fonte Calibri, tamanho 25)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TÍTULO DO TRABALHO</a:t>
            </a:r>
            <a:b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(fonte </a:t>
            </a:r>
            <a:r>
              <a:rPr lang="pt-BR" sz="3400" b="1" dirty="0" err="1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Calibri</a:t>
            </a: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, tamanho 34)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Proposta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Descrição sucinta do projeto que foi implementado, apresentando seus objetivos (fonte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Diagrama de casos de uso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Diagrama de classes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classes com explicação oral sucinta das classes e suas relações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Arquitetura da aplica</a:t>
            </a:r>
            <a:r>
              <a:rPr lang="en-US" altLang="pt-BR" sz="2500" b="1" dirty="0" err="1" smtClean="0">
                <a:latin typeface="Calibri" charset="0"/>
                <a:ea typeface="Calibri" charset="0"/>
                <a:cs typeface="Calibri" charset="0"/>
              </a:rPr>
              <a:t>ção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aplicação web. A explicação não deve se concentrar no que é cada componente, mas porque ele foi escolhido.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Arquitetura </a:t>
            </a:r>
            <a:r>
              <a:rPr lang="pt-BR" altLang="pt-BR" sz="2500" b="1" smtClean="0">
                <a:latin typeface="Calibri" charset="0"/>
                <a:ea typeface="Calibri" charset="0"/>
                <a:cs typeface="Calibri" charset="0"/>
              </a:rPr>
              <a:t>da informa</a:t>
            </a:r>
            <a:r>
              <a:rPr lang="en-US" altLang="pt-BR" sz="2500" b="1" smtClean="0">
                <a:latin typeface="Calibri" charset="0"/>
                <a:ea typeface="Calibri" charset="0"/>
                <a:cs typeface="Calibri" charset="0"/>
              </a:rPr>
              <a:t>ção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 objeto de informação principal da aplicação está organizada, relacionada, ordenada, classificada, etc. (diagramas)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Testes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testes realizados na aplicação web.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Apresentação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web, com narra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289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 Minas Virtual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cp:lastModifiedBy>Rafael Silva Machado</cp:lastModifiedBy>
  <cp:revision>11</cp:revision>
  <cp:lastPrinted>2012-09-25T11:26:21Z</cp:lastPrinted>
  <dcterms:created xsi:type="dcterms:W3CDTF">2015-09-11T18:04:53Z</dcterms:created>
  <dcterms:modified xsi:type="dcterms:W3CDTF">2016-04-04T14:44:58Z</dcterms:modified>
  <cp:category>Educação</cp:category>
</cp:coreProperties>
</file>