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693385" y="4267200"/>
            <a:ext cx="13953493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62339" y="4470401"/>
            <a:ext cx="1541558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 sz="4600"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8" y="8778240"/>
            <a:ext cx="517800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47" y="8950932"/>
            <a:ext cx="707562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6670889" y="9013050"/>
            <a:ext cx="512831" cy="408315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47643" y="444500"/>
            <a:ext cx="15844977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81085" y="1838632"/>
            <a:ext cx="151198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4029" y="8881140"/>
            <a:ext cx="57722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9179" y="9000455"/>
            <a:ext cx="705948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15988" y="9251950"/>
            <a:ext cx="49135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13828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Árvore 2-3-4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2289650" y="6289546"/>
            <a:ext cx="12760962" cy="250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73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Evaldo Braz, Diogo Santos, </a:t>
            </a:r>
            <a:r>
              <a:rPr lang="pt-BR" dirty="0" err="1"/>
              <a:t>Jeyson</a:t>
            </a:r>
            <a:r>
              <a:rPr lang="pt-BR" dirty="0"/>
              <a:t> Nascimento, Romário Delfino.</a:t>
            </a:r>
            <a:endParaRPr lang="pt-BR" sz="4000"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3400" dirty="0"/>
              <a:t>Link do </a:t>
            </a:r>
            <a:r>
              <a:rPr sz="3400" dirty="0" err="1"/>
              <a:t>github</a:t>
            </a:r>
            <a:r>
              <a:rPr sz="3400" dirty="0"/>
              <a:t> do </a:t>
            </a:r>
            <a:r>
              <a:rPr sz="3400" dirty="0" err="1"/>
              <a:t>projeto</a:t>
            </a:r>
            <a:endParaRPr sz="3400"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677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05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Mostre</a:t>
            </a:r>
            <a:r>
              <a:rPr dirty="0"/>
              <a:t> </a:t>
            </a:r>
            <a:r>
              <a:rPr dirty="0" err="1"/>
              <a:t>algum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que motive a </a:t>
            </a:r>
            <a:r>
              <a:rPr dirty="0" err="1"/>
              <a:t>estrutura</a:t>
            </a:r>
            <a:r>
              <a:rPr dirty="0"/>
              <a:t> de dados </a:t>
            </a:r>
            <a:r>
              <a:rPr dirty="0" err="1"/>
              <a:t>ou</a:t>
            </a:r>
            <a:r>
              <a:rPr dirty="0"/>
              <a:t> o </a:t>
            </a:r>
            <a:r>
              <a:rPr dirty="0" err="1"/>
              <a:t>algoritmo</a:t>
            </a:r>
            <a:r>
              <a:rPr dirty="0"/>
              <a:t> que </a:t>
            </a:r>
            <a:r>
              <a:rPr dirty="0" err="1"/>
              <a:t>vocês</a:t>
            </a:r>
            <a:r>
              <a:rPr dirty="0"/>
              <a:t> </a:t>
            </a:r>
            <a:r>
              <a:rPr dirty="0" err="1"/>
              <a:t>vão</a:t>
            </a:r>
            <a:r>
              <a:rPr dirty="0"/>
              <a:t> </a:t>
            </a:r>
            <a:r>
              <a:rPr dirty="0" err="1"/>
              <a:t>apresentar</a:t>
            </a:r>
            <a:endParaRPr dirty="0"/>
          </a:p>
          <a:p>
            <a:endParaRPr dirty="0"/>
          </a:p>
          <a:p>
            <a:r>
              <a:rPr dirty="0" err="1"/>
              <a:t>Exemplos</a:t>
            </a:r>
            <a:r>
              <a:rPr dirty="0"/>
              <a:t> que </a:t>
            </a:r>
            <a:r>
              <a:rPr dirty="0" err="1"/>
              <a:t>vimos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sala</a:t>
            </a:r>
            <a:r>
              <a:rPr dirty="0"/>
              <a:t>:</a:t>
            </a:r>
            <a:br>
              <a:rPr dirty="0"/>
            </a:br>
            <a:endParaRPr dirty="0"/>
          </a:p>
          <a:p>
            <a:pPr lvl="1"/>
            <a:r>
              <a:rPr b="1" dirty="0" err="1"/>
              <a:t>Motivação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queremos</a:t>
            </a:r>
            <a:r>
              <a:rPr dirty="0"/>
              <a:t> </a:t>
            </a:r>
            <a:r>
              <a:rPr dirty="0" err="1"/>
              <a:t>buscas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O(1)</a:t>
            </a:r>
          </a:p>
          <a:p>
            <a:pPr lvl="1"/>
            <a:r>
              <a:rPr b="1" dirty="0" err="1"/>
              <a:t>Estrutura</a:t>
            </a:r>
            <a:r>
              <a:rPr b="1" dirty="0"/>
              <a:t>:</a:t>
            </a:r>
            <a:r>
              <a:rPr dirty="0"/>
              <a:t> Hash tables</a:t>
            </a:r>
            <a:br>
              <a:rPr dirty="0"/>
            </a:br>
            <a:endParaRPr dirty="0"/>
          </a:p>
          <a:p>
            <a:pPr lvl="1"/>
            <a:r>
              <a:rPr b="1" dirty="0" err="1"/>
              <a:t>Motivação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caminho</a:t>
            </a:r>
            <a:r>
              <a:rPr dirty="0"/>
              <a:t> entre </a:t>
            </a:r>
            <a:r>
              <a:rPr dirty="0" err="1"/>
              <a:t>duas</a:t>
            </a:r>
            <a:r>
              <a:rPr dirty="0"/>
              <a:t> </a:t>
            </a:r>
            <a:r>
              <a:rPr dirty="0" err="1"/>
              <a:t>cidades</a:t>
            </a:r>
            <a:endParaRPr dirty="0"/>
          </a:p>
          <a:p>
            <a:pPr lvl="1"/>
            <a:r>
              <a:rPr b="1" dirty="0" err="1"/>
              <a:t>Algoritmo</a:t>
            </a:r>
            <a:r>
              <a:rPr b="1" dirty="0"/>
              <a:t>:</a:t>
            </a:r>
            <a:r>
              <a:rPr dirty="0"/>
              <a:t> Dijkstra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Estrutura de Dados / Algoritmo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que é</a:t>
            </a:r>
          </a:p>
          <a:p>
            <a:endParaRPr/>
          </a:p>
          <a:p>
            <a:r>
              <a:t>Para que serve</a:t>
            </a:r>
          </a:p>
          <a:p>
            <a:endParaRPr/>
          </a:p>
          <a:p>
            <a:r>
              <a:t>Figura que facilite a explicação da estrutura / algoritmo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Coloque aqui as principais definições</a:t>
            </a:r>
          </a:p>
          <a:p>
            <a:endParaRPr/>
          </a:p>
          <a:p>
            <a:r>
              <a:t>Exemplo que vimos em sala sobre Árvores:</a:t>
            </a:r>
          </a:p>
          <a:p>
            <a:pPr lvl="1"/>
            <a:r>
              <a:t>Nó, caminho, altura</a:t>
            </a:r>
          </a:p>
          <a:p>
            <a:pPr lvl="1"/>
            <a:endParaRPr/>
          </a:p>
          <a:p>
            <a:r>
              <a:t>Exemplo que vimos em sala sobre Dijkstra:</a:t>
            </a:r>
          </a:p>
          <a:p>
            <a:pPr lvl="1"/>
            <a:r>
              <a:t>Peso nas arestas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900"/>
              </a:spcBef>
              <a:defRPr sz="3348"/>
            </a:pPr>
            <a:r>
              <a:t>Código que manipula os dados da Estrutura ou Código do Algoritmo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Exemplos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Inserção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Remoção</a:t>
            </a:r>
          </a:p>
          <a:p>
            <a:pPr marL="637794" lvl="1" indent="-318897" defTabSz="543305">
              <a:spcBef>
                <a:spcPts val="900"/>
              </a:spcBef>
              <a:defRPr sz="2976"/>
            </a:pPr>
            <a:r>
              <a:t>Busca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Não coloque códigos triviais, como createList…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  <a:endParaRPr/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Coloque uma figura (neste slide ou no próximo) para facilitar a explicação do código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Coloque aqui uma animação da estrutura ou da execução do algoritmo</a:t>
            </a:r>
          </a:p>
          <a:p>
            <a:endParaRPr/>
          </a:p>
          <a:p>
            <a:r>
              <a:t>Pode ser</a:t>
            </a:r>
          </a:p>
          <a:p>
            <a:pPr lvl="1"/>
            <a:r>
              <a:t>um link externo; ou</a:t>
            </a:r>
          </a:p>
          <a:p>
            <a:pPr lvl="1"/>
            <a:r>
              <a:t>um vídeo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 que a estrutura/algoritmo resolveu o problema descrito na motivação?!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Personalizar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Estrutura de Dados / Algoritmo</vt:lpstr>
      <vt:lpstr>Definições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Evaldo Braz</dc:creator>
  <cp:lastModifiedBy>Evaldo Braz</cp:lastModifiedBy>
  <cp:revision>1</cp:revision>
  <dcterms:modified xsi:type="dcterms:W3CDTF">2022-10-29T19:55:10Z</dcterms:modified>
</cp:coreProperties>
</file>