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Nome da Estrutura</a:t>
            </a:r>
            <a:r>
              <a:rPr dirty="0"/>
              <a:t> / </a:t>
            </a:r>
            <a:r>
              <a:rPr dirty="0" err="1"/>
              <a:t>Algoritmo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dirty="0"/>
              <a:t>Equipe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dirty="0"/>
              <a:t>Link do </a:t>
            </a:r>
            <a:r>
              <a:rPr dirty="0" err="1"/>
              <a:t>github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Motivação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exemplo de problema que pode ser resolvido com a árvore 2-3-4 é a implementação de um banco de dados, onde os registros são armazenados na árvore e são acessados ​​com base em uma chave.</a:t>
            </a:r>
            <a:br>
              <a:rPr dirty="0"/>
            </a:br>
            <a:endParaRPr dirty="0"/>
          </a:p>
          <a:p>
            <a:pPr lvl="1" algn="just"/>
            <a:r>
              <a:rPr b="1" dirty="0" err="1"/>
              <a:t>Motivação</a:t>
            </a:r>
            <a:r>
              <a:rPr b="1" dirty="0"/>
              <a:t>:</a:t>
            </a:r>
            <a:r>
              <a:rPr dirty="0"/>
              <a:t> </a:t>
            </a:r>
            <a:r>
              <a:rPr lang="pt-BR" dirty="0"/>
              <a:t>A Árvore 2-3-4 é uma árvore balanceada, o que significa que ela é capaz de manter a altura da árvore em O(log n).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ajuda a garantir um desempenho consistente e evita casos extremos onde uma árvore pode se tornar desequilibrada e levar a um desempenho ruim.</a:t>
            </a:r>
          </a:p>
          <a:p>
            <a:pPr lvl="1" algn="just"/>
            <a:endParaRPr lang="pt-BR" dirty="0"/>
          </a:p>
          <a:p>
            <a:pPr lvl="1"/>
            <a:r>
              <a:rPr b="1" dirty="0" err="1"/>
              <a:t>Estrutura</a:t>
            </a:r>
            <a:r>
              <a:rPr b="1" dirty="0"/>
              <a:t>:</a:t>
            </a:r>
            <a:r>
              <a:rPr dirty="0"/>
              <a:t> Hash tables</a:t>
            </a:r>
            <a:br>
              <a:rPr dirty="0"/>
            </a:br>
            <a:endParaRPr dirty="0"/>
          </a:p>
          <a:p>
            <a:pPr lvl="1"/>
            <a:r>
              <a:rPr b="1" dirty="0" err="1"/>
              <a:t>Motivação</a:t>
            </a:r>
            <a:r>
              <a:rPr b="1" dirty="0"/>
              <a:t>:</a:t>
            </a:r>
            <a:r>
              <a:rPr dirty="0"/>
              <a:t> </a:t>
            </a:r>
            <a:r>
              <a:rPr dirty="0" err="1"/>
              <a:t>menor</a:t>
            </a:r>
            <a:r>
              <a:rPr dirty="0"/>
              <a:t> </a:t>
            </a:r>
            <a:r>
              <a:rPr dirty="0" err="1"/>
              <a:t>caminho</a:t>
            </a:r>
            <a:r>
              <a:rPr dirty="0"/>
              <a:t> entre duas </a:t>
            </a:r>
            <a:r>
              <a:rPr dirty="0" err="1"/>
              <a:t>cidades</a:t>
            </a:r>
            <a:endParaRPr dirty="0"/>
          </a:p>
          <a:p>
            <a:pPr lvl="1"/>
            <a:r>
              <a:rPr b="1" dirty="0" err="1"/>
              <a:t>Algoritmo</a:t>
            </a:r>
            <a:r>
              <a:rPr b="1" dirty="0"/>
              <a:t>:</a:t>
            </a:r>
            <a:r>
              <a:rPr dirty="0"/>
              <a:t> Dijkstra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Estrutura</a:t>
            </a:r>
            <a:r>
              <a:rPr dirty="0"/>
              <a:t> de Dados / </a:t>
            </a:r>
            <a:r>
              <a:rPr dirty="0" err="1"/>
              <a:t>Algoritmo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35791" y="1663267"/>
            <a:ext cx="11339515" cy="7261845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pt-BR" sz="3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árvore 2-3-4 é uma estrutura de dados que recebe esse nome porque cada nó pode ter 2, 3 ou 4 filhos, e cada nó pode conter 1, 2 ou 3 valores. Onde os valores em cada nó são armazenados em ordem crescente.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árvore 2-3-4 serve principalmente em situações onde é necessário armazenar um grande número de elementos e permitir a busca, inserção e remoção desses elementos de maneira eficiente. Ela é particularmente útil quando se trata de uma chave de busca com um intervalo grande de valores.</a:t>
            </a:r>
          </a:p>
          <a:p>
            <a:r>
              <a:rPr lang="pt-BR" dirty="0"/>
              <a:t>Figura que facilite a explicação da estrutura / algoritmo</a:t>
            </a:r>
          </a:p>
        </p:txBody>
      </p:sp>
      <p:pic>
        <p:nvPicPr>
          <p:cNvPr id="1032" name="Picture 8" descr="Árvore 2-3-4 – Wikipédia, a enciclopédia livre">
            <a:extLst>
              <a:ext uri="{FF2B5EF4-FFF2-40B4-BE49-F238E27FC236}">
                <a16:creationId xmlns:a16="http://schemas.microsoft.com/office/drawing/2014/main" id="{25764D2E-FE98-FC02-E444-22A92106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01" y="6640141"/>
            <a:ext cx="5719197" cy="266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Coloque aqui as principais definições</a:t>
            </a:r>
          </a:p>
          <a:p>
            <a:endParaRPr/>
          </a:p>
          <a:p>
            <a:r>
              <a:t>Exemplo que vimos em sala sobre Árvores:</a:t>
            </a:r>
          </a:p>
          <a:p>
            <a:pPr lvl="1"/>
            <a:r>
              <a:t>Nó, caminho, altura</a:t>
            </a:r>
          </a:p>
          <a:p>
            <a:pPr lvl="1"/>
            <a:endParaRPr/>
          </a:p>
          <a:p>
            <a:r>
              <a:t>Exemplo que vimos em sala sobre Dijkstra:</a:t>
            </a:r>
          </a:p>
          <a:p>
            <a:pPr lvl="1"/>
            <a:r>
              <a:t>Peso nas arestas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8897" indent="-318897" defTabSz="543305">
              <a:spcBef>
                <a:spcPts val="900"/>
              </a:spcBef>
              <a:defRPr sz="3348"/>
            </a:pPr>
            <a:r>
              <a:t>Código que manipula os dados da Estrutura ou Código do Algoritmo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Exemplos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Inserção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Remoção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Busca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Não coloque códigos triviais, como createList…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Coloque uma figura (neste slide ou no próximo) para facilitar a explicação do código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Coloque aqui uma animação da estrutura ou da execução do algoritmo</a:t>
            </a:r>
          </a:p>
          <a:p>
            <a:endParaRPr/>
          </a:p>
          <a:p>
            <a:r>
              <a:t>Pode ser</a:t>
            </a:r>
          </a:p>
          <a:p>
            <a:pPr lvl="1"/>
            <a:r>
              <a:t>um link externo; ou</a:t>
            </a:r>
          </a:p>
          <a:p>
            <a:pPr lvl="1"/>
            <a:r>
              <a:t>um vídeo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 que a estrutura/algoritmo resolveu o problema descrito na motivação?!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340</Words>
  <Application>Microsoft Office PowerPoint</Application>
  <PresentationFormat>Personalizar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Estrutura de Dados / Algoritmo</vt:lpstr>
      <vt:lpstr>Definições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WORDPC</dc:creator>
  <cp:lastModifiedBy>matheus fernandes</cp:lastModifiedBy>
  <cp:revision>2</cp:revision>
  <dcterms:modified xsi:type="dcterms:W3CDTF">2023-04-18T05:15:40Z</dcterms:modified>
</cp:coreProperties>
</file>