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son Valencia Diaz" userId="13d6ce4ade8cd037" providerId="LiveId" clId="{9C08E68F-CC98-4A47-B254-644FC13F2AF7}"/>
    <pc:docChg chg="custSel addSld modSld">
      <pc:chgData name="Edison Valencia Diaz" userId="13d6ce4ade8cd037" providerId="LiveId" clId="{9C08E68F-CC98-4A47-B254-644FC13F2AF7}" dt="2024-06-18T15:49:24.080" v="2" actId="22"/>
      <pc:docMkLst>
        <pc:docMk/>
      </pc:docMkLst>
      <pc:sldChg chg="addSp delSp new mod">
        <pc:chgData name="Edison Valencia Diaz" userId="13d6ce4ade8cd037" providerId="LiveId" clId="{9C08E68F-CC98-4A47-B254-644FC13F2AF7}" dt="2024-06-18T15:49:24.080" v="2" actId="22"/>
        <pc:sldMkLst>
          <pc:docMk/>
          <pc:sldMk cId="942188514" sldId="261"/>
        </pc:sldMkLst>
        <pc:spChg chg="del">
          <ac:chgData name="Edison Valencia Diaz" userId="13d6ce4ade8cd037" providerId="LiveId" clId="{9C08E68F-CC98-4A47-B254-644FC13F2AF7}" dt="2024-06-18T15:39:33.239" v="1" actId="478"/>
          <ac:spMkLst>
            <pc:docMk/>
            <pc:sldMk cId="942188514" sldId="261"/>
            <ac:spMk id="2" creationId="{4034DD4D-6BA5-1954-F1E5-EE68DB72D002}"/>
          </ac:spMkLst>
        </pc:spChg>
        <pc:spChg chg="del">
          <ac:chgData name="Edison Valencia Diaz" userId="13d6ce4ade8cd037" providerId="LiveId" clId="{9C08E68F-CC98-4A47-B254-644FC13F2AF7}" dt="2024-06-18T15:39:33.239" v="1" actId="478"/>
          <ac:spMkLst>
            <pc:docMk/>
            <pc:sldMk cId="942188514" sldId="261"/>
            <ac:spMk id="3" creationId="{1BE36B9B-9064-A931-CF8D-06640590284D}"/>
          </ac:spMkLst>
        </pc:spChg>
        <pc:picChg chg="add">
          <ac:chgData name="Edison Valencia Diaz" userId="13d6ce4ade8cd037" providerId="LiveId" clId="{9C08E68F-CC98-4A47-B254-644FC13F2AF7}" dt="2024-06-18T15:49:24.080" v="2" actId="22"/>
          <ac:picMkLst>
            <pc:docMk/>
            <pc:sldMk cId="942188514" sldId="261"/>
            <ac:picMk id="5" creationId="{56C194E4-F429-69B5-F46F-7049287347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C0BE4-0C73-9632-5BB7-CC2C6B611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3D19C7-9B15-677C-D996-C488CEC65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40B97-246B-5BF1-0127-5143FFC5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800-C5D3-40CF-8290-83BD6C5060C9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EBF46-8C38-817D-E8CE-804E8E8D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341B67-6E5E-B176-D0B0-703D5399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06E0-4C9A-46BB-914E-F82C716D1E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67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07EBB-A049-7653-D629-89E6F3B5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5C36F3-69CF-A50C-8F0A-12D45C4A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257CA-3955-9D64-A7D5-9F3CDF78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800-C5D3-40CF-8290-83BD6C5060C9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DE063-B76D-04A0-E0F1-10DA07D9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FA972-6C6D-5D71-17B3-79D9E91C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06E0-4C9A-46BB-914E-F82C716D1E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43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480DFD-DC6D-8ECC-8F69-A0CD33AE3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94C2E5-7947-DDBD-1F07-D91182C27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CD51C-C4FE-65F2-B22A-D6D66831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800-C5D3-40CF-8290-83BD6C5060C9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4860A1-1AF5-3270-3496-4BCF76CC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A2143D-AF35-C19C-EEB3-772DD0A6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06E0-4C9A-46BB-914E-F82C716D1E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340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83084-778F-F318-E926-FA68E3E5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E250A-4DB9-CFB7-6742-A985E8EE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A8D98-1064-7490-C5F4-93B320F2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800-C5D3-40CF-8290-83BD6C5060C9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4F5C8-4428-A6C6-7E84-4763B067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AD7CA8-671D-9306-EA16-1F7FB49E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06E0-4C9A-46BB-914E-F82C716D1E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280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C4D23-05DD-B3B8-5A2C-D4D23CD7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CCC818-066F-90D1-C5F4-0877184F7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EE5C84-1B27-9091-D386-382D7E74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800-C5D3-40CF-8290-83BD6C5060C9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E109B4-3971-0775-F9E0-A9715A47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9D5493-7546-A025-8C0C-240D65E5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06E0-4C9A-46BB-914E-F82C716D1E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6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2AA24-60BB-7318-62EA-7A3BA34B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2B209-FD3D-1D74-353E-35B3D7E44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A5C062-AB09-67BB-8844-A79BDA80D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354BD3-6C38-1AD5-B15E-598278B8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800-C5D3-40CF-8290-83BD6C5060C9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CCF234-EB55-CB6F-CA0B-F0F8449F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D923B8-8F10-D559-814E-627C9BCC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06E0-4C9A-46BB-914E-F82C716D1E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506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40F98-0FEE-A963-A102-4BC674EF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417737-98A9-3AB2-5DFD-EFBAE8CB0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625335-CD54-BB09-23E0-262B7C215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1F8153-9DF7-EA88-52F4-C62171F30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2BC486-AEC8-7F45-40C6-FCF97708C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12A330-BB97-FA02-E98A-A4EE3E90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800-C5D3-40CF-8290-83BD6C5060C9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43C7AB-3D5D-1C10-0279-034EDB0A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9E193A-EF29-5DCD-A9F4-B16E68DB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06E0-4C9A-46BB-914E-F82C716D1E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441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748B1-4A2D-7530-3AAA-DB7E3BD7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034B73-B35F-8D76-D54E-776FD9CC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800-C5D3-40CF-8290-83BD6C5060C9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D947A7-87DB-9C87-4885-B91997D5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8F8A9B-959D-4346-0CC2-E83D73DF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06E0-4C9A-46BB-914E-F82C716D1E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45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72E64B-F031-5913-5D7C-10300160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800-C5D3-40CF-8290-83BD6C5060C9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BB8CF1-6AC3-A591-36C6-DB407E76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37167C-5CE4-8229-77EB-A2E2D34F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06E0-4C9A-46BB-914E-F82C716D1E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85040-2D73-912B-CB83-D6181AE7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F0FC98-CC49-A1C7-C519-6DB203C8C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4E4CF9-883E-D14F-B415-1BC2F8CD6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218AC9-C231-7720-E084-3885DC9D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800-C5D3-40CF-8290-83BD6C5060C9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A00439-2D7C-0E27-E94C-CA9EA0C4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892CD6-6026-E865-B269-E38D47B4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06E0-4C9A-46BB-914E-F82C716D1E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580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D70AF-5CC0-3875-766E-7FF4C83C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BBF112-2C23-318F-634A-FE20CFC53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9B0855-2205-BE19-9E47-E5A3694BE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0AFE1C-EC76-C5FD-94E1-F0FF502F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E800-C5D3-40CF-8290-83BD6C5060C9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3E81C3-B4E7-C439-D5A3-34C2D0FB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7F81FD-C6A9-20BA-30AC-45C6310C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06E0-4C9A-46BB-914E-F82C716D1E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2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CADE9-CA5B-29C3-A70E-C34A9C25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89528-C3DD-C0D0-91A5-353BC5032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9E7A76-8E5C-A630-EB3F-C7100426F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AE800-C5D3-40CF-8290-83BD6C5060C9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04DD7-FF3C-8F5F-95CA-DA8DA2270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AD2B94-4568-0949-4A9B-3A0A3A0DF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A06E0-4C9A-46BB-914E-F82C716D1E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074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2EB96D4-20DA-60F5-324C-3703D1A3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0"/>
            <a:ext cx="6654416" cy="674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opsia-pulmonar">
            <a:extLst>
              <a:ext uri="{FF2B5EF4-FFF2-40B4-BE49-F238E27FC236}">
                <a16:creationId xmlns:a16="http://schemas.microsoft.com/office/drawing/2014/main" id="{31D67DC6-2C02-7CC2-C15E-69D5A64AA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96" y="133272"/>
            <a:ext cx="8788608" cy="659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6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opsias líquidas cáncer de pulmón">
            <a:extLst>
              <a:ext uri="{FF2B5EF4-FFF2-40B4-BE49-F238E27FC236}">
                <a16:creationId xmlns:a16="http://schemas.microsoft.com/office/drawing/2014/main" id="{A1961F83-31BB-BC1F-F05A-2120A0FA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96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42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56D6494-D11C-9631-54F0-943CCFDB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33" y="0"/>
            <a:ext cx="10348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2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6E22F1-CF15-0F56-50FB-5AF370B7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34" y="0"/>
            <a:ext cx="9259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2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C194E4-F429-69B5-F46F-70492873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420"/>
            <a:ext cx="12192000" cy="56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88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Edison Valencia Diaz</dc:creator>
  <cp:lastModifiedBy>Edison Valencia Diaz</cp:lastModifiedBy>
  <cp:revision>1</cp:revision>
  <dcterms:created xsi:type="dcterms:W3CDTF">2024-06-18T15:19:49Z</dcterms:created>
  <dcterms:modified xsi:type="dcterms:W3CDTF">2024-06-18T15:49:32Z</dcterms:modified>
</cp:coreProperties>
</file>