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473A-BDB4-25B5-0419-67DDDAFA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457F3-4E44-487E-B20A-B0DBC3B1E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7E95-640C-C706-B8E0-F5573349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7EFC-BDE4-E5E0-2BED-F1F11C1F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BB48-C1A9-1CC7-AD70-68CA857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5950-12CE-896D-B32B-6BC6FFFF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CE7E4-D404-EA5B-A516-DAE779BE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0ECD-9187-AA3B-CFF7-C188886F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49D4-494C-0DE2-D2F8-27D18D40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0EFD-642F-77BF-19ED-F07475D7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9E01C-FA63-4958-D482-FA5C48BC0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1FABC-54C3-8E4F-C72B-1781088E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97C9-FCE9-F02A-BD43-CA991E7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9B86-045B-464E-E91D-AB66AF9A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7455-08AA-70B8-3CF0-671E6329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010C-1C82-BDE5-E921-CE6CADA5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B3FB-1968-9C30-49F7-40C0544F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E9C5-1FAF-52E3-D7CD-CAB318CD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0A1B-C347-0FE7-49F1-4A9B2ABB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30E1-28B7-2771-F333-03743115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B6B5-5726-E7CF-D5FF-BAE3058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79CB-FD0B-9CAD-6C15-0F311D61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4897-AC6C-3573-AF0F-B0281AE0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1291-4266-BBA5-7287-BC94C7DF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C86E-EE93-9EC1-E7E0-7D9A50B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7DA9-C63B-1A0C-D720-30828180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6557-35F6-5BE8-9A50-E1BE31A30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9953B-5731-91CB-A258-79954317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817A8-D6FB-7F62-C37D-FF65D56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39B6-C29D-3CF1-8518-46ECD9FE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3AAA4-4751-CC14-B604-D307A1C0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A279-DE9B-5FED-3FAD-78B3D05F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295B-AD72-D9FF-D3FE-2513745A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2F6D-E060-EA69-2A7C-61BC344E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DE4EB-FD39-2822-D4BD-EAD79167F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9D47F-C946-883D-1F72-20389E6E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8B18A-E05E-33A5-1C6B-6EA9C2DE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71FA8-D578-0E32-6E31-F8E4041C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1955B-B8B5-D5C8-9712-8CB6C8FD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5E2C-229B-E24B-0D88-7A7F52BA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2E425-1ED0-62DA-7989-B8F4C610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47EAC-A38A-6E68-0F20-8B35BD93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D5769-4B87-71D6-3113-12C3F47E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37B32-7B4E-4B7A-6DA4-931669AB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7541-72AB-7CBC-5288-C37015B6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60D3-181A-A598-969F-CF41CDD2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0CE3-FA4D-DCC9-E2BA-B19FCF5F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2106-9A8B-97F4-D868-565CB3E0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22B27-4C14-BF51-D603-11D20101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B875-3DDA-596F-EA67-1702FEF5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7A15-48F9-1256-D8A8-158C5F2A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585FC-FD08-1672-3820-E655357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872D-1966-22FB-41F8-1698D27D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61955-BE19-8817-F8D6-050B3AD73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58C5-FB5A-0757-099A-BF681378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5432-B3B2-2DC4-FD7A-3284100D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6306-B7B4-4A56-05AB-F7092B4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D621-F24C-DD53-831D-A83FD51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70B97-A23F-DE4E-0755-F6E24BD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21A94-B73D-37EC-06C5-E75F7A1B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5178-DD53-615C-C236-D0C3CBB61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452BD-F084-4824-B618-F5A31709407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D0A0-9165-25CB-ACF1-86AD1BFE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01F1-6065-5F31-0A9A-93D0614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D1AED-C31E-4FA1-BD7C-26AB92F3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D5C55-3DBD-6055-782B-005D4191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61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231BC-61B7-BAE9-D668-1CE2CFFA3740}"/>
              </a:ext>
            </a:extLst>
          </p:cNvPr>
          <p:cNvSpPr txBox="1"/>
          <p:nvPr/>
        </p:nvSpPr>
        <p:spPr>
          <a:xfrm>
            <a:off x="1794982" y="5113098"/>
            <a:ext cx="860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del buckets – Electra Data </a:t>
            </a:r>
            <a:r>
              <a:rPr lang="en-US" sz="3600" dirty="0" err="1">
                <a:latin typeface="Amasis MT Pro Medium" panose="02040604050005020304" pitchFamily="18" charset="0"/>
              </a:rPr>
              <a:t>Lale</a:t>
            </a:r>
            <a:endParaRPr lang="en-US" sz="36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5A1EB-CD6A-07AD-FABB-2671A4E6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67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3FE82-33A5-5DDC-55AD-F8FD59FCAF97}"/>
              </a:ext>
            </a:extLst>
          </p:cNvPr>
          <p:cNvSpPr txBox="1"/>
          <p:nvPr/>
        </p:nvSpPr>
        <p:spPr>
          <a:xfrm>
            <a:off x="2524432" y="3983367"/>
            <a:ext cx="714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del crawler para </a:t>
            </a:r>
            <a:r>
              <a:rPr lang="en-US" sz="3600" dirty="0" err="1">
                <a:latin typeface="Amasis MT Pro Medium" panose="02040604050005020304" pitchFamily="18" charset="0"/>
              </a:rPr>
              <a:t>mapeo</a:t>
            </a:r>
            <a:r>
              <a:rPr lang="en-US" sz="3600" dirty="0">
                <a:latin typeface="Amasis MT Pro Medium" panose="02040604050005020304" pitchFamily="18" charset="0"/>
              </a:rPr>
              <a:t> de metadata de </a:t>
            </a:r>
            <a:r>
              <a:rPr lang="en-US" sz="3600" dirty="0" err="1">
                <a:latin typeface="Amasis MT Pro Medium" panose="02040604050005020304" pitchFamily="18" charset="0"/>
              </a:rPr>
              <a:t>archivos</a:t>
            </a:r>
            <a:r>
              <a:rPr lang="en-US" sz="3600" dirty="0">
                <a:latin typeface="Amasis MT Pro Medium" panose="020406040500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5293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4E48B-46B3-15FE-5C61-A2E59831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7"/>
            <a:ext cx="12192000" cy="3701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0ED50-E655-99B5-C648-A98E19534E34}"/>
              </a:ext>
            </a:extLst>
          </p:cNvPr>
          <p:cNvSpPr txBox="1"/>
          <p:nvPr/>
        </p:nvSpPr>
        <p:spPr>
          <a:xfrm>
            <a:off x="2718618" y="4209508"/>
            <a:ext cx="6754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Confirmación</a:t>
            </a:r>
            <a:r>
              <a:rPr lang="en-US" sz="3600" dirty="0">
                <a:latin typeface="Amasis MT Pro Medium" panose="02040604050005020304" pitchFamily="18" charset="0"/>
              </a:rPr>
              <a:t> de base de </a:t>
            </a:r>
            <a:r>
              <a:rPr lang="en-US" sz="3600" dirty="0" err="1">
                <a:latin typeface="Amasis MT Pro Medium" panose="02040604050005020304" pitchFamily="18" charset="0"/>
              </a:rPr>
              <a:t>datos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existente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en</a:t>
            </a:r>
            <a:r>
              <a:rPr lang="en-US" sz="3600" dirty="0">
                <a:latin typeface="Amasis MT Pro Medium" panose="02040604050005020304" pitchFamily="18" charset="0"/>
              </a:rPr>
              <a:t> glue data catalog</a:t>
            </a:r>
          </a:p>
        </p:txBody>
      </p:sp>
    </p:spTree>
    <p:extLst>
      <p:ext uri="{BB962C8B-B14F-4D97-AF65-F5344CB8AC3E}">
        <p14:creationId xmlns:p14="http://schemas.microsoft.com/office/powerpoint/2010/main" val="247834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516E0-2296-0632-0902-0FCC7B8B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6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0E740-9B9F-DF48-5E59-8B9BA29D1995}"/>
              </a:ext>
            </a:extLst>
          </p:cNvPr>
          <p:cNvSpPr txBox="1"/>
          <p:nvPr/>
        </p:nvSpPr>
        <p:spPr>
          <a:xfrm>
            <a:off x="2431025" y="4081688"/>
            <a:ext cx="7329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Confirmación</a:t>
            </a:r>
            <a:r>
              <a:rPr lang="en-US" sz="3600" dirty="0">
                <a:latin typeface="Amasis MT Pro Medium" panose="02040604050005020304" pitchFamily="18" charset="0"/>
              </a:rPr>
              <a:t> de </a:t>
            </a:r>
            <a:r>
              <a:rPr lang="en-US" sz="3600" dirty="0" err="1">
                <a:latin typeface="Amasis MT Pro Medium" panose="02040604050005020304" pitchFamily="18" charset="0"/>
              </a:rPr>
              <a:t>tablas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existentes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en</a:t>
            </a:r>
            <a:r>
              <a:rPr lang="en-US" sz="3600" dirty="0">
                <a:latin typeface="Amasis MT Pro Medium" panose="02040604050005020304" pitchFamily="18" charset="0"/>
              </a:rPr>
              <a:t> glue data catalog para ingesta y </a:t>
            </a:r>
            <a:r>
              <a:rPr lang="en-US" sz="3600" dirty="0" err="1">
                <a:latin typeface="Amasis MT Pro Medium" panose="02040604050005020304" pitchFamily="18" charset="0"/>
              </a:rPr>
              <a:t>procesados</a:t>
            </a:r>
            <a:endParaRPr lang="en-US" sz="36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38C2C-617B-7300-DDA8-864BC30C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87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5C70B-2208-7413-186C-20D69068C684}"/>
              </a:ext>
            </a:extLst>
          </p:cNvPr>
          <p:cNvSpPr txBox="1"/>
          <p:nvPr/>
        </p:nvSpPr>
        <p:spPr>
          <a:xfrm>
            <a:off x="1779638" y="4622462"/>
            <a:ext cx="8632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de jobs para </a:t>
            </a:r>
            <a:r>
              <a:rPr lang="en-US" sz="3600" dirty="0" err="1">
                <a:latin typeface="Amasis MT Pro Medium" panose="02040604050005020304" pitchFamily="18" charset="0"/>
              </a:rPr>
              <a:t>transformaciones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necesarias</a:t>
            </a:r>
            <a:r>
              <a:rPr lang="en-US" sz="3600" dirty="0">
                <a:latin typeface="Amasis MT Pro Medium" panose="02040604050005020304" pitchFamily="18" charset="0"/>
              </a:rPr>
              <a:t> para las </a:t>
            </a:r>
            <a:r>
              <a:rPr lang="en-US" sz="3600" dirty="0" err="1">
                <a:latin typeface="Amasis MT Pro Medium" panose="02040604050005020304" pitchFamily="18" charset="0"/>
              </a:rPr>
              <a:t>otras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capas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03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E58B7-7E2B-44AF-32B7-59372754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06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45438-F6C0-05C9-1A1C-546375CCAD04}"/>
              </a:ext>
            </a:extLst>
          </p:cNvPr>
          <p:cNvSpPr txBox="1"/>
          <p:nvPr/>
        </p:nvSpPr>
        <p:spPr>
          <a:xfrm>
            <a:off x="8519490" y="2166771"/>
            <a:ext cx="34660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de workflow para </a:t>
            </a:r>
            <a:r>
              <a:rPr lang="en-US" sz="3600" dirty="0" err="1">
                <a:latin typeface="Amasis MT Pro Medium" panose="02040604050005020304" pitchFamily="18" charset="0"/>
              </a:rPr>
              <a:t>ejecución</a:t>
            </a:r>
            <a:r>
              <a:rPr lang="en-US" sz="3600" dirty="0">
                <a:latin typeface="Amasis MT Pro Medium" panose="02040604050005020304" pitchFamily="18" charset="0"/>
              </a:rPr>
              <a:t> de </a:t>
            </a:r>
            <a:r>
              <a:rPr lang="en-US" sz="3600" dirty="0" err="1">
                <a:latin typeface="Amasis MT Pro Medium" panose="02040604050005020304" pitchFamily="18" charset="0"/>
              </a:rPr>
              <a:t>los</a:t>
            </a:r>
            <a:r>
              <a:rPr lang="en-US" sz="3600" dirty="0">
                <a:latin typeface="Amasis MT Pro Medium" panose="02040604050005020304" pitchFamily="18" charset="0"/>
              </a:rPr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307214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0A083-FA41-DDFB-A00B-8A1DEA408B90}"/>
              </a:ext>
            </a:extLst>
          </p:cNvPr>
          <p:cNvSpPr txBox="1"/>
          <p:nvPr/>
        </p:nvSpPr>
        <p:spPr>
          <a:xfrm>
            <a:off x="8839685" y="2228671"/>
            <a:ext cx="3005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Conexión</a:t>
            </a:r>
            <a:r>
              <a:rPr lang="en-US" sz="3600" dirty="0">
                <a:latin typeface="Amasis MT Pro Medium" panose="02040604050005020304" pitchFamily="18" charset="0"/>
              </a:rPr>
              <a:t> Athena </a:t>
            </a:r>
          </a:p>
        </p:txBody>
      </p:sp>
    </p:spTree>
    <p:extLst>
      <p:ext uri="{BB962C8B-B14F-4D97-AF65-F5344CB8AC3E}">
        <p14:creationId xmlns:p14="http://schemas.microsoft.com/office/powerpoint/2010/main" val="16175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24786-3166-7B6C-E859-A3B5E658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16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9863B5-C539-B1F2-C3EE-58BACD6BC898}"/>
              </a:ext>
            </a:extLst>
          </p:cNvPr>
          <p:cNvSpPr txBox="1"/>
          <p:nvPr/>
        </p:nvSpPr>
        <p:spPr>
          <a:xfrm>
            <a:off x="501520" y="4878096"/>
            <a:ext cx="111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de </a:t>
            </a:r>
            <a:r>
              <a:rPr lang="en-US" sz="3600" dirty="0" err="1">
                <a:latin typeface="Amasis MT Pro Medium" panose="02040604050005020304" pitchFamily="18" charset="0"/>
              </a:rPr>
              <a:t>modelo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capas</a:t>
            </a:r>
            <a:r>
              <a:rPr lang="en-US" sz="3600" dirty="0">
                <a:latin typeface="Amasis MT Pro Medium" panose="02040604050005020304" pitchFamily="18" charset="0"/>
              </a:rPr>
              <a:t> BRONCE – PLATA Y ORO</a:t>
            </a:r>
          </a:p>
        </p:txBody>
      </p:sp>
    </p:spTree>
    <p:extLst>
      <p:ext uri="{BB962C8B-B14F-4D97-AF65-F5344CB8AC3E}">
        <p14:creationId xmlns:p14="http://schemas.microsoft.com/office/powerpoint/2010/main" val="242244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06CA0-454A-0B51-8AC0-18E7A38F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43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ED04F-C908-EF4C-CF6E-8ED0E66DBFD7}"/>
              </a:ext>
            </a:extLst>
          </p:cNvPr>
          <p:cNvSpPr txBox="1"/>
          <p:nvPr/>
        </p:nvSpPr>
        <p:spPr>
          <a:xfrm>
            <a:off x="2996624" y="4130844"/>
            <a:ext cx="619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Amasis MT Pro Medium" panose="02040604050005020304" pitchFamily="18" charset="0"/>
              </a:rPr>
              <a:t>Carga de </a:t>
            </a:r>
            <a:r>
              <a:rPr lang="en-US" sz="3600" dirty="0" err="1">
                <a:latin typeface="Amasis MT Pro Medium" panose="02040604050005020304" pitchFamily="18" charset="0"/>
              </a:rPr>
              <a:t>archivos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clientes</a:t>
            </a:r>
            <a:r>
              <a:rPr lang="en-US" sz="3600" dirty="0">
                <a:latin typeface="Amasis MT Pro Medium" panose="02040604050005020304" pitchFamily="18" charset="0"/>
              </a:rPr>
              <a:t> – </a:t>
            </a:r>
            <a:r>
              <a:rPr lang="en-US" sz="3600" dirty="0" err="1">
                <a:latin typeface="Amasis MT Pro Medium" panose="02040604050005020304" pitchFamily="18" charset="0"/>
              </a:rPr>
              <a:t>proveedores</a:t>
            </a:r>
            <a:r>
              <a:rPr lang="en-US" sz="3600" dirty="0">
                <a:latin typeface="Amasis MT Pro Medium" panose="02040604050005020304" pitchFamily="18" charset="0"/>
              </a:rPr>
              <a:t> y </a:t>
            </a:r>
            <a:r>
              <a:rPr lang="en-US" sz="3600" dirty="0" err="1">
                <a:latin typeface="Amasis MT Pro Medium" panose="02040604050005020304" pitchFamily="18" charset="0"/>
              </a:rPr>
              <a:t>transacciones</a:t>
            </a:r>
            <a:r>
              <a:rPr lang="en-US" sz="3600" dirty="0">
                <a:latin typeface="Amasis MT Pro Medium" panose="02040604050005020304" pitchFamily="18" charset="0"/>
              </a:rPr>
              <a:t> a </a:t>
            </a:r>
            <a:r>
              <a:rPr lang="en-US" sz="3600" dirty="0" err="1">
                <a:latin typeface="Amasis MT Pro Medium" panose="02040604050005020304" pitchFamily="18" charset="0"/>
              </a:rPr>
              <a:t>capa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Bronce</a:t>
            </a:r>
            <a:r>
              <a:rPr lang="en-US" sz="3600" dirty="0">
                <a:latin typeface="Amasis MT Pro Medium" panose="02040604050005020304" pitchFamily="18" charset="0"/>
              </a:rPr>
              <a:t> - </a:t>
            </a:r>
            <a:r>
              <a:rPr lang="en-US" sz="3600" dirty="0" err="1">
                <a:latin typeface="Amasis MT Pro Medium" panose="02040604050005020304" pitchFamily="18" charset="0"/>
              </a:rPr>
              <a:t>subcarpeta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ingresados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7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72BBF-04D7-B357-3338-B647EE82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6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F8416-9154-4617-D364-04B0CE99A0E9}"/>
              </a:ext>
            </a:extLst>
          </p:cNvPr>
          <p:cNvSpPr txBox="1"/>
          <p:nvPr/>
        </p:nvSpPr>
        <p:spPr>
          <a:xfrm>
            <a:off x="678425" y="4376656"/>
            <a:ext cx="10835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Procesamiento</a:t>
            </a:r>
            <a:r>
              <a:rPr lang="en-US" sz="3600" dirty="0">
                <a:latin typeface="Amasis MT Pro Medium" panose="02040604050005020304" pitchFamily="18" charset="0"/>
              </a:rPr>
              <a:t> y </a:t>
            </a:r>
            <a:r>
              <a:rPr lang="en-US" sz="3600" dirty="0" err="1">
                <a:latin typeface="Amasis MT Pro Medium" panose="02040604050005020304" pitchFamily="18" charset="0"/>
              </a:rPr>
              <a:t>transformación</a:t>
            </a:r>
            <a:r>
              <a:rPr lang="en-US" sz="3600" dirty="0">
                <a:latin typeface="Amasis MT Pro Medium" panose="02040604050005020304" pitchFamily="18" charset="0"/>
              </a:rPr>
              <a:t> de </a:t>
            </a:r>
            <a:r>
              <a:rPr lang="en-US" sz="3600" dirty="0" err="1">
                <a:latin typeface="Amasis MT Pro Medium" panose="02040604050005020304" pitchFamily="18" charset="0"/>
              </a:rPr>
              <a:t>datos</a:t>
            </a:r>
            <a:r>
              <a:rPr lang="en-US" sz="3600" dirty="0">
                <a:latin typeface="Amasis MT Pro Medium" panose="02040604050005020304" pitchFamily="18" charset="0"/>
              </a:rPr>
              <a:t> para </a:t>
            </a:r>
            <a:r>
              <a:rPr lang="en-US" sz="3600" dirty="0" err="1">
                <a:latin typeface="Amasis MT Pro Medium" panose="02040604050005020304" pitchFamily="18" charset="0"/>
              </a:rPr>
              <a:t>los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archivos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clientes</a:t>
            </a:r>
            <a:r>
              <a:rPr lang="en-US" sz="3600" dirty="0">
                <a:latin typeface="Amasis MT Pro Medium" panose="02040604050005020304" pitchFamily="18" charset="0"/>
              </a:rPr>
              <a:t> - </a:t>
            </a:r>
            <a:r>
              <a:rPr lang="en-US" sz="3600" dirty="0" err="1">
                <a:latin typeface="Amasis MT Pro Medium" panose="02040604050005020304" pitchFamily="18" charset="0"/>
              </a:rPr>
              <a:t>proveedores</a:t>
            </a:r>
            <a:r>
              <a:rPr lang="en-US" sz="3600" dirty="0">
                <a:latin typeface="Amasis MT Pro Medium" panose="02040604050005020304" pitchFamily="18" charset="0"/>
              </a:rPr>
              <a:t> y </a:t>
            </a:r>
            <a:r>
              <a:rPr lang="en-US" sz="3600" dirty="0" err="1">
                <a:latin typeface="Amasis MT Pro Medium" panose="02040604050005020304" pitchFamily="18" charset="0"/>
              </a:rPr>
              <a:t>transacciones</a:t>
            </a:r>
            <a:r>
              <a:rPr lang="en-US" sz="3600" dirty="0">
                <a:latin typeface="Amasis MT Pro Medium" panose="02040604050005020304" pitchFamily="18" charset="0"/>
              </a:rPr>
              <a:t>, a </a:t>
            </a:r>
            <a:r>
              <a:rPr lang="en-US" sz="3600" dirty="0" err="1">
                <a:latin typeface="Amasis MT Pro Medium" panose="02040604050005020304" pitchFamily="18" charset="0"/>
              </a:rPr>
              <a:t>capa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Bronce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subcarpeta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procesados</a:t>
            </a:r>
            <a:endParaRPr lang="en-US" sz="36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2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39997-0808-4049-57CE-B925B704D4E9}"/>
              </a:ext>
            </a:extLst>
          </p:cNvPr>
          <p:cNvSpPr txBox="1"/>
          <p:nvPr/>
        </p:nvSpPr>
        <p:spPr>
          <a:xfrm>
            <a:off x="2689609" y="4632290"/>
            <a:ext cx="681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masis MT Pro Medium" panose="02040604050005020304" pitchFamily="18" charset="0"/>
              </a:rPr>
              <a:t>Proceso</a:t>
            </a:r>
            <a:r>
              <a:rPr lang="en-US" sz="3600" dirty="0">
                <a:latin typeface="Amasis MT Pro Medium" panose="02040604050005020304" pitchFamily="18" charset="0"/>
              </a:rPr>
              <a:t> de carga </a:t>
            </a:r>
            <a:r>
              <a:rPr lang="en-US" sz="3600" dirty="0" err="1">
                <a:latin typeface="Amasis MT Pro Medium" panose="02040604050005020304" pitchFamily="18" charset="0"/>
              </a:rPr>
              <a:t>automática</a:t>
            </a:r>
            <a:r>
              <a:rPr lang="en-US" sz="3600" dirty="0">
                <a:latin typeface="Amasis MT Pro Medium" panose="02040604050005020304" pitchFamily="18" charset="0"/>
              </a:rPr>
              <a:t> a ingesta </a:t>
            </a:r>
            <a:r>
              <a:rPr lang="en-US" sz="3600" dirty="0" err="1">
                <a:latin typeface="Amasis MT Pro Medium" panose="02040604050005020304" pitchFamily="18" charset="0"/>
              </a:rPr>
              <a:t>bronce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F83D5-A09A-8B05-420E-A7661DFB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299"/>
            <a:ext cx="12260826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3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39A5-629E-DAB0-79CA-4BDF2D9F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34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05E58-5837-633D-68C6-7DFBB97758B4}"/>
              </a:ext>
            </a:extLst>
          </p:cNvPr>
          <p:cNvSpPr txBox="1"/>
          <p:nvPr/>
        </p:nvSpPr>
        <p:spPr>
          <a:xfrm>
            <a:off x="2315496" y="5034444"/>
            <a:ext cx="75659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y </a:t>
            </a:r>
            <a:r>
              <a:rPr lang="en-US" sz="3600" dirty="0" err="1">
                <a:latin typeface="Amasis MT Pro Medium" panose="02040604050005020304" pitchFamily="18" charset="0"/>
              </a:rPr>
              <a:t>asociación</a:t>
            </a:r>
            <a:r>
              <a:rPr lang="en-US" sz="3600" dirty="0">
                <a:latin typeface="Amasis MT Pro Medium" panose="02040604050005020304" pitchFamily="18" charset="0"/>
              </a:rPr>
              <a:t> del data like, </a:t>
            </a:r>
            <a:r>
              <a:rPr lang="en-US" sz="3600" dirty="0" err="1">
                <a:latin typeface="Amasis MT Pro Medium" panose="02040604050005020304" pitchFamily="18" charset="0"/>
              </a:rPr>
              <a:t>sobre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el</a:t>
            </a:r>
            <a:r>
              <a:rPr lang="en-US" sz="3600" dirty="0">
                <a:latin typeface="Amasis MT Pro Medium" panose="02040604050005020304" pitchFamily="18" charset="0"/>
              </a:rPr>
              <a:t> bucket </a:t>
            </a:r>
            <a:r>
              <a:rPr lang="en-US" sz="3600" dirty="0" err="1">
                <a:latin typeface="Amasis MT Pro Medium" panose="02040604050005020304" pitchFamily="18" charset="0"/>
              </a:rPr>
              <a:t>creado</a:t>
            </a:r>
            <a:r>
              <a:rPr lang="en-US" sz="3600" dirty="0">
                <a:latin typeface="Amasis MT Pro Medium" panose="02040604050005020304" pitchFamily="18" charset="0"/>
              </a:rPr>
              <a:t>: Electra Data Lake</a:t>
            </a:r>
          </a:p>
        </p:txBody>
      </p:sp>
    </p:spTree>
    <p:extLst>
      <p:ext uri="{BB962C8B-B14F-4D97-AF65-F5344CB8AC3E}">
        <p14:creationId xmlns:p14="http://schemas.microsoft.com/office/powerpoint/2010/main" val="30122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D45C5-04ED-8A40-9FAF-52BAD91F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87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7C268-FA40-18E5-6F82-11B666BD3542}"/>
              </a:ext>
            </a:extLst>
          </p:cNvPr>
          <p:cNvSpPr txBox="1"/>
          <p:nvPr/>
        </p:nvSpPr>
        <p:spPr>
          <a:xfrm>
            <a:off x="1853380" y="5271393"/>
            <a:ext cx="8485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Confirmación</a:t>
            </a:r>
            <a:r>
              <a:rPr lang="en-US" sz="3600" dirty="0">
                <a:latin typeface="Amasis MT Pro Medium" panose="02040604050005020304" pitchFamily="18" charset="0"/>
              </a:rPr>
              <a:t> de </a:t>
            </a:r>
            <a:r>
              <a:rPr lang="en-US" sz="3600" dirty="0" err="1">
                <a:latin typeface="Amasis MT Pro Medium" panose="02040604050005020304" pitchFamily="18" charset="0"/>
              </a:rPr>
              <a:t>creación</a:t>
            </a:r>
            <a:r>
              <a:rPr lang="en-US" sz="3600" dirty="0">
                <a:latin typeface="Amasis MT Pro Medium" panose="02040604050005020304" pitchFamily="18" charset="0"/>
              </a:rPr>
              <a:t> y </a:t>
            </a:r>
            <a:r>
              <a:rPr lang="en-US" sz="3600" dirty="0" err="1">
                <a:latin typeface="Amasis MT Pro Medium" panose="02040604050005020304" pitchFamily="18" charset="0"/>
              </a:rPr>
              <a:t>asociación</a:t>
            </a:r>
            <a:r>
              <a:rPr lang="en-US" sz="3600" dirty="0">
                <a:latin typeface="Amasis MT Pro Medium" panose="02040604050005020304" pitchFamily="18" charset="0"/>
              </a:rPr>
              <a:t> del </a:t>
            </a:r>
            <a:r>
              <a:rPr lang="en-US" sz="3600" dirty="0" err="1">
                <a:latin typeface="Amasis MT Pro Medium" panose="02040604050005020304" pitchFamily="18" charset="0"/>
              </a:rPr>
              <a:t>Catálogo</a:t>
            </a:r>
            <a:r>
              <a:rPr lang="en-US" sz="3600" dirty="0">
                <a:latin typeface="Amasis MT Pro Medium" panose="02040604050005020304" pitchFamily="18" charset="0"/>
              </a:rPr>
              <a:t> de Datos </a:t>
            </a:r>
            <a:r>
              <a:rPr lang="en-US" sz="3600" dirty="0" err="1">
                <a:latin typeface="Amasis MT Pro Medium" panose="02040604050005020304" pitchFamily="18" charset="0"/>
              </a:rPr>
              <a:t>en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el</a:t>
            </a:r>
            <a:r>
              <a:rPr lang="en-US" sz="3600" dirty="0">
                <a:latin typeface="Amasis MT Pro Medium" panose="02040604050005020304" pitchFamily="18" charset="0"/>
              </a:rPr>
              <a:t> data lake </a:t>
            </a:r>
          </a:p>
        </p:txBody>
      </p:sp>
    </p:spTree>
    <p:extLst>
      <p:ext uri="{BB962C8B-B14F-4D97-AF65-F5344CB8AC3E}">
        <p14:creationId xmlns:p14="http://schemas.microsoft.com/office/powerpoint/2010/main" val="356561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461DD-EEA1-4A34-8376-B936574B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0"/>
            <a:ext cx="12192000" cy="5066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5B588-17FC-92B5-6F62-191AB1972138}"/>
              </a:ext>
            </a:extLst>
          </p:cNvPr>
          <p:cNvSpPr txBox="1"/>
          <p:nvPr/>
        </p:nvSpPr>
        <p:spPr>
          <a:xfrm>
            <a:off x="2718618" y="5261559"/>
            <a:ext cx="6754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Confirmación</a:t>
            </a:r>
            <a:r>
              <a:rPr lang="en-US" sz="3600" dirty="0">
                <a:latin typeface="Amasis MT Pro Medium" panose="02040604050005020304" pitchFamily="18" charset="0"/>
              </a:rPr>
              <a:t> de base de </a:t>
            </a:r>
            <a:r>
              <a:rPr lang="en-US" sz="3600" dirty="0" err="1">
                <a:latin typeface="Amasis MT Pro Medium" panose="02040604050005020304" pitchFamily="18" charset="0"/>
              </a:rPr>
              <a:t>datos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existente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en</a:t>
            </a:r>
            <a:r>
              <a:rPr lang="en-US" sz="3600" dirty="0">
                <a:latin typeface="Amasis MT Pro Medium" panose="02040604050005020304" pitchFamily="18" charset="0"/>
              </a:rPr>
              <a:t> data lake </a:t>
            </a:r>
          </a:p>
        </p:txBody>
      </p:sp>
    </p:spTree>
    <p:extLst>
      <p:ext uri="{BB962C8B-B14F-4D97-AF65-F5344CB8AC3E}">
        <p14:creationId xmlns:p14="http://schemas.microsoft.com/office/powerpoint/2010/main" val="375503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17C12-B19F-E165-0821-9EB194D8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98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33589-7F9E-666F-DF6D-BE97531F7F7B}"/>
              </a:ext>
            </a:extLst>
          </p:cNvPr>
          <p:cNvSpPr txBox="1"/>
          <p:nvPr/>
        </p:nvSpPr>
        <p:spPr>
          <a:xfrm>
            <a:off x="2163096" y="5389378"/>
            <a:ext cx="7865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 err="1">
                <a:latin typeface="Amasis MT Pro Medium" panose="02040604050005020304" pitchFamily="18" charset="0"/>
              </a:rPr>
              <a:t>Confirmación</a:t>
            </a:r>
            <a:r>
              <a:rPr lang="en-US" sz="3600" dirty="0">
                <a:latin typeface="Amasis MT Pro Medium" panose="02040604050005020304" pitchFamily="18" charset="0"/>
              </a:rPr>
              <a:t> de </a:t>
            </a:r>
            <a:r>
              <a:rPr lang="en-US" sz="3600" dirty="0" err="1">
                <a:latin typeface="Amasis MT Pro Medium" panose="02040604050005020304" pitchFamily="18" charset="0"/>
              </a:rPr>
              <a:t>tablas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existentes</a:t>
            </a:r>
            <a:r>
              <a:rPr lang="en-US" sz="3600" dirty="0">
                <a:latin typeface="Amasis MT Pro Medium" panose="02040604050005020304" pitchFamily="18" charset="0"/>
              </a:rPr>
              <a:t> </a:t>
            </a:r>
            <a:r>
              <a:rPr lang="en-US" sz="3600" dirty="0" err="1">
                <a:latin typeface="Amasis MT Pro Medium" panose="02040604050005020304" pitchFamily="18" charset="0"/>
              </a:rPr>
              <a:t>en</a:t>
            </a:r>
            <a:r>
              <a:rPr lang="en-US" sz="3600" dirty="0">
                <a:latin typeface="Amasis MT Pro Medium" panose="02040604050005020304" pitchFamily="18" charset="0"/>
              </a:rPr>
              <a:t> data lake, para ingesta y </a:t>
            </a:r>
            <a:r>
              <a:rPr lang="en-US" sz="3600" dirty="0" err="1">
                <a:latin typeface="Amasis MT Pro Medium" panose="02040604050005020304" pitchFamily="18" charset="0"/>
              </a:rPr>
              <a:t>procesados</a:t>
            </a:r>
            <a:endParaRPr lang="en-US" sz="36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5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156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 Medium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Erika Valencia</dc:creator>
  <cp:lastModifiedBy>Erika Valencia</cp:lastModifiedBy>
  <cp:revision>2</cp:revision>
  <dcterms:created xsi:type="dcterms:W3CDTF">2024-12-09T13:03:08Z</dcterms:created>
  <dcterms:modified xsi:type="dcterms:W3CDTF">2024-12-10T03:58:21Z</dcterms:modified>
</cp:coreProperties>
</file>