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8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Montserrat Black"/>
      <p:bold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Didact Gothic"/>
      <p:regular r:id="rId26"/>
    </p:embeddedFont>
    <p:embeddedFont>
      <p:font typeface="Asap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iZ3IE7RL0ohF9N88wtJwkxxy9f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412761-6200-44F6-8D19-35E246888125}">
  <a:tblStyle styleId="{5C412761-6200-44F6-8D19-35E24688812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Black-bold.fntdata"/><Relationship Id="rId22" Type="http://schemas.openxmlformats.org/officeDocument/2006/relationships/font" Target="fonts/Montserrat-regular.fntdata"/><Relationship Id="rId21" Type="http://schemas.openxmlformats.org/officeDocument/2006/relationships/font" Target="fonts/MontserratBlack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DidactGothic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Asap-bold.fntdata"/><Relationship Id="rId27" Type="http://schemas.openxmlformats.org/officeDocument/2006/relationships/font" Target="fonts/Asap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sap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Asap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MontserratSemiBold-bold.fntdata"/><Relationship Id="rId16" Type="http://schemas.openxmlformats.org/officeDocument/2006/relationships/font" Target="fonts/MontserratSemiBold-regular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38e24e3c33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1" name="Google Shape;781;g38e24e3c3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84231a8ced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9" name="Google Shape;799;g384231a8c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5" name="Google Shape;8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8e24e3c337_0_12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1" name="Google Shape;811;g38e24e3c337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38bbae80b09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8" name="Google Shape;818;g38bbae80b0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8e24e3c337_0_8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7" name="Google Shape;827;g38e24e3c337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3841b66ebed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4" name="Google Shape;844;g3841b66eb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4" name="Google Shape;8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63"/>
          <p:cNvSpPr txBox="1"/>
          <p:nvPr>
            <p:ph idx="1" type="subTitle"/>
          </p:nvPr>
        </p:nvSpPr>
        <p:spPr>
          <a:xfrm rot="-546">
            <a:off x="742369" y="3877613"/>
            <a:ext cx="3776700" cy="426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8400000" dist="76200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" name="Google Shape;10;p63"/>
          <p:cNvSpPr txBox="1"/>
          <p:nvPr>
            <p:ph type="ctrTitle"/>
          </p:nvPr>
        </p:nvSpPr>
        <p:spPr>
          <a:xfrm>
            <a:off x="713225" y="839288"/>
            <a:ext cx="4137600" cy="28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4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8" name="Google Shape;88;p74"/>
          <p:cNvGrpSpPr/>
          <p:nvPr/>
        </p:nvGrpSpPr>
        <p:grpSpPr>
          <a:xfrm>
            <a:off x="0" y="0"/>
            <a:ext cx="477020" cy="5143500"/>
            <a:chOff x="0" y="0"/>
            <a:chExt cx="477020" cy="5143500"/>
          </a:xfrm>
        </p:grpSpPr>
        <p:sp>
          <p:nvSpPr>
            <p:cNvPr id="89" name="Google Shape;89;p74"/>
            <p:cNvSpPr/>
            <p:nvPr/>
          </p:nvSpPr>
          <p:spPr>
            <a:xfrm>
              <a:off x="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" name="Google Shape;90;p74"/>
            <p:cNvGrpSpPr/>
            <p:nvPr/>
          </p:nvGrpSpPr>
          <p:grpSpPr>
            <a:xfrm>
              <a:off x="65727" y="4207910"/>
              <a:ext cx="411293" cy="371712"/>
              <a:chOff x="4822289" y="4210685"/>
              <a:chExt cx="411293" cy="371712"/>
            </a:xfrm>
          </p:grpSpPr>
          <p:sp>
            <p:nvSpPr>
              <p:cNvPr id="91" name="Google Shape;91;p74"/>
              <p:cNvSpPr/>
              <p:nvPr/>
            </p:nvSpPr>
            <p:spPr>
              <a:xfrm>
                <a:off x="4843207" y="4226775"/>
                <a:ext cx="390375" cy="355622"/>
              </a:xfrm>
              <a:custGeom>
                <a:rect b="b" l="l" r="r" t="t"/>
                <a:pathLst>
                  <a:path extrusionOk="0" h="8135" w="8930">
                    <a:moveTo>
                      <a:pt x="4465" y="0"/>
                    </a:moveTo>
                    <a:cubicBezTo>
                      <a:pt x="3424" y="0"/>
                      <a:pt x="2383" y="397"/>
                      <a:pt x="1588" y="1191"/>
                    </a:cubicBezTo>
                    <a:cubicBezTo>
                      <a:pt x="0" y="2779"/>
                      <a:pt x="0" y="5355"/>
                      <a:pt x="1588" y="6943"/>
                    </a:cubicBezTo>
                    <a:cubicBezTo>
                      <a:pt x="2383" y="7737"/>
                      <a:pt x="3424" y="8135"/>
                      <a:pt x="4465" y="8135"/>
                    </a:cubicBezTo>
                    <a:cubicBezTo>
                      <a:pt x="5506" y="8135"/>
                      <a:pt x="6547" y="7737"/>
                      <a:pt x="7341" y="6943"/>
                    </a:cubicBezTo>
                    <a:cubicBezTo>
                      <a:pt x="8929" y="5355"/>
                      <a:pt x="8929" y="2779"/>
                      <a:pt x="7341" y="1191"/>
                    </a:cubicBezTo>
                    <a:cubicBezTo>
                      <a:pt x="6547" y="397"/>
                      <a:pt x="5506" y="0"/>
                      <a:pt x="4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74"/>
              <p:cNvSpPr/>
              <p:nvPr/>
            </p:nvSpPr>
            <p:spPr>
              <a:xfrm>
                <a:off x="4822289" y="4210685"/>
                <a:ext cx="390375" cy="355622"/>
              </a:xfrm>
              <a:custGeom>
                <a:rect b="b" l="l" r="r" t="t"/>
                <a:pathLst>
                  <a:path extrusionOk="0" h="8135" w="8930">
                    <a:moveTo>
                      <a:pt x="4465" y="0"/>
                    </a:moveTo>
                    <a:cubicBezTo>
                      <a:pt x="3424" y="0"/>
                      <a:pt x="2383" y="397"/>
                      <a:pt x="1588" y="1191"/>
                    </a:cubicBezTo>
                    <a:cubicBezTo>
                      <a:pt x="0" y="2779"/>
                      <a:pt x="0" y="5355"/>
                      <a:pt x="1588" y="6943"/>
                    </a:cubicBezTo>
                    <a:cubicBezTo>
                      <a:pt x="2383" y="7737"/>
                      <a:pt x="3424" y="8135"/>
                      <a:pt x="4465" y="8135"/>
                    </a:cubicBezTo>
                    <a:cubicBezTo>
                      <a:pt x="5506" y="8135"/>
                      <a:pt x="6547" y="7737"/>
                      <a:pt x="7341" y="6943"/>
                    </a:cubicBezTo>
                    <a:cubicBezTo>
                      <a:pt x="8929" y="5355"/>
                      <a:pt x="8929" y="2779"/>
                      <a:pt x="7341" y="1191"/>
                    </a:cubicBezTo>
                    <a:cubicBezTo>
                      <a:pt x="6547" y="397"/>
                      <a:pt x="5506" y="0"/>
                      <a:pt x="44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74"/>
              <p:cNvSpPr/>
              <p:nvPr/>
            </p:nvSpPr>
            <p:spPr>
              <a:xfrm>
                <a:off x="4955445" y="4272017"/>
                <a:ext cx="132019" cy="132019"/>
              </a:xfrm>
              <a:custGeom>
                <a:rect b="b" l="l" r="r" t="t"/>
                <a:pathLst>
                  <a:path extrusionOk="0" h="3020" w="3020">
                    <a:moveTo>
                      <a:pt x="1511" y="0"/>
                    </a:moveTo>
                    <a:cubicBezTo>
                      <a:pt x="678" y="0"/>
                      <a:pt x="0" y="675"/>
                      <a:pt x="0" y="1509"/>
                    </a:cubicBezTo>
                    <a:cubicBezTo>
                      <a:pt x="0" y="2342"/>
                      <a:pt x="678" y="3020"/>
                      <a:pt x="1511" y="3020"/>
                    </a:cubicBezTo>
                    <a:cubicBezTo>
                      <a:pt x="2342" y="3020"/>
                      <a:pt x="3020" y="2344"/>
                      <a:pt x="3020" y="1509"/>
                    </a:cubicBezTo>
                    <a:cubicBezTo>
                      <a:pt x="3020" y="675"/>
                      <a:pt x="2342" y="0"/>
                      <a:pt x="1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74"/>
              <p:cNvSpPr/>
              <p:nvPr/>
            </p:nvSpPr>
            <p:spPr>
              <a:xfrm>
                <a:off x="4910681" y="4421566"/>
                <a:ext cx="216608" cy="151560"/>
              </a:xfrm>
              <a:custGeom>
                <a:rect b="b" l="l" r="r" t="t"/>
                <a:pathLst>
                  <a:path extrusionOk="0" h="3467" w="4955">
                    <a:moveTo>
                      <a:pt x="2478" y="0"/>
                    </a:moveTo>
                    <a:cubicBezTo>
                      <a:pt x="1109" y="0"/>
                      <a:pt x="1" y="1107"/>
                      <a:pt x="1" y="2476"/>
                    </a:cubicBezTo>
                    <a:cubicBezTo>
                      <a:pt x="1" y="2476"/>
                      <a:pt x="1046" y="3467"/>
                      <a:pt x="2396" y="3467"/>
                    </a:cubicBezTo>
                    <a:cubicBezTo>
                      <a:pt x="2412" y="3467"/>
                      <a:pt x="2428" y="3467"/>
                      <a:pt x="2444" y="3466"/>
                    </a:cubicBezTo>
                    <a:cubicBezTo>
                      <a:pt x="3817" y="3441"/>
                      <a:pt x="4954" y="2476"/>
                      <a:pt x="4954" y="2476"/>
                    </a:cubicBezTo>
                    <a:cubicBezTo>
                      <a:pt x="4954" y="1107"/>
                      <a:pt x="3846" y="0"/>
                      <a:pt x="24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" name="Google Shape;95;p74"/>
            <p:cNvSpPr/>
            <p:nvPr/>
          </p:nvSpPr>
          <p:spPr>
            <a:xfrm>
              <a:off x="34273" y="4019615"/>
              <a:ext cx="258225" cy="294464"/>
            </a:xfrm>
            <a:custGeom>
              <a:rect b="b" l="l" r="r" t="t"/>
              <a:pathLst>
                <a:path extrusionOk="0" h="6736" w="5907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74"/>
            <p:cNvSpPr/>
            <p:nvPr/>
          </p:nvSpPr>
          <p:spPr>
            <a:xfrm>
              <a:off x="65720" y="4790667"/>
              <a:ext cx="195319" cy="195319"/>
            </a:xfrm>
            <a:custGeom>
              <a:rect b="b" l="l" r="r" t="t"/>
              <a:pathLst>
                <a:path extrusionOk="0" h="4468" w="4468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5"/>
          <p:cNvSpPr txBox="1"/>
          <p:nvPr>
            <p:ph type="title"/>
          </p:nvPr>
        </p:nvSpPr>
        <p:spPr>
          <a:xfrm>
            <a:off x="713225" y="1940750"/>
            <a:ext cx="37725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9" name="Google Shape;99;p75"/>
          <p:cNvSpPr txBox="1"/>
          <p:nvPr>
            <p:ph idx="2" type="title"/>
          </p:nvPr>
        </p:nvSpPr>
        <p:spPr>
          <a:xfrm>
            <a:off x="713225" y="793250"/>
            <a:ext cx="17670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0" name="Google Shape;100;p75"/>
          <p:cNvSpPr txBox="1"/>
          <p:nvPr>
            <p:ph idx="1" type="subTitle"/>
          </p:nvPr>
        </p:nvSpPr>
        <p:spPr>
          <a:xfrm rot="547">
            <a:off x="713225" y="3910750"/>
            <a:ext cx="37725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7800000" dist="7620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6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76"/>
          <p:cNvSpPr txBox="1"/>
          <p:nvPr>
            <p:ph idx="2" type="title"/>
          </p:nvPr>
        </p:nvSpPr>
        <p:spPr>
          <a:xfrm>
            <a:off x="720000" y="1551001"/>
            <a:ext cx="2305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04" name="Google Shape;104;p76"/>
          <p:cNvSpPr txBox="1"/>
          <p:nvPr>
            <p:ph idx="1" type="subTitle"/>
          </p:nvPr>
        </p:nvSpPr>
        <p:spPr>
          <a:xfrm>
            <a:off x="720000" y="1944775"/>
            <a:ext cx="2305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76"/>
          <p:cNvSpPr txBox="1"/>
          <p:nvPr>
            <p:ph idx="3" type="title"/>
          </p:nvPr>
        </p:nvSpPr>
        <p:spPr>
          <a:xfrm>
            <a:off x="3419271" y="1551001"/>
            <a:ext cx="2305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06" name="Google Shape;106;p76"/>
          <p:cNvSpPr txBox="1"/>
          <p:nvPr>
            <p:ph idx="4" type="subTitle"/>
          </p:nvPr>
        </p:nvSpPr>
        <p:spPr>
          <a:xfrm>
            <a:off x="3419275" y="1944775"/>
            <a:ext cx="2305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76"/>
          <p:cNvSpPr txBox="1"/>
          <p:nvPr>
            <p:ph idx="5" type="title"/>
          </p:nvPr>
        </p:nvSpPr>
        <p:spPr>
          <a:xfrm>
            <a:off x="720000" y="3156575"/>
            <a:ext cx="2305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08" name="Google Shape;108;p76"/>
          <p:cNvSpPr txBox="1"/>
          <p:nvPr>
            <p:ph idx="6" type="subTitle"/>
          </p:nvPr>
        </p:nvSpPr>
        <p:spPr>
          <a:xfrm>
            <a:off x="720000" y="3550375"/>
            <a:ext cx="2305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76"/>
          <p:cNvSpPr txBox="1"/>
          <p:nvPr>
            <p:ph idx="7" type="title"/>
          </p:nvPr>
        </p:nvSpPr>
        <p:spPr>
          <a:xfrm>
            <a:off x="3419271" y="3156575"/>
            <a:ext cx="2305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10" name="Google Shape;110;p76"/>
          <p:cNvSpPr txBox="1"/>
          <p:nvPr>
            <p:ph idx="8" type="subTitle"/>
          </p:nvPr>
        </p:nvSpPr>
        <p:spPr>
          <a:xfrm>
            <a:off x="3419271" y="3550375"/>
            <a:ext cx="2305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76"/>
          <p:cNvSpPr txBox="1"/>
          <p:nvPr>
            <p:ph idx="9" type="title"/>
          </p:nvPr>
        </p:nvSpPr>
        <p:spPr>
          <a:xfrm>
            <a:off x="6118549" y="1551001"/>
            <a:ext cx="2305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12" name="Google Shape;112;p76"/>
          <p:cNvSpPr txBox="1"/>
          <p:nvPr>
            <p:ph idx="13" type="subTitle"/>
          </p:nvPr>
        </p:nvSpPr>
        <p:spPr>
          <a:xfrm>
            <a:off x="6118550" y="1944775"/>
            <a:ext cx="2305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6"/>
          <p:cNvSpPr txBox="1"/>
          <p:nvPr>
            <p:ph idx="14" type="title"/>
          </p:nvPr>
        </p:nvSpPr>
        <p:spPr>
          <a:xfrm>
            <a:off x="6118549" y="3156575"/>
            <a:ext cx="2305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114" name="Google Shape;114;p76"/>
          <p:cNvSpPr txBox="1"/>
          <p:nvPr>
            <p:ph idx="15" type="subTitle"/>
          </p:nvPr>
        </p:nvSpPr>
        <p:spPr>
          <a:xfrm>
            <a:off x="6118550" y="3550375"/>
            <a:ext cx="2305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5" name="Google Shape;115;p76"/>
          <p:cNvGrpSpPr/>
          <p:nvPr/>
        </p:nvGrpSpPr>
        <p:grpSpPr>
          <a:xfrm>
            <a:off x="-1" y="4679067"/>
            <a:ext cx="9144000" cy="471791"/>
            <a:chOff x="-1" y="4679067"/>
            <a:chExt cx="9144000" cy="471791"/>
          </a:xfrm>
        </p:grpSpPr>
        <p:sp>
          <p:nvSpPr>
            <p:cNvPr id="116" name="Google Shape;116;p76"/>
            <p:cNvSpPr/>
            <p:nvPr/>
          </p:nvSpPr>
          <p:spPr>
            <a:xfrm>
              <a:off x="-1" y="48583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" name="Google Shape;117;p76"/>
            <p:cNvGrpSpPr/>
            <p:nvPr/>
          </p:nvGrpSpPr>
          <p:grpSpPr>
            <a:xfrm>
              <a:off x="6225487" y="4679067"/>
              <a:ext cx="405042" cy="366071"/>
              <a:chOff x="4895337" y="3503117"/>
              <a:chExt cx="405042" cy="366071"/>
            </a:xfrm>
          </p:grpSpPr>
          <p:sp>
            <p:nvSpPr>
              <p:cNvPr id="118" name="Google Shape;118;p76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76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76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76"/>
            <p:cNvGrpSpPr/>
            <p:nvPr/>
          </p:nvGrpSpPr>
          <p:grpSpPr>
            <a:xfrm>
              <a:off x="5431574" y="4784921"/>
              <a:ext cx="921949" cy="260235"/>
              <a:chOff x="4911074" y="2790346"/>
              <a:chExt cx="921949" cy="260235"/>
            </a:xfrm>
          </p:grpSpPr>
          <p:sp>
            <p:nvSpPr>
              <p:cNvPr id="122" name="Google Shape;122;p76"/>
              <p:cNvSpPr/>
              <p:nvPr/>
            </p:nvSpPr>
            <p:spPr>
              <a:xfrm>
                <a:off x="4911074" y="2790346"/>
                <a:ext cx="921949" cy="260235"/>
              </a:xfrm>
              <a:custGeom>
                <a:rect b="b" l="l" r="r" t="t"/>
                <a:pathLst>
                  <a:path extrusionOk="0" h="5953" w="21090">
                    <a:moveTo>
                      <a:pt x="2398" y="1"/>
                    </a:moveTo>
                    <a:cubicBezTo>
                      <a:pt x="1073" y="1"/>
                      <a:pt x="2" y="1074"/>
                      <a:pt x="0" y="2398"/>
                    </a:cubicBezTo>
                    <a:cubicBezTo>
                      <a:pt x="0" y="3723"/>
                      <a:pt x="1073" y="4795"/>
                      <a:pt x="2398" y="4795"/>
                    </a:cubicBezTo>
                    <a:lnTo>
                      <a:pt x="15178" y="4795"/>
                    </a:lnTo>
                    <a:lnTo>
                      <a:pt x="16336" y="5953"/>
                    </a:lnTo>
                    <a:lnTo>
                      <a:pt x="17494" y="4795"/>
                    </a:lnTo>
                    <a:lnTo>
                      <a:pt x="18692" y="4795"/>
                    </a:lnTo>
                    <a:cubicBezTo>
                      <a:pt x="20016" y="4795"/>
                      <a:pt x="21089" y="3723"/>
                      <a:pt x="21089" y="2398"/>
                    </a:cubicBezTo>
                    <a:cubicBezTo>
                      <a:pt x="21089" y="1074"/>
                      <a:pt x="20016" y="1"/>
                      <a:pt x="18692" y="1"/>
                    </a:cubicBez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76"/>
              <p:cNvSpPr/>
              <p:nvPr/>
            </p:nvSpPr>
            <p:spPr>
              <a:xfrm>
                <a:off x="5043836" y="2887656"/>
                <a:ext cx="660228" cy="23519"/>
              </a:xfrm>
              <a:custGeom>
                <a:rect b="b" l="l" r="r" t="t"/>
                <a:pathLst>
                  <a:path extrusionOk="0" h="538" w="15103">
                    <a:moveTo>
                      <a:pt x="269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69" y="538"/>
                    </a:cubicBezTo>
                    <a:lnTo>
                      <a:pt x="14834" y="538"/>
                    </a:lnTo>
                    <a:cubicBezTo>
                      <a:pt x="14982" y="538"/>
                      <a:pt x="15102" y="418"/>
                      <a:pt x="15102" y="269"/>
                    </a:cubicBezTo>
                    <a:cubicBezTo>
                      <a:pt x="15102" y="121"/>
                      <a:pt x="14982" y="0"/>
                      <a:pt x="14834" y="0"/>
                    </a:cubicBez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7"/>
          <p:cNvSpPr txBox="1"/>
          <p:nvPr>
            <p:ph type="title"/>
          </p:nvPr>
        </p:nvSpPr>
        <p:spPr>
          <a:xfrm>
            <a:off x="1054050" y="1271025"/>
            <a:ext cx="70362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26" name="Google Shape;126;p77"/>
          <p:cNvGrpSpPr/>
          <p:nvPr/>
        </p:nvGrpSpPr>
        <p:grpSpPr>
          <a:xfrm>
            <a:off x="-1" y="4412098"/>
            <a:ext cx="9144000" cy="848145"/>
            <a:chOff x="-1" y="4412098"/>
            <a:chExt cx="9144000" cy="848145"/>
          </a:xfrm>
        </p:grpSpPr>
        <p:sp>
          <p:nvSpPr>
            <p:cNvPr id="127" name="Google Shape;127;p77"/>
            <p:cNvSpPr/>
            <p:nvPr/>
          </p:nvSpPr>
          <p:spPr>
            <a:xfrm>
              <a:off x="-1" y="485370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77"/>
            <p:cNvSpPr/>
            <p:nvPr/>
          </p:nvSpPr>
          <p:spPr>
            <a:xfrm>
              <a:off x="8341976" y="4817454"/>
              <a:ext cx="442920" cy="442789"/>
            </a:xfrm>
            <a:custGeom>
              <a:rect b="b" l="l" r="r" t="t"/>
              <a:pathLst>
                <a:path extrusionOk="0" h="10129" w="10132">
                  <a:moveTo>
                    <a:pt x="5066" y="2878"/>
                  </a:moveTo>
                  <a:cubicBezTo>
                    <a:pt x="6295" y="2878"/>
                    <a:pt x="7292" y="3875"/>
                    <a:pt x="7292" y="5104"/>
                  </a:cubicBezTo>
                  <a:cubicBezTo>
                    <a:pt x="7292" y="6334"/>
                    <a:pt x="6295" y="7330"/>
                    <a:pt x="5066" y="7330"/>
                  </a:cubicBezTo>
                  <a:cubicBezTo>
                    <a:pt x="3839" y="7330"/>
                    <a:pt x="2842" y="6333"/>
                    <a:pt x="2842" y="5104"/>
                  </a:cubicBezTo>
                  <a:cubicBezTo>
                    <a:pt x="2842" y="3875"/>
                    <a:pt x="3839" y="2878"/>
                    <a:pt x="5066" y="2878"/>
                  </a:cubicBezTo>
                  <a:close/>
                  <a:moveTo>
                    <a:pt x="4208" y="0"/>
                  </a:moveTo>
                  <a:cubicBezTo>
                    <a:pt x="4078" y="0"/>
                    <a:pt x="3972" y="105"/>
                    <a:pt x="3972" y="237"/>
                  </a:cubicBezTo>
                  <a:lnTo>
                    <a:pt x="3972" y="1130"/>
                  </a:lnTo>
                  <a:cubicBezTo>
                    <a:pt x="3647" y="1219"/>
                    <a:pt x="3338" y="1347"/>
                    <a:pt x="3051" y="1509"/>
                  </a:cubicBezTo>
                  <a:lnTo>
                    <a:pt x="2422" y="880"/>
                  </a:lnTo>
                  <a:cubicBezTo>
                    <a:pt x="2376" y="834"/>
                    <a:pt x="2316" y="811"/>
                    <a:pt x="2256" y="811"/>
                  </a:cubicBezTo>
                  <a:cubicBezTo>
                    <a:pt x="2196" y="811"/>
                    <a:pt x="2136" y="834"/>
                    <a:pt x="2090" y="880"/>
                  </a:cubicBezTo>
                  <a:lnTo>
                    <a:pt x="879" y="2091"/>
                  </a:lnTo>
                  <a:cubicBezTo>
                    <a:pt x="787" y="2182"/>
                    <a:pt x="787" y="2331"/>
                    <a:pt x="879" y="2423"/>
                  </a:cubicBezTo>
                  <a:lnTo>
                    <a:pt x="1496" y="3039"/>
                  </a:lnTo>
                  <a:cubicBezTo>
                    <a:pt x="1327" y="3329"/>
                    <a:pt x="1193" y="3642"/>
                    <a:pt x="1098" y="3973"/>
                  </a:cubicBezTo>
                  <a:lnTo>
                    <a:pt x="236" y="3973"/>
                  </a:lnTo>
                  <a:cubicBezTo>
                    <a:pt x="107" y="3973"/>
                    <a:pt x="1" y="4077"/>
                    <a:pt x="1" y="4207"/>
                  </a:cubicBezTo>
                  <a:lnTo>
                    <a:pt x="1" y="5921"/>
                  </a:lnTo>
                  <a:cubicBezTo>
                    <a:pt x="1" y="6050"/>
                    <a:pt x="104" y="6156"/>
                    <a:pt x="236" y="6156"/>
                  </a:cubicBezTo>
                  <a:lnTo>
                    <a:pt x="1073" y="6156"/>
                  </a:lnTo>
                  <a:cubicBezTo>
                    <a:pt x="1163" y="6497"/>
                    <a:pt x="1295" y="6821"/>
                    <a:pt x="1465" y="7121"/>
                  </a:cubicBezTo>
                  <a:lnTo>
                    <a:pt x="879" y="7706"/>
                  </a:lnTo>
                  <a:cubicBezTo>
                    <a:pt x="787" y="7798"/>
                    <a:pt x="787" y="7946"/>
                    <a:pt x="879" y="8038"/>
                  </a:cubicBezTo>
                  <a:lnTo>
                    <a:pt x="2090" y="9249"/>
                  </a:lnTo>
                  <a:cubicBezTo>
                    <a:pt x="2136" y="9295"/>
                    <a:pt x="2196" y="9318"/>
                    <a:pt x="2256" y="9318"/>
                  </a:cubicBezTo>
                  <a:cubicBezTo>
                    <a:pt x="2316" y="9318"/>
                    <a:pt x="2376" y="9295"/>
                    <a:pt x="2422" y="9249"/>
                  </a:cubicBezTo>
                  <a:lnTo>
                    <a:pt x="2996" y="8675"/>
                  </a:lnTo>
                  <a:cubicBezTo>
                    <a:pt x="3300" y="8851"/>
                    <a:pt x="3628" y="8990"/>
                    <a:pt x="3975" y="9085"/>
                  </a:cubicBezTo>
                  <a:lnTo>
                    <a:pt x="3975" y="9707"/>
                  </a:lnTo>
                  <a:cubicBezTo>
                    <a:pt x="3975" y="9939"/>
                    <a:pt x="4161" y="10128"/>
                    <a:pt x="4395" y="10128"/>
                  </a:cubicBezTo>
                  <a:lnTo>
                    <a:pt x="5737" y="10128"/>
                  </a:lnTo>
                  <a:cubicBezTo>
                    <a:pt x="5969" y="10128"/>
                    <a:pt x="6157" y="9940"/>
                    <a:pt x="6157" y="9707"/>
                  </a:cubicBezTo>
                  <a:lnTo>
                    <a:pt x="6157" y="9085"/>
                  </a:lnTo>
                  <a:cubicBezTo>
                    <a:pt x="6503" y="8990"/>
                    <a:pt x="6831" y="8851"/>
                    <a:pt x="7135" y="8675"/>
                  </a:cubicBezTo>
                  <a:lnTo>
                    <a:pt x="7578" y="9119"/>
                  </a:lnTo>
                  <a:cubicBezTo>
                    <a:pt x="7661" y="9201"/>
                    <a:pt x="7768" y="9242"/>
                    <a:pt x="7875" y="9242"/>
                  </a:cubicBezTo>
                  <a:cubicBezTo>
                    <a:pt x="7983" y="9242"/>
                    <a:pt x="8090" y="9201"/>
                    <a:pt x="8172" y="9119"/>
                  </a:cubicBezTo>
                  <a:lnTo>
                    <a:pt x="9122" y="8170"/>
                  </a:lnTo>
                  <a:cubicBezTo>
                    <a:pt x="9286" y="8004"/>
                    <a:pt x="9286" y="7740"/>
                    <a:pt x="9122" y="7576"/>
                  </a:cubicBezTo>
                  <a:lnTo>
                    <a:pt x="8667" y="7121"/>
                  </a:lnTo>
                  <a:cubicBezTo>
                    <a:pt x="8835" y="6821"/>
                    <a:pt x="8968" y="6497"/>
                    <a:pt x="9058" y="6156"/>
                  </a:cubicBezTo>
                  <a:lnTo>
                    <a:pt x="9710" y="6156"/>
                  </a:lnTo>
                  <a:cubicBezTo>
                    <a:pt x="9942" y="6156"/>
                    <a:pt x="10132" y="5968"/>
                    <a:pt x="10132" y="5735"/>
                  </a:cubicBezTo>
                  <a:lnTo>
                    <a:pt x="10132" y="4390"/>
                  </a:lnTo>
                  <a:cubicBezTo>
                    <a:pt x="10128" y="4158"/>
                    <a:pt x="9939" y="3971"/>
                    <a:pt x="9708" y="3971"/>
                  </a:cubicBezTo>
                  <a:lnTo>
                    <a:pt x="9030" y="3971"/>
                  </a:lnTo>
                  <a:cubicBezTo>
                    <a:pt x="8935" y="3640"/>
                    <a:pt x="8802" y="3328"/>
                    <a:pt x="8631" y="3038"/>
                  </a:cubicBezTo>
                  <a:lnTo>
                    <a:pt x="9118" y="2552"/>
                  </a:lnTo>
                  <a:cubicBezTo>
                    <a:pt x="9283" y="2387"/>
                    <a:pt x="9283" y="2122"/>
                    <a:pt x="9118" y="1958"/>
                  </a:cubicBezTo>
                  <a:lnTo>
                    <a:pt x="8169" y="1009"/>
                  </a:lnTo>
                  <a:cubicBezTo>
                    <a:pt x="8087" y="927"/>
                    <a:pt x="7979" y="886"/>
                    <a:pt x="7872" y="886"/>
                  </a:cubicBezTo>
                  <a:cubicBezTo>
                    <a:pt x="7764" y="886"/>
                    <a:pt x="7657" y="927"/>
                    <a:pt x="7575" y="1009"/>
                  </a:cubicBezTo>
                  <a:lnTo>
                    <a:pt x="7076" y="1506"/>
                  </a:lnTo>
                  <a:cubicBezTo>
                    <a:pt x="6789" y="1347"/>
                    <a:pt x="6480" y="1219"/>
                    <a:pt x="6155" y="1129"/>
                  </a:cubicBezTo>
                  <a:lnTo>
                    <a:pt x="6155" y="237"/>
                  </a:lnTo>
                  <a:cubicBezTo>
                    <a:pt x="6155" y="106"/>
                    <a:pt x="6051" y="0"/>
                    <a:pt x="5920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9" name="Google Shape;129;p77"/>
            <p:cNvGrpSpPr/>
            <p:nvPr/>
          </p:nvGrpSpPr>
          <p:grpSpPr>
            <a:xfrm>
              <a:off x="8430778" y="4412098"/>
              <a:ext cx="537892" cy="533106"/>
              <a:chOff x="5754378" y="3518898"/>
              <a:chExt cx="537892" cy="533106"/>
            </a:xfrm>
          </p:grpSpPr>
          <p:sp>
            <p:nvSpPr>
              <p:cNvPr id="130" name="Google Shape;130;p77"/>
              <p:cNvSpPr/>
              <p:nvPr/>
            </p:nvSpPr>
            <p:spPr>
              <a:xfrm>
                <a:off x="5775296" y="3534987"/>
                <a:ext cx="516974" cy="517017"/>
              </a:xfrm>
              <a:custGeom>
                <a:rect b="b" l="l" r="r" t="t"/>
                <a:pathLst>
                  <a:path extrusionOk="0" h="11827" w="11826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77"/>
              <p:cNvSpPr/>
              <p:nvPr/>
            </p:nvSpPr>
            <p:spPr>
              <a:xfrm>
                <a:off x="5754378" y="3518898"/>
                <a:ext cx="516974" cy="517017"/>
              </a:xfrm>
              <a:custGeom>
                <a:rect b="b" l="l" r="r" t="t"/>
                <a:pathLst>
                  <a:path extrusionOk="0" h="11827" w="11826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77"/>
              <p:cNvSpPr/>
              <p:nvPr/>
            </p:nvSpPr>
            <p:spPr>
              <a:xfrm>
                <a:off x="5903795" y="3670370"/>
                <a:ext cx="237241" cy="202051"/>
              </a:xfrm>
              <a:custGeom>
                <a:rect b="b" l="l" r="r" t="t"/>
                <a:pathLst>
                  <a:path extrusionOk="0" h="4622" w="5427">
                    <a:moveTo>
                      <a:pt x="4414" y="1"/>
                    </a:moveTo>
                    <a:cubicBezTo>
                      <a:pt x="4375" y="1"/>
                      <a:pt x="4336" y="16"/>
                      <a:pt x="4305" y="46"/>
                    </a:cubicBezTo>
                    <a:lnTo>
                      <a:pt x="1903" y="2448"/>
                    </a:lnTo>
                    <a:cubicBezTo>
                      <a:pt x="1872" y="2479"/>
                      <a:pt x="1833" y="2494"/>
                      <a:pt x="1794" y="2494"/>
                    </a:cubicBezTo>
                    <a:cubicBezTo>
                      <a:pt x="1754" y="2494"/>
                      <a:pt x="1714" y="2478"/>
                      <a:pt x="1684" y="2448"/>
                    </a:cubicBezTo>
                    <a:lnTo>
                      <a:pt x="1129" y="1885"/>
                    </a:lnTo>
                    <a:cubicBezTo>
                      <a:pt x="1098" y="1854"/>
                      <a:pt x="1058" y="1838"/>
                      <a:pt x="1018" y="1838"/>
                    </a:cubicBezTo>
                    <a:cubicBezTo>
                      <a:pt x="980" y="1838"/>
                      <a:pt x="941" y="1853"/>
                      <a:pt x="911" y="1882"/>
                    </a:cubicBezTo>
                    <a:lnTo>
                      <a:pt x="63" y="2719"/>
                    </a:lnTo>
                    <a:cubicBezTo>
                      <a:pt x="4" y="2779"/>
                      <a:pt x="1" y="2876"/>
                      <a:pt x="61" y="2937"/>
                    </a:cubicBezTo>
                    <a:lnTo>
                      <a:pt x="1676" y="4577"/>
                    </a:lnTo>
                    <a:cubicBezTo>
                      <a:pt x="1707" y="4607"/>
                      <a:pt x="1746" y="4622"/>
                      <a:pt x="1786" y="4622"/>
                    </a:cubicBezTo>
                    <a:cubicBezTo>
                      <a:pt x="1826" y="4622"/>
                      <a:pt x="1865" y="4607"/>
                      <a:pt x="1896" y="4577"/>
                    </a:cubicBezTo>
                    <a:lnTo>
                      <a:pt x="5366" y="1107"/>
                    </a:lnTo>
                    <a:cubicBezTo>
                      <a:pt x="5427" y="1046"/>
                      <a:pt x="5427" y="949"/>
                      <a:pt x="5366" y="889"/>
                    </a:cubicBezTo>
                    <a:lnTo>
                      <a:pt x="4523" y="46"/>
                    </a:lnTo>
                    <a:cubicBezTo>
                      <a:pt x="4493" y="16"/>
                      <a:pt x="4453" y="1"/>
                      <a:pt x="44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3" name="Google Shape;133;p77"/>
          <p:cNvGrpSpPr/>
          <p:nvPr/>
        </p:nvGrpSpPr>
        <p:grpSpPr>
          <a:xfrm>
            <a:off x="-1" y="-2858"/>
            <a:ext cx="9144000" cy="694144"/>
            <a:chOff x="-1" y="-2858"/>
            <a:chExt cx="9144000" cy="694144"/>
          </a:xfrm>
        </p:grpSpPr>
        <p:sp>
          <p:nvSpPr>
            <p:cNvPr id="134" name="Google Shape;134;p77"/>
            <p:cNvSpPr/>
            <p:nvPr/>
          </p:nvSpPr>
          <p:spPr>
            <a:xfrm>
              <a:off x="-1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7"/>
            <p:cNvSpPr/>
            <p:nvPr/>
          </p:nvSpPr>
          <p:spPr>
            <a:xfrm>
              <a:off x="929734" y="52888"/>
              <a:ext cx="195319" cy="195362"/>
            </a:xfrm>
            <a:custGeom>
              <a:rect b="b" l="l" r="r" t="t"/>
              <a:pathLst>
                <a:path extrusionOk="0" h="4469" w="4468">
                  <a:moveTo>
                    <a:pt x="1741" y="1"/>
                  </a:moveTo>
                  <a:lnTo>
                    <a:pt x="1741" y="1742"/>
                  </a:lnTo>
                  <a:lnTo>
                    <a:pt x="1" y="1742"/>
                  </a:lnTo>
                  <a:lnTo>
                    <a:pt x="1" y="2724"/>
                  </a:lnTo>
                  <a:lnTo>
                    <a:pt x="1741" y="2724"/>
                  </a:lnTo>
                  <a:lnTo>
                    <a:pt x="1741" y="4468"/>
                  </a:lnTo>
                  <a:lnTo>
                    <a:pt x="2724" y="4468"/>
                  </a:lnTo>
                  <a:lnTo>
                    <a:pt x="2724" y="2724"/>
                  </a:lnTo>
                  <a:lnTo>
                    <a:pt x="4468" y="2724"/>
                  </a:lnTo>
                  <a:lnTo>
                    <a:pt x="4468" y="1742"/>
                  </a:lnTo>
                  <a:lnTo>
                    <a:pt x="2724" y="1742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" name="Google Shape;136;p77"/>
            <p:cNvGrpSpPr/>
            <p:nvPr/>
          </p:nvGrpSpPr>
          <p:grpSpPr>
            <a:xfrm>
              <a:off x="448445" y="146554"/>
              <a:ext cx="529564" cy="544732"/>
              <a:chOff x="3236532" y="2252479"/>
              <a:chExt cx="529564" cy="544732"/>
            </a:xfrm>
          </p:grpSpPr>
          <p:sp>
            <p:nvSpPr>
              <p:cNvPr id="137" name="Google Shape;137;p77"/>
              <p:cNvSpPr/>
              <p:nvPr/>
            </p:nvSpPr>
            <p:spPr>
              <a:xfrm>
                <a:off x="3256991" y="2288150"/>
                <a:ext cx="509105" cy="509061"/>
              </a:xfrm>
              <a:custGeom>
                <a:rect b="b" l="l" r="r" t="t"/>
                <a:pathLst>
                  <a:path extrusionOk="0" h="11645" w="11646">
                    <a:moveTo>
                      <a:pt x="5822" y="0"/>
                    </a:moveTo>
                    <a:cubicBezTo>
                      <a:pt x="4278" y="0"/>
                      <a:pt x="2797" y="613"/>
                      <a:pt x="1706" y="1706"/>
                    </a:cubicBezTo>
                    <a:cubicBezTo>
                      <a:pt x="614" y="2797"/>
                      <a:pt x="0" y="4278"/>
                      <a:pt x="0" y="5822"/>
                    </a:cubicBezTo>
                    <a:cubicBezTo>
                      <a:pt x="0" y="7366"/>
                      <a:pt x="614" y="8847"/>
                      <a:pt x="1706" y="9939"/>
                    </a:cubicBezTo>
                    <a:cubicBezTo>
                      <a:pt x="2797" y="11032"/>
                      <a:pt x="4278" y="11644"/>
                      <a:pt x="5822" y="11644"/>
                    </a:cubicBezTo>
                    <a:cubicBezTo>
                      <a:pt x="7366" y="11644"/>
                      <a:pt x="8848" y="11032"/>
                      <a:pt x="9940" y="9939"/>
                    </a:cubicBezTo>
                    <a:cubicBezTo>
                      <a:pt x="11032" y="8847"/>
                      <a:pt x="11645" y="7366"/>
                      <a:pt x="11645" y="5822"/>
                    </a:cubicBezTo>
                    <a:cubicBezTo>
                      <a:pt x="11645" y="4278"/>
                      <a:pt x="11032" y="2797"/>
                      <a:pt x="9940" y="1706"/>
                    </a:cubicBezTo>
                    <a:cubicBezTo>
                      <a:pt x="8848" y="613"/>
                      <a:pt x="7366" y="0"/>
                      <a:pt x="5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77"/>
              <p:cNvSpPr/>
              <p:nvPr/>
            </p:nvSpPr>
            <p:spPr>
              <a:xfrm>
                <a:off x="3236532" y="2252479"/>
                <a:ext cx="509105" cy="509105"/>
              </a:xfrm>
              <a:custGeom>
                <a:rect b="b" l="l" r="r" t="t"/>
                <a:pathLst>
                  <a:path extrusionOk="0" h="11646" w="11646">
                    <a:moveTo>
                      <a:pt x="5822" y="0"/>
                    </a:moveTo>
                    <a:cubicBezTo>
                      <a:pt x="2606" y="0"/>
                      <a:pt x="0" y="2607"/>
                      <a:pt x="0" y="5822"/>
                    </a:cubicBezTo>
                    <a:cubicBezTo>
                      <a:pt x="0" y="9039"/>
                      <a:pt x="2606" y="11646"/>
                      <a:pt x="5822" y="11646"/>
                    </a:cubicBezTo>
                    <a:cubicBezTo>
                      <a:pt x="9038" y="11646"/>
                      <a:pt x="11645" y="9039"/>
                      <a:pt x="11645" y="5822"/>
                    </a:cubicBezTo>
                    <a:cubicBezTo>
                      <a:pt x="11645" y="2607"/>
                      <a:pt x="9038" y="0"/>
                      <a:pt x="5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77"/>
              <p:cNvSpPr/>
              <p:nvPr/>
            </p:nvSpPr>
            <p:spPr>
              <a:xfrm rot="-617710">
                <a:off x="3358275" y="2374218"/>
                <a:ext cx="265605" cy="265605"/>
              </a:xfrm>
              <a:custGeom>
                <a:rect b="b" l="l" r="r" t="t"/>
                <a:pathLst>
                  <a:path extrusionOk="0" h="6076" w="6076">
                    <a:moveTo>
                      <a:pt x="3036" y="2208"/>
                    </a:moveTo>
                    <a:cubicBezTo>
                      <a:pt x="3097" y="2208"/>
                      <a:pt x="3158" y="2215"/>
                      <a:pt x="3219" y="2229"/>
                    </a:cubicBezTo>
                    <a:cubicBezTo>
                      <a:pt x="3434" y="2277"/>
                      <a:pt x="3618" y="2409"/>
                      <a:pt x="3736" y="2595"/>
                    </a:cubicBezTo>
                    <a:cubicBezTo>
                      <a:pt x="3855" y="2784"/>
                      <a:pt x="3893" y="3006"/>
                      <a:pt x="3844" y="3222"/>
                    </a:cubicBezTo>
                    <a:cubicBezTo>
                      <a:pt x="3757" y="3607"/>
                      <a:pt x="3413" y="3867"/>
                      <a:pt x="3034" y="3867"/>
                    </a:cubicBezTo>
                    <a:cubicBezTo>
                      <a:pt x="2974" y="3867"/>
                      <a:pt x="2913" y="3860"/>
                      <a:pt x="2853" y="3847"/>
                    </a:cubicBezTo>
                    <a:cubicBezTo>
                      <a:pt x="2638" y="3799"/>
                      <a:pt x="2452" y="3669"/>
                      <a:pt x="2335" y="3481"/>
                    </a:cubicBezTo>
                    <a:cubicBezTo>
                      <a:pt x="2216" y="3294"/>
                      <a:pt x="2178" y="3071"/>
                      <a:pt x="2228" y="2856"/>
                    </a:cubicBezTo>
                    <a:cubicBezTo>
                      <a:pt x="2315" y="2470"/>
                      <a:pt x="2659" y="2208"/>
                      <a:pt x="3036" y="2208"/>
                    </a:cubicBezTo>
                    <a:close/>
                    <a:moveTo>
                      <a:pt x="3035" y="1987"/>
                    </a:moveTo>
                    <a:cubicBezTo>
                      <a:pt x="2555" y="1987"/>
                      <a:pt x="2122" y="2319"/>
                      <a:pt x="2013" y="2806"/>
                    </a:cubicBezTo>
                    <a:cubicBezTo>
                      <a:pt x="1952" y="3079"/>
                      <a:pt x="1998" y="3360"/>
                      <a:pt x="2150" y="3598"/>
                    </a:cubicBezTo>
                    <a:cubicBezTo>
                      <a:pt x="2298" y="3837"/>
                      <a:pt x="2532" y="4001"/>
                      <a:pt x="2805" y="4063"/>
                    </a:cubicBezTo>
                    <a:cubicBezTo>
                      <a:pt x="2882" y="4080"/>
                      <a:pt x="2960" y="4089"/>
                      <a:pt x="3036" y="4089"/>
                    </a:cubicBezTo>
                    <a:cubicBezTo>
                      <a:pt x="3516" y="4089"/>
                      <a:pt x="3950" y="3756"/>
                      <a:pt x="4062" y="3271"/>
                    </a:cubicBezTo>
                    <a:cubicBezTo>
                      <a:pt x="4124" y="2997"/>
                      <a:pt x="4076" y="2716"/>
                      <a:pt x="3926" y="2478"/>
                    </a:cubicBezTo>
                    <a:cubicBezTo>
                      <a:pt x="3777" y="2240"/>
                      <a:pt x="3544" y="2075"/>
                      <a:pt x="3270" y="2014"/>
                    </a:cubicBezTo>
                    <a:cubicBezTo>
                      <a:pt x="3191" y="1996"/>
                      <a:pt x="3112" y="1987"/>
                      <a:pt x="3035" y="1987"/>
                    </a:cubicBezTo>
                    <a:close/>
                    <a:moveTo>
                      <a:pt x="3275" y="264"/>
                    </a:moveTo>
                    <a:lnTo>
                      <a:pt x="4014" y="432"/>
                    </a:lnTo>
                    <a:lnTo>
                      <a:pt x="3833" y="1236"/>
                    </a:lnTo>
                    <a:lnTo>
                      <a:pt x="3910" y="1275"/>
                    </a:lnTo>
                    <a:cubicBezTo>
                      <a:pt x="4094" y="1367"/>
                      <a:pt x="4260" y="1485"/>
                      <a:pt x="4407" y="1627"/>
                    </a:cubicBezTo>
                    <a:lnTo>
                      <a:pt x="4469" y="1688"/>
                    </a:lnTo>
                    <a:lnTo>
                      <a:pt x="5166" y="1246"/>
                    </a:lnTo>
                    <a:lnTo>
                      <a:pt x="5572" y="1887"/>
                    </a:lnTo>
                    <a:lnTo>
                      <a:pt x="4873" y="2327"/>
                    </a:lnTo>
                    <a:lnTo>
                      <a:pt x="4902" y="2410"/>
                    </a:lnTo>
                    <a:cubicBezTo>
                      <a:pt x="4967" y="2602"/>
                      <a:pt x="5001" y="2803"/>
                      <a:pt x="5003" y="3008"/>
                    </a:cubicBezTo>
                    <a:lnTo>
                      <a:pt x="5006" y="3096"/>
                    </a:lnTo>
                    <a:lnTo>
                      <a:pt x="5810" y="3277"/>
                    </a:lnTo>
                    <a:lnTo>
                      <a:pt x="5643" y="4017"/>
                    </a:lnTo>
                    <a:lnTo>
                      <a:pt x="4838" y="3834"/>
                    </a:lnTo>
                    <a:lnTo>
                      <a:pt x="4798" y="3912"/>
                    </a:lnTo>
                    <a:cubicBezTo>
                      <a:pt x="4707" y="4096"/>
                      <a:pt x="4589" y="4263"/>
                      <a:pt x="4448" y="4408"/>
                    </a:cubicBezTo>
                    <a:lnTo>
                      <a:pt x="4387" y="4471"/>
                    </a:lnTo>
                    <a:lnTo>
                      <a:pt x="4827" y="5169"/>
                    </a:lnTo>
                    <a:lnTo>
                      <a:pt x="4188" y="5574"/>
                    </a:lnTo>
                    <a:lnTo>
                      <a:pt x="3748" y="4875"/>
                    </a:lnTo>
                    <a:lnTo>
                      <a:pt x="3664" y="4903"/>
                    </a:lnTo>
                    <a:cubicBezTo>
                      <a:pt x="3472" y="4970"/>
                      <a:pt x="3270" y="5004"/>
                      <a:pt x="3065" y="5007"/>
                    </a:cubicBezTo>
                    <a:lnTo>
                      <a:pt x="2978" y="5008"/>
                    </a:lnTo>
                    <a:lnTo>
                      <a:pt x="2796" y="5813"/>
                    </a:lnTo>
                    <a:lnTo>
                      <a:pt x="2058" y="5644"/>
                    </a:lnTo>
                    <a:lnTo>
                      <a:pt x="2239" y="4841"/>
                    </a:lnTo>
                    <a:lnTo>
                      <a:pt x="2161" y="4801"/>
                    </a:lnTo>
                    <a:cubicBezTo>
                      <a:pt x="1977" y="4710"/>
                      <a:pt x="1812" y="4591"/>
                      <a:pt x="1665" y="4449"/>
                    </a:cubicBezTo>
                    <a:lnTo>
                      <a:pt x="1602" y="4390"/>
                    </a:lnTo>
                    <a:lnTo>
                      <a:pt x="905" y="4830"/>
                    </a:lnTo>
                    <a:lnTo>
                      <a:pt x="499" y="4191"/>
                    </a:lnTo>
                    <a:lnTo>
                      <a:pt x="1198" y="3749"/>
                    </a:lnTo>
                    <a:lnTo>
                      <a:pt x="1170" y="3667"/>
                    </a:lnTo>
                    <a:cubicBezTo>
                      <a:pt x="1105" y="3474"/>
                      <a:pt x="1071" y="3273"/>
                      <a:pt x="1068" y="3068"/>
                    </a:cubicBezTo>
                    <a:lnTo>
                      <a:pt x="1065" y="2981"/>
                    </a:lnTo>
                    <a:lnTo>
                      <a:pt x="262" y="2799"/>
                    </a:lnTo>
                    <a:lnTo>
                      <a:pt x="429" y="2059"/>
                    </a:lnTo>
                    <a:lnTo>
                      <a:pt x="1233" y="2242"/>
                    </a:lnTo>
                    <a:lnTo>
                      <a:pt x="1273" y="2164"/>
                    </a:lnTo>
                    <a:cubicBezTo>
                      <a:pt x="1365" y="1980"/>
                      <a:pt x="1482" y="1815"/>
                      <a:pt x="1624" y="1668"/>
                    </a:cubicBezTo>
                    <a:lnTo>
                      <a:pt x="1685" y="1606"/>
                    </a:lnTo>
                    <a:lnTo>
                      <a:pt x="1245" y="907"/>
                    </a:lnTo>
                    <a:lnTo>
                      <a:pt x="1884" y="503"/>
                    </a:lnTo>
                    <a:lnTo>
                      <a:pt x="2324" y="1201"/>
                    </a:lnTo>
                    <a:lnTo>
                      <a:pt x="2407" y="1173"/>
                    </a:lnTo>
                    <a:cubicBezTo>
                      <a:pt x="2599" y="1108"/>
                      <a:pt x="2802" y="1074"/>
                      <a:pt x="3007" y="1070"/>
                    </a:cubicBezTo>
                    <a:lnTo>
                      <a:pt x="3093" y="1068"/>
                    </a:lnTo>
                    <a:lnTo>
                      <a:pt x="3275" y="264"/>
                    </a:lnTo>
                    <a:close/>
                    <a:moveTo>
                      <a:pt x="3111" y="0"/>
                    </a:moveTo>
                    <a:lnTo>
                      <a:pt x="2918" y="852"/>
                    </a:lnTo>
                    <a:cubicBezTo>
                      <a:pt x="2751" y="862"/>
                      <a:pt x="2582" y="890"/>
                      <a:pt x="2421" y="938"/>
                    </a:cubicBezTo>
                    <a:lnTo>
                      <a:pt x="1955" y="198"/>
                    </a:lnTo>
                    <a:lnTo>
                      <a:pt x="942" y="838"/>
                    </a:lnTo>
                    <a:lnTo>
                      <a:pt x="1409" y="1577"/>
                    </a:lnTo>
                    <a:cubicBezTo>
                      <a:pt x="1296" y="1703"/>
                      <a:pt x="1198" y="1840"/>
                      <a:pt x="1117" y="1989"/>
                    </a:cubicBezTo>
                    <a:lnTo>
                      <a:pt x="265" y="1796"/>
                    </a:lnTo>
                    <a:lnTo>
                      <a:pt x="0" y="2965"/>
                    </a:lnTo>
                    <a:lnTo>
                      <a:pt x="852" y="3158"/>
                    </a:lnTo>
                    <a:cubicBezTo>
                      <a:pt x="860" y="3325"/>
                      <a:pt x="888" y="3492"/>
                      <a:pt x="936" y="3655"/>
                    </a:cubicBezTo>
                    <a:lnTo>
                      <a:pt x="198" y="4121"/>
                    </a:lnTo>
                    <a:lnTo>
                      <a:pt x="837" y="5134"/>
                    </a:lnTo>
                    <a:lnTo>
                      <a:pt x="1577" y="4667"/>
                    </a:lnTo>
                    <a:cubicBezTo>
                      <a:pt x="1701" y="4780"/>
                      <a:pt x="1840" y="4878"/>
                      <a:pt x="1989" y="4958"/>
                    </a:cubicBezTo>
                    <a:lnTo>
                      <a:pt x="1796" y="5811"/>
                    </a:lnTo>
                    <a:lnTo>
                      <a:pt x="2964" y="6076"/>
                    </a:lnTo>
                    <a:lnTo>
                      <a:pt x="3158" y="5224"/>
                    </a:lnTo>
                    <a:cubicBezTo>
                      <a:pt x="3328" y="5216"/>
                      <a:pt x="3495" y="5188"/>
                      <a:pt x="3656" y="5139"/>
                    </a:cubicBezTo>
                    <a:lnTo>
                      <a:pt x="4122" y="5878"/>
                    </a:lnTo>
                    <a:lnTo>
                      <a:pt x="5135" y="5238"/>
                    </a:lnTo>
                    <a:lnTo>
                      <a:pt x="4668" y="4499"/>
                    </a:lnTo>
                    <a:cubicBezTo>
                      <a:pt x="4780" y="4374"/>
                      <a:pt x="4876" y="4236"/>
                      <a:pt x="4958" y="4087"/>
                    </a:cubicBezTo>
                    <a:lnTo>
                      <a:pt x="5810" y="4280"/>
                    </a:lnTo>
                    <a:lnTo>
                      <a:pt x="6075" y="3112"/>
                    </a:lnTo>
                    <a:lnTo>
                      <a:pt x="5223" y="2919"/>
                    </a:lnTo>
                    <a:cubicBezTo>
                      <a:pt x="5214" y="2751"/>
                      <a:pt x="5186" y="2583"/>
                      <a:pt x="5138" y="2423"/>
                    </a:cubicBezTo>
                    <a:lnTo>
                      <a:pt x="5877" y="1958"/>
                    </a:lnTo>
                    <a:lnTo>
                      <a:pt x="5237" y="942"/>
                    </a:lnTo>
                    <a:lnTo>
                      <a:pt x="4499" y="1409"/>
                    </a:lnTo>
                    <a:cubicBezTo>
                      <a:pt x="4373" y="1296"/>
                      <a:pt x="4236" y="1200"/>
                      <a:pt x="4087" y="1118"/>
                    </a:cubicBezTo>
                    <a:lnTo>
                      <a:pt x="4279" y="266"/>
                    </a:lnTo>
                    <a:lnTo>
                      <a:pt x="3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8"/>
          <p:cNvSpPr txBox="1"/>
          <p:nvPr>
            <p:ph idx="1" type="subTitle"/>
          </p:nvPr>
        </p:nvSpPr>
        <p:spPr>
          <a:xfrm>
            <a:off x="1062525" y="2761638"/>
            <a:ext cx="26871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78"/>
          <p:cNvSpPr txBox="1"/>
          <p:nvPr>
            <p:ph type="title"/>
          </p:nvPr>
        </p:nvSpPr>
        <p:spPr>
          <a:xfrm>
            <a:off x="1062525" y="1336963"/>
            <a:ext cx="26871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p78"/>
          <p:cNvSpPr/>
          <p:nvPr>
            <p:ph idx="2" type="pic"/>
          </p:nvPr>
        </p:nvSpPr>
        <p:spPr>
          <a:xfrm>
            <a:off x="4293175" y="75"/>
            <a:ext cx="4850700" cy="51435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grpSp>
        <p:nvGrpSpPr>
          <p:cNvPr id="144" name="Google Shape;144;p78"/>
          <p:cNvGrpSpPr/>
          <p:nvPr/>
        </p:nvGrpSpPr>
        <p:grpSpPr>
          <a:xfrm>
            <a:off x="0" y="0"/>
            <a:ext cx="539579" cy="5143500"/>
            <a:chOff x="0" y="0"/>
            <a:chExt cx="539579" cy="5143500"/>
          </a:xfrm>
        </p:grpSpPr>
        <p:sp>
          <p:nvSpPr>
            <p:cNvPr id="145" name="Google Shape;145;p78"/>
            <p:cNvSpPr/>
            <p:nvPr/>
          </p:nvSpPr>
          <p:spPr>
            <a:xfrm>
              <a:off x="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accent1"/>
                </a:gs>
                <a:gs pos="75000">
                  <a:schemeClr val="l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8"/>
            <p:cNvSpPr/>
            <p:nvPr/>
          </p:nvSpPr>
          <p:spPr>
            <a:xfrm>
              <a:off x="48596" y="611163"/>
              <a:ext cx="195319" cy="195362"/>
            </a:xfrm>
            <a:custGeom>
              <a:rect b="b" l="l" r="r" t="t"/>
              <a:pathLst>
                <a:path extrusionOk="0" h="4469" w="4468">
                  <a:moveTo>
                    <a:pt x="1741" y="1"/>
                  </a:moveTo>
                  <a:lnTo>
                    <a:pt x="1741" y="1742"/>
                  </a:lnTo>
                  <a:lnTo>
                    <a:pt x="1" y="1742"/>
                  </a:lnTo>
                  <a:lnTo>
                    <a:pt x="1" y="2724"/>
                  </a:lnTo>
                  <a:lnTo>
                    <a:pt x="1741" y="2724"/>
                  </a:lnTo>
                  <a:lnTo>
                    <a:pt x="1741" y="4468"/>
                  </a:lnTo>
                  <a:lnTo>
                    <a:pt x="2724" y="4468"/>
                  </a:lnTo>
                  <a:lnTo>
                    <a:pt x="2724" y="2724"/>
                  </a:lnTo>
                  <a:lnTo>
                    <a:pt x="4468" y="2724"/>
                  </a:lnTo>
                  <a:lnTo>
                    <a:pt x="4468" y="1742"/>
                  </a:lnTo>
                  <a:lnTo>
                    <a:pt x="2724" y="1742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8"/>
            <p:cNvSpPr/>
            <p:nvPr/>
          </p:nvSpPr>
          <p:spPr>
            <a:xfrm>
              <a:off x="11" y="1234076"/>
              <a:ext cx="292493" cy="266479"/>
            </a:xfrm>
            <a:custGeom>
              <a:rect b="b" l="l" r="r" t="t"/>
              <a:pathLst>
                <a:path extrusionOk="0" h="7605" w="8348">
                  <a:moveTo>
                    <a:pt x="4173" y="1"/>
                  </a:moveTo>
                  <a:cubicBezTo>
                    <a:pt x="3200" y="1"/>
                    <a:pt x="2228" y="372"/>
                    <a:pt x="1485" y="1114"/>
                  </a:cubicBezTo>
                  <a:cubicBezTo>
                    <a:pt x="0" y="2599"/>
                    <a:pt x="0" y="5006"/>
                    <a:pt x="1485" y="6491"/>
                  </a:cubicBezTo>
                  <a:cubicBezTo>
                    <a:pt x="2228" y="7233"/>
                    <a:pt x="3200" y="7604"/>
                    <a:pt x="4173" y="7604"/>
                  </a:cubicBezTo>
                  <a:cubicBezTo>
                    <a:pt x="5146" y="7604"/>
                    <a:pt x="6119" y="7233"/>
                    <a:pt x="6862" y="6491"/>
                  </a:cubicBezTo>
                  <a:cubicBezTo>
                    <a:pt x="8348" y="5006"/>
                    <a:pt x="8348" y="2599"/>
                    <a:pt x="6862" y="1114"/>
                  </a:cubicBezTo>
                  <a:cubicBezTo>
                    <a:pt x="6119" y="372"/>
                    <a:pt x="5146" y="1"/>
                    <a:pt x="4173" y="1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8" name="Google Shape;148;p78"/>
            <p:cNvGrpSpPr/>
            <p:nvPr/>
          </p:nvGrpSpPr>
          <p:grpSpPr>
            <a:xfrm>
              <a:off x="134537" y="970892"/>
              <a:ext cx="405042" cy="366071"/>
              <a:chOff x="4895337" y="3503117"/>
              <a:chExt cx="405042" cy="366071"/>
            </a:xfrm>
          </p:grpSpPr>
          <p:sp>
            <p:nvSpPr>
              <p:cNvPr id="149" name="Google Shape;149;p78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78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78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9"/>
          <p:cNvSpPr txBox="1"/>
          <p:nvPr>
            <p:ph type="title"/>
          </p:nvPr>
        </p:nvSpPr>
        <p:spPr>
          <a:xfrm>
            <a:off x="2922888" y="3032225"/>
            <a:ext cx="52872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4" name="Google Shape;154;p79"/>
          <p:cNvSpPr txBox="1"/>
          <p:nvPr>
            <p:ph idx="2" type="title"/>
          </p:nvPr>
        </p:nvSpPr>
        <p:spPr>
          <a:xfrm>
            <a:off x="933913" y="2848637"/>
            <a:ext cx="18111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55" name="Google Shape;155;p79"/>
          <p:cNvSpPr txBox="1"/>
          <p:nvPr>
            <p:ph idx="1" type="subTitle"/>
          </p:nvPr>
        </p:nvSpPr>
        <p:spPr>
          <a:xfrm rot="519">
            <a:off x="2922887" y="4083725"/>
            <a:ext cx="39762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7800000" dist="7620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0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8" name="Google Shape;158;p80"/>
          <p:cNvSpPr txBox="1"/>
          <p:nvPr>
            <p:ph idx="2" type="title"/>
          </p:nvPr>
        </p:nvSpPr>
        <p:spPr>
          <a:xfrm>
            <a:off x="1687625" y="1749950"/>
            <a:ext cx="2639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9" name="Google Shape;159;p80"/>
          <p:cNvSpPr txBox="1"/>
          <p:nvPr>
            <p:ph idx="1" type="subTitle"/>
          </p:nvPr>
        </p:nvSpPr>
        <p:spPr>
          <a:xfrm>
            <a:off x="1687650" y="2049971"/>
            <a:ext cx="26391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80"/>
          <p:cNvSpPr txBox="1"/>
          <p:nvPr>
            <p:ph idx="3" type="title"/>
          </p:nvPr>
        </p:nvSpPr>
        <p:spPr>
          <a:xfrm>
            <a:off x="5784845" y="1749950"/>
            <a:ext cx="2639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1" name="Google Shape;161;p80"/>
          <p:cNvSpPr txBox="1"/>
          <p:nvPr>
            <p:ph idx="4" type="subTitle"/>
          </p:nvPr>
        </p:nvSpPr>
        <p:spPr>
          <a:xfrm>
            <a:off x="5784853" y="2049971"/>
            <a:ext cx="26391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80"/>
          <p:cNvSpPr txBox="1"/>
          <p:nvPr>
            <p:ph idx="5" type="title"/>
          </p:nvPr>
        </p:nvSpPr>
        <p:spPr>
          <a:xfrm>
            <a:off x="1687625" y="3204250"/>
            <a:ext cx="2639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3" name="Google Shape;163;p80"/>
          <p:cNvSpPr txBox="1"/>
          <p:nvPr>
            <p:ph idx="6" type="subTitle"/>
          </p:nvPr>
        </p:nvSpPr>
        <p:spPr>
          <a:xfrm>
            <a:off x="1687650" y="3500614"/>
            <a:ext cx="26391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80"/>
          <p:cNvSpPr txBox="1"/>
          <p:nvPr>
            <p:ph idx="7" type="title"/>
          </p:nvPr>
        </p:nvSpPr>
        <p:spPr>
          <a:xfrm>
            <a:off x="5784830" y="3204250"/>
            <a:ext cx="2639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80"/>
          <p:cNvSpPr txBox="1"/>
          <p:nvPr>
            <p:ph idx="8" type="subTitle"/>
          </p:nvPr>
        </p:nvSpPr>
        <p:spPr>
          <a:xfrm>
            <a:off x="5784853" y="3500614"/>
            <a:ext cx="26391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6" name="Google Shape;166;p80"/>
          <p:cNvGrpSpPr/>
          <p:nvPr/>
        </p:nvGrpSpPr>
        <p:grpSpPr>
          <a:xfrm>
            <a:off x="-1" y="-252671"/>
            <a:ext cx="9144000" cy="792159"/>
            <a:chOff x="-1" y="-252671"/>
            <a:chExt cx="9144000" cy="792159"/>
          </a:xfrm>
        </p:grpSpPr>
        <p:sp>
          <p:nvSpPr>
            <p:cNvPr id="167" name="Google Shape;167;p80"/>
            <p:cNvSpPr/>
            <p:nvPr/>
          </p:nvSpPr>
          <p:spPr>
            <a:xfrm>
              <a:off x="-1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80"/>
            <p:cNvSpPr/>
            <p:nvPr/>
          </p:nvSpPr>
          <p:spPr>
            <a:xfrm>
              <a:off x="7917913" y="-252671"/>
              <a:ext cx="442920" cy="442789"/>
            </a:xfrm>
            <a:custGeom>
              <a:rect b="b" l="l" r="r" t="t"/>
              <a:pathLst>
                <a:path extrusionOk="0" h="10129" w="10132">
                  <a:moveTo>
                    <a:pt x="5066" y="2878"/>
                  </a:moveTo>
                  <a:cubicBezTo>
                    <a:pt x="6295" y="2878"/>
                    <a:pt x="7292" y="3875"/>
                    <a:pt x="7292" y="5104"/>
                  </a:cubicBezTo>
                  <a:cubicBezTo>
                    <a:pt x="7292" y="6334"/>
                    <a:pt x="6295" y="7330"/>
                    <a:pt x="5066" y="7330"/>
                  </a:cubicBezTo>
                  <a:cubicBezTo>
                    <a:pt x="3839" y="7330"/>
                    <a:pt x="2842" y="6333"/>
                    <a:pt x="2842" y="5104"/>
                  </a:cubicBezTo>
                  <a:cubicBezTo>
                    <a:pt x="2842" y="3875"/>
                    <a:pt x="3839" y="2878"/>
                    <a:pt x="5066" y="2878"/>
                  </a:cubicBezTo>
                  <a:close/>
                  <a:moveTo>
                    <a:pt x="4208" y="0"/>
                  </a:moveTo>
                  <a:cubicBezTo>
                    <a:pt x="4078" y="0"/>
                    <a:pt x="3972" y="105"/>
                    <a:pt x="3972" y="237"/>
                  </a:cubicBezTo>
                  <a:lnTo>
                    <a:pt x="3972" y="1130"/>
                  </a:lnTo>
                  <a:cubicBezTo>
                    <a:pt x="3647" y="1219"/>
                    <a:pt x="3338" y="1347"/>
                    <a:pt x="3051" y="1509"/>
                  </a:cubicBezTo>
                  <a:lnTo>
                    <a:pt x="2422" y="880"/>
                  </a:lnTo>
                  <a:cubicBezTo>
                    <a:pt x="2376" y="834"/>
                    <a:pt x="2316" y="811"/>
                    <a:pt x="2256" y="811"/>
                  </a:cubicBezTo>
                  <a:cubicBezTo>
                    <a:pt x="2196" y="811"/>
                    <a:pt x="2136" y="834"/>
                    <a:pt x="2090" y="880"/>
                  </a:cubicBezTo>
                  <a:lnTo>
                    <a:pt x="879" y="2091"/>
                  </a:lnTo>
                  <a:cubicBezTo>
                    <a:pt x="787" y="2182"/>
                    <a:pt x="787" y="2331"/>
                    <a:pt x="879" y="2423"/>
                  </a:cubicBezTo>
                  <a:lnTo>
                    <a:pt x="1496" y="3039"/>
                  </a:lnTo>
                  <a:cubicBezTo>
                    <a:pt x="1327" y="3329"/>
                    <a:pt x="1193" y="3642"/>
                    <a:pt x="1098" y="3973"/>
                  </a:cubicBezTo>
                  <a:lnTo>
                    <a:pt x="236" y="3973"/>
                  </a:lnTo>
                  <a:cubicBezTo>
                    <a:pt x="107" y="3973"/>
                    <a:pt x="1" y="4077"/>
                    <a:pt x="1" y="4207"/>
                  </a:cubicBezTo>
                  <a:lnTo>
                    <a:pt x="1" y="5921"/>
                  </a:lnTo>
                  <a:cubicBezTo>
                    <a:pt x="1" y="6050"/>
                    <a:pt x="104" y="6156"/>
                    <a:pt x="236" y="6156"/>
                  </a:cubicBezTo>
                  <a:lnTo>
                    <a:pt x="1073" y="6156"/>
                  </a:lnTo>
                  <a:cubicBezTo>
                    <a:pt x="1163" y="6497"/>
                    <a:pt x="1295" y="6821"/>
                    <a:pt x="1465" y="7121"/>
                  </a:cubicBezTo>
                  <a:lnTo>
                    <a:pt x="879" y="7706"/>
                  </a:lnTo>
                  <a:cubicBezTo>
                    <a:pt x="787" y="7798"/>
                    <a:pt x="787" y="7946"/>
                    <a:pt x="879" y="8038"/>
                  </a:cubicBezTo>
                  <a:lnTo>
                    <a:pt x="2090" y="9249"/>
                  </a:lnTo>
                  <a:cubicBezTo>
                    <a:pt x="2136" y="9295"/>
                    <a:pt x="2196" y="9318"/>
                    <a:pt x="2256" y="9318"/>
                  </a:cubicBezTo>
                  <a:cubicBezTo>
                    <a:pt x="2316" y="9318"/>
                    <a:pt x="2376" y="9295"/>
                    <a:pt x="2422" y="9249"/>
                  </a:cubicBezTo>
                  <a:lnTo>
                    <a:pt x="2996" y="8675"/>
                  </a:lnTo>
                  <a:cubicBezTo>
                    <a:pt x="3300" y="8851"/>
                    <a:pt x="3628" y="8990"/>
                    <a:pt x="3975" y="9085"/>
                  </a:cubicBezTo>
                  <a:lnTo>
                    <a:pt x="3975" y="9707"/>
                  </a:lnTo>
                  <a:cubicBezTo>
                    <a:pt x="3975" y="9939"/>
                    <a:pt x="4161" y="10128"/>
                    <a:pt x="4395" y="10128"/>
                  </a:cubicBezTo>
                  <a:lnTo>
                    <a:pt x="5737" y="10128"/>
                  </a:lnTo>
                  <a:cubicBezTo>
                    <a:pt x="5969" y="10128"/>
                    <a:pt x="6157" y="9940"/>
                    <a:pt x="6157" y="9707"/>
                  </a:cubicBezTo>
                  <a:lnTo>
                    <a:pt x="6157" y="9085"/>
                  </a:lnTo>
                  <a:cubicBezTo>
                    <a:pt x="6503" y="8990"/>
                    <a:pt x="6831" y="8851"/>
                    <a:pt x="7135" y="8675"/>
                  </a:cubicBezTo>
                  <a:lnTo>
                    <a:pt x="7578" y="9119"/>
                  </a:lnTo>
                  <a:cubicBezTo>
                    <a:pt x="7661" y="9201"/>
                    <a:pt x="7768" y="9242"/>
                    <a:pt x="7875" y="9242"/>
                  </a:cubicBezTo>
                  <a:cubicBezTo>
                    <a:pt x="7983" y="9242"/>
                    <a:pt x="8090" y="9201"/>
                    <a:pt x="8172" y="9119"/>
                  </a:cubicBezTo>
                  <a:lnTo>
                    <a:pt x="9122" y="8170"/>
                  </a:lnTo>
                  <a:cubicBezTo>
                    <a:pt x="9286" y="8004"/>
                    <a:pt x="9286" y="7740"/>
                    <a:pt x="9122" y="7576"/>
                  </a:cubicBezTo>
                  <a:lnTo>
                    <a:pt x="8667" y="7121"/>
                  </a:lnTo>
                  <a:cubicBezTo>
                    <a:pt x="8835" y="6821"/>
                    <a:pt x="8968" y="6497"/>
                    <a:pt x="9058" y="6156"/>
                  </a:cubicBezTo>
                  <a:lnTo>
                    <a:pt x="9710" y="6156"/>
                  </a:lnTo>
                  <a:cubicBezTo>
                    <a:pt x="9942" y="6156"/>
                    <a:pt x="10132" y="5968"/>
                    <a:pt x="10132" y="5735"/>
                  </a:cubicBezTo>
                  <a:lnTo>
                    <a:pt x="10132" y="4390"/>
                  </a:lnTo>
                  <a:cubicBezTo>
                    <a:pt x="10128" y="4158"/>
                    <a:pt x="9939" y="3971"/>
                    <a:pt x="9708" y="3971"/>
                  </a:cubicBezTo>
                  <a:lnTo>
                    <a:pt x="9030" y="3971"/>
                  </a:lnTo>
                  <a:cubicBezTo>
                    <a:pt x="8935" y="3640"/>
                    <a:pt x="8802" y="3328"/>
                    <a:pt x="8631" y="3038"/>
                  </a:cubicBezTo>
                  <a:lnTo>
                    <a:pt x="9118" y="2552"/>
                  </a:lnTo>
                  <a:cubicBezTo>
                    <a:pt x="9283" y="2387"/>
                    <a:pt x="9283" y="2122"/>
                    <a:pt x="9118" y="1958"/>
                  </a:cubicBezTo>
                  <a:lnTo>
                    <a:pt x="8169" y="1009"/>
                  </a:lnTo>
                  <a:cubicBezTo>
                    <a:pt x="8087" y="927"/>
                    <a:pt x="7979" y="886"/>
                    <a:pt x="7872" y="886"/>
                  </a:cubicBezTo>
                  <a:cubicBezTo>
                    <a:pt x="7764" y="886"/>
                    <a:pt x="7657" y="927"/>
                    <a:pt x="7575" y="1009"/>
                  </a:cubicBezTo>
                  <a:lnTo>
                    <a:pt x="7076" y="1506"/>
                  </a:lnTo>
                  <a:cubicBezTo>
                    <a:pt x="6789" y="1347"/>
                    <a:pt x="6480" y="1219"/>
                    <a:pt x="6155" y="1129"/>
                  </a:cubicBezTo>
                  <a:lnTo>
                    <a:pt x="6155" y="237"/>
                  </a:lnTo>
                  <a:cubicBezTo>
                    <a:pt x="6155" y="106"/>
                    <a:pt x="6051" y="0"/>
                    <a:pt x="5920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80"/>
            <p:cNvSpPr/>
            <p:nvPr/>
          </p:nvSpPr>
          <p:spPr>
            <a:xfrm>
              <a:off x="282809" y="52888"/>
              <a:ext cx="195319" cy="195362"/>
            </a:xfrm>
            <a:custGeom>
              <a:rect b="b" l="l" r="r" t="t"/>
              <a:pathLst>
                <a:path extrusionOk="0" h="4469" w="4468">
                  <a:moveTo>
                    <a:pt x="1741" y="1"/>
                  </a:moveTo>
                  <a:lnTo>
                    <a:pt x="1741" y="1742"/>
                  </a:lnTo>
                  <a:lnTo>
                    <a:pt x="1" y="1742"/>
                  </a:lnTo>
                  <a:lnTo>
                    <a:pt x="1" y="2724"/>
                  </a:lnTo>
                  <a:lnTo>
                    <a:pt x="1741" y="2724"/>
                  </a:lnTo>
                  <a:lnTo>
                    <a:pt x="1741" y="4468"/>
                  </a:lnTo>
                  <a:lnTo>
                    <a:pt x="2724" y="4468"/>
                  </a:lnTo>
                  <a:lnTo>
                    <a:pt x="2724" y="2724"/>
                  </a:lnTo>
                  <a:lnTo>
                    <a:pt x="4468" y="2724"/>
                  </a:lnTo>
                  <a:lnTo>
                    <a:pt x="4468" y="1742"/>
                  </a:lnTo>
                  <a:lnTo>
                    <a:pt x="2724" y="1742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" name="Google Shape;170;p80"/>
            <p:cNvGrpSpPr/>
            <p:nvPr/>
          </p:nvGrpSpPr>
          <p:grpSpPr>
            <a:xfrm>
              <a:off x="8558062" y="173417"/>
              <a:ext cx="405042" cy="366071"/>
              <a:chOff x="4895337" y="3503117"/>
              <a:chExt cx="405042" cy="366071"/>
            </a:xfrm>
          </p:grpSpPr>
          <p:sp>
            <p:nvSpPr>
              <p:cNvPr id="171" name="Google Shape;171;p80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80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80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1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6" name="Google Shape;176;p81"/>
          <p:cNvSpPr txBox="1"/>
          <p:nvPr>
            <p:ph idx="1" type="subTitle"/>
          </p:nvPr>
        </p:nvSpPr>
        <p:spPr>
          <a:xfrm rot="-470">
            <a:off x="1744587" y="1601182"/>
            <a:ext cx="4385400" cy="20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77" name="Google Shape;177;p81"/>
          <p:cNvGrpSpPr/>
          <p:nvPr/>
        </p:nvGrpSpPr>
        <p:grpSpPr>
          <a:xfrm>
            <a:off x="-1" y="4450648"/>
            <a:ext cx="9144000" cy="854513"/>
            <a:chOff x="-1" y="4450648"/>
            <a:chExt cx="9144000" cy="854513"/>
          </a:xfrm>
        </p:grpSpPr>
        <p:sp>
          <p:nvSpPr>
            <p:cNvPr id="178" name="Google Shape;178;p81"/>
            <p:cNvSpPr/>
            <p:nvPr/>
          </p:nvSpPr>
          <p:spPr>
            <a:xfrm>
              <a:off x="-1" y="4852851"/>
              <a:ext cx="9144000" cy="2925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" name="Google Shape;179;p81"/>
            <p:cNvGrpSpPr/>
            <p:nvPr/>
          </p:nvGrpSpPr>
          <p:grpSpPr>
            <a:xfrm>
              <a:off x="941403" y="4450648"/>
              <a:ext cx="537892" cy="533106"/>
              <a:chOff x="5754378" y="3518898"/>
              <a:chExt cx="537892" cy="533106"/>
            </a:xfrm>
          </p:grpSpPr>
          <p:sp>
            <p:nvSpPr>
              <p:cNvPr id="180" name="Google Shape;180;p81"/>
              <p:cNvSpPr/>
              <p:nvPr/>
            </p:nvSpPr>
            <p:spPr>
              <a:xfrm>
                <a:off x="5775296" y="3534987"/>
                <a:ext cx="516974" cy="517017"/>
              </a:xfrm>
              <a:custGeom>
                <a:rect b="b" l="l" r="r" t="t"/>
                <a:pathLst>
                  <a:path extrusionOk="0" h="11827" w="11826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81"/>
              <p:cNvSpPr/>
              <p:nvPr/>
            </p:nvSpPr>
            <p:spPr>
              <a:xfrm>
                <a:off x="5754378" y="3518898"/>
                <a:ext cx="516974" cy="517017"/>
              </a:xfrm>
              <a:custGeom>
                <a:rect b="b" l="l" r="r" t="t"/>
                <a:pathLst>
                  <a:path extrusionOk="0" h="11827" w="11826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81"/>
              <p:cNvSpPr/>
              <p:nvPr/>
            </p:nvSpPr>
            <p:spPr>
              <a:xfrm>
                <a:off x="5903795" y="3670370"/>
                <a:ext cx="237241" cy="202051"/>
              </a:xfrm>
              <a:custGeom>
                <a:rect b="b" l="l" r="r" t="t"/>
                <a:pathLst>
                  <a:path extrusionOk="0" h="4622" w="5427">
                    <a:moveTo>
                      <a:pt x="4414" y="1"/>
                    </a:moveTo>
                    <a:cubicBezTo>
                      <a:pt x="4375" y="1"/>
                      <a:pt x="4336" y="16"/>
                      <a:pt x="4305" y="46"/>
                    </a:cubicBezTo>
                    <a:lnTo>
                      <a:pt x="1903" y="2448"/>
                    </a:lnTo>
                    <a:cubicBezTo>
                      <a:pt x="1872" y="2479"/>
                      <a:pt x="1833" y="2494"/>
                      <a:pt x="1794" y="2494"/>
                    </a:cubicBezTo>
                    <a:cubicBezTo>
                      <a:pt x="1754" y="2494"/>
                      <a:pt x="1714" y="2478"/>
                      <a:pt x="1684" y="2448"/>
                    </a:cubicBezTo>
                    <a:lnTo>
                      <a:pt x="1129" y="1885"/>
                    </a:lnTo>
                    <a:cubicBezTo>
                      <a:pt x="1098" y="1854"/>
                      <a:pt x="1058" y="1838"/>
                      <a:pt x="1018" y="1838"/>
                    </a:cubicBezTo>
                    <a:cubicBezTo>
                      <a:pt x="980" y="1838"/>
                      <a:pt x="941" y="1853"/>
                      <a:pt x="911" y="1882"/>
                    </a:cubicBezTo>
                    <a:lnTo>
                      <a:pt x="63" y="2719"/>
                    </a:lnTo>
                    <a:cubicBezTo>
                      <a:pt x="4" y="2779"/>
                      <a:pt x="1" y="2876"/>
                      <a:pt x="61" y="2937"/>
                    </a:cubicBezTo>
                    <a:lnTo>
                      <a:pt x="1676" y="4577"/>
                    </a:lnTo>
                    <a:cubicBezTo>
                      <a:pt x="1707" y="4607"/>
                      <a:pt x="1746" y="4622"/>
                      <a:pt x="1786" y="4622"/>
                    </a:cubicBezTo>
                    <a:cubicBezTo>
                      <a:pt x="1826" y="4622"/>
                      <a:pt x="1865" y="4607"/>
                      <a:pt x="1896" y="4577"/>
                    </a:cubicBezTo>
                    <a:lnTo>
                      <a:pt x="5366" y="1107"/>
                    </a:lnTo>
                    <a:cubicBezTo>
                      <a:pt x="5427" y="1046"/>
                      <a:pt x="5427" y="949"/>
                      <a:pt x="5366" y="889"/>
                    </a:cubicBezTo>
                    <a:lnTo>
                      <a:pt x="4523" y="46"/>
                    </a:lnTo>
                    <a:cubicBezTo>
                      <a:pt x="4493" y="16"/>
                      <a:pt x="4453" y="1"/>
                      <a:pt x="44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3" name="Google Shape;183;p81"/>
            <p:cNvGrpSpPr/>
            <p:nvPr/>
          </p:nvGrpSpPr>
          <p:grpSpPr>
            <a:xfrm>
              <a:off x="1253601" y="4846436"/>
              <a:ext cx="426877" cy="228498"/>
              <a:chOff x="1812651" y="3300236"/>
              <a:chExt cx="426877" cy="228498"/>
            </a:xfrm>
          </p:grpSpPr>
          <p:sp>
            <p:nvSpPr>
              <p:cNvPr id="184" name="Google Shape;184;p81"/>
              <p:cNvSpPr/>
              <p:nvPr/>
            </p:nvSpPr>
            <p:spPr>
              <a:xfrm>
                <a:off x="1812651" y="3300236"/>
                <a:ext cx="426877" cy="228498"/>
              </a:xfrm>
              <a:custGeom>
                <a:rect b="b" l="l" r="r" t="t"/>
                <a:pathLst>
                  <a:path extrusionOk="0" h="5227" w="9765">
                    <a:moveTo>
                      <a:pt x="0" y="0"/>
                    </a:moveTo>
                    <a:lnTo>
                      <a:pt x="0" y="5227"/>
                    </a:lnTo>
                    <a:lnTo>
                      <a:pt x="9765" y="5227"/>
                    </a:lnTo>
                    <a:lnTo>
                      <a:pt x="9765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81"/>
              <p:cNvSpPr/>
              <p:nvPr/>
            </p:nvSpPr>
            <p:spPr>
              <a:xfrm>
                <a:off x="1843426" y="3356934"/>
                <a:ext cx="359206" cy="9180"/>
              </a:xfrm>
              <a:custGeom>
                <a:rect b="b" l="l" r="r" t="t"/>
                <a:pathLst>
                  <a:path extrusionOk="0" h="210" w="8217">
                    <a:moveTo>
                      <a:pt x="0" y="0"/>
                    </a:moveTo>
                    <a:lnTo>
                      <a:pt x="0" y="209"/>
                    </a:lnTo>
                    <a:lnTo>
                      <a:pt x="8217" y="209"/>
                    </a:lnTo>
                    <a:lnTo>
                      <a:pt x="8217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81"/>
              <p:cNvSpPr/>
              <p:nvPr/>
            </p:nvSpPr>
            <p:spPr>
              <a:xfrm>
                <a:off x="1843426" y="3403884"/>
                <a:ext cx="359206" cy="9224"/>
              </a:xfrm>
              <a:custGeom>
                <a:rect b="b" l="l" r="r" t="t"/>
                <a:pathLst>
                  <a:path extrusionOk="0" h="211" w="8217">
                    <a:moveTo>
                      <a:pt x="0" y="1"/>
                    </a:moveTo>
                    <a:lnTo>
                      <a:pt x="0" y="210"/>
                    </a:lnTo>
                    <a:lnTo>
                      <a:pt x="8217" y="210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81"/>
              <p:cNvSpPr/>
              <p:nvPr/>
            </p:nvSpPr>
            <p:spPr>
              <a:xfrm>
                <a:off x="1843426" y="3451009"/>
                <a:ext cx="201395" cy="9136"/>
              </a:xfrm>
              <a:custGeom>
                <a:rect b="b" l="l" r="r" t="t"/>
                <a:pathLst>
                  <a:path extrusionOk="0" h="209" w="4607">
                    <a:moveTo>
                      <a:pt x="0" y="0"/>
                    </a:moveTo>
                    <a:lnTo>
                      <a:pt x="0" y="208"/>
                    </a:lnTo>
                    <a:lnTo>
                      <a:pt x="4606" y="208"/>
                    </a:lnTo>
                    <a:lnTo>
                      <a:pt x="4606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8" name="Google Shape;188;p81"/>
            <p:cNvSpPr/>
            <p:nvPr/>
          </p:nvSpPr>
          <p:spPr>
            <a:xfrm>
              <a:off x="530754" y="4972708"/>
              <a:ext cx="364933" cy="332453"/>
            </a:xfrm>
            <a:custGeom>
              <a:rect b="b" l="l" r="r" t="t"/>
              <a:pathLst>
                <a:path extrusionOk="0" h="7605" w="8348">
                  <a:moveTo>
                    <a:pt x="4173" y="1"/>
                  </a:moveTo>
                  <a:cubicBezTo>
                    <a:pt x="3200" y="1"/>
                    <a:pt x="2228" y="372"/>
                    <a:pt x="1485" y="1114"/>
                  </a:cubicBezTo>
                  <a:cubicBezTo>
                    <a:pt x="0" y="2599"/>
                    <a:pt x="0" y="5006"/>
                    <a:pt x="1485" y="6491"/>
                  </a:cubicBezTo>
                  <a:cubicBezTo>
                    <a:pt x="2228" y="7233"/>
                    <a:pt x="3200" y="7604"/>
                    <a:pt x="4173" y="7604"/>
                  </a:cubicBezTo>
                  <a:cubicBezTo>
                    <a:pt x="5146" y="7604"/>
                    <a:pt x="6119" y="7233"/>
                    <a:pt x="6862" y="6491"/>
                  </a:cubicBezTo>
                  <a:cubicBezTo>
                    <a:pt x="8348" y="5006"/>
                    <a:pt x="8348" y="2599"/>
                    <a:pt x="6862" y="1114"/>
                  </a:cubicBezTo>
                  <a:cubicBezTo>
                    <a:pt x="6119" y="372"/>
                    <a:pt x="5146" y="1"/>
                    <a:pt x="4173" y="1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2"/>
          <p:cNvSpPr txBox="1"/>
          <p:nvPr>
            <p:ph type="title"/>
          </p:nvPr>
        </p:nvSpPr>
        <p:spPr>
          <a:xfrm>
            <a:off x="3571188" y="623500"/>
            <a:ext cx="38502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1" name="Google Shape;191;p82"/>
          <p:cNvSpPr txBox="1"/>
          <p:nvPr>
            <p:ph idx="2" type="title"/>
          </p:nvPr>
        </p:nvSpPr>
        <p:spPr>
          <a:xfrm>
            <a:off x="1722588" y="539500"/>
            <a:ext cx="1848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92" name="Google Shape;192;p82"/>
          <p:cNvSpPr txBox="1"/>
          <p:nvPr>
            <p:ph idx="1" type="subTitle"/>
          </p:nvPr>
        </p:nvSpPr>
        <p:spPr>
          <a:xfrm rot="536">
            <a:off x="3571187" y="1768925"/>
            <a:ext cx="38502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7800000" dist="5715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3"/>
          <p:cNvSpPr txBox="1"/>
          <p:nvPr>
            <p:ph type="title"/>
          </p:nvPr>
        </p:nvSpPr>
        <p:spPr>
          <a:xfrm rot="-366">
            <a:off x="1496167" y="1251200"/>
            <a:ext cx="28185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95" name="Google Shape;195;p83"/>
          <p:cNvSpPr txBox="1"/>
          <p:nvPr>
            <p:ph idx="1" type="subTitle"/>
          </p:nvPr>
        </p:nvSpPr>
        <p:spPr>
          <a:xfrm>
            <a:off x="1496161" y="2323243"/>
            <a:ext cx="2818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83"/>
          <p:cNvSpPr txBox="1"/>
          <p:nvPr>
            <p:ph idx="2" type="title"/>
          </p:nvPr>
        </p:nvSpPr>
        <p:spPr>
          <a:xfrm>
            <a:off x="1496167" y="3082132"/>
            <a:ext cx="28185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97" name="Google Shape;197;p83"/>
          <p:cNvSpPr txBox="1"/>
          <p:nvPr>
            <p:ph idx="3" type="subTitle"/>
          </p:nvPr>
        </p:nvSpPr>
        <p:spPr>
          <a:xfrm>
            <a:off x="1496161" y="4154224"/>
            <a:ext cx="2818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83"/>
          <p:cNvSpPr txBox="1"/>
          <p:nvPr>
            <p:ph idx="4" type="title"/>
          </p:nvPr>
        </p:nvSpPr>
        <p:spPr>
          <a:xfrm rot="-366">
            <a:off x="4829092" y="1251200"/>
            <a:ext cx="28185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99" name="Google Shape;199;p83"/>
          <p:cNvSpPr txBox="1"/>
          <p:nvPr>
            <p:ph idx="5" type="subTitle"/>
          </p:nvPr>
        </p:nvSpPr>
        <p:spPr>
          <a:xfrm>
            <a:off x="4829086" y="2323243"/>
            <a:ext cx="2818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83"/>
          <p:cNvSpPr txBox="1"/>
          <p:nvPr>
            <p:ph idx="6" type="title"/>
          </p:nvPr>
        </p:nvSpPr>
        <p:spPr>
          <a:xfrm>
            <a:off x="4829092" y="3082132"/>
            <a:ext cx="28185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201" name="Google Shape;201;p83"/>
          <p:cNvSpPr txBox="1"/>
          <p:nvPr>
            <p:ph idx="7" type="subTitle"/>
          </p:nvPr>
        </p:nvSpPr>
        <p:spPr>
          <a:xfrm>
            <a:off x="4829086" y="4154224"/>
            <a:ext cx="2818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83"/>
          <p:cNvSpPr txBox="1"/>
          <p:nvPr>
            <p:ph idx="8"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3" name="Google Shape;203;p83"/>
          <p:cNvGrpSpPr/>
          <p:nvPr/>
        </p:nvGrpSpPr>
        <p:grpSpPr>
          <a:xfrm>
            <a:off x="-1" y="4446246"/>
            <a:ext cx="9144000" cy="699105"/>
            <a:chOff x="-1" y="4446246"/>
            <a:chExt cx="9144000" cy="699105"/>
          </a:xfrm>
        </p:grpSpPr>
        <p:sp>
          <p:nvSpPr>
            <p:cNvPr id="204" name="Google Shape;204;p83"/>
            <p:cNvSpPr/>
            <p:nvPr/>
          </p:nvSpPr>
          <p:spPr>
            <a:xfrm>
              <a:off x="-1" y="4852851"/>
              <a:ext cx="9144000" cy="2925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83"/>
            <p:cNvSpPr/>
            <p:nvPr/>
          </p:nvSpPr>
          <p:spPr>
            <a:xfrm>
              <a:off x="180860" y="4749752"/>
              <a:ext cx="258225" cy="294464"/>
            </a:xfrm>
            <a:custGeom>
              <a:rect b="b" l="l" r="r" t="t"/>
              <a:pathLst>
                <a:path extrusionOk="0" h="6736" w="5907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83"/>
            <p:cNvSpPr/>
            <p:nvPr/>
          </p:nvSpPr>
          <p:spPr>
            <a:xfrm>
              <a:off x="7811407" y="4918629"/>
              <a:ext cx="195319" cy="195319"/>
            </a:xfrm>
            <a:custGeom>
              <a:rect b="b" l="l" r="r" t="t"/>
              <a:pathLst>
                <a:path extrusionOk="0" h="4468" w="4468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" name="Google Shape;207;p83"/>
            <p:cNvGrpSpPr/>
            <p:nvPr/>
          </p:nvGrpSpPr>
          <p:grpSpPr>
            <a:xfrm>
              <a:off x="8074841" y="4446246"/>
              <a:ext cx="711869" cy="472391"/>
              <a:chOff x="4042766" y="2961871"/>
              <a:chExt cx="711869" cy="472391"/>
            </a:xfrm>
          </p:grpSpPr>
          <p:sp>
            <p:nvSpPr>
              <p:cNvPr id="208" name="Google Shape;208;p83"/>
              <p:cNvSpPr/>
              <p:nvPr/>
            </p:nvSpPr>
            <p:spPr>
              <a:xfrm>
                <a:off x="4060441" y="2979582"/>
                <a:ext cx="694194" cy="454680"/>
              </a:xfrm>
              <a:custGeom>
                <a:rect b="b" l="l" r="r" t="t"/>
                <a:pathLst>
                  <a:path extrusionOk="0" h="10401" w="15880">
                    <a:moveTo>
                      <a:pt x="0" y="1"/>
                    </a:moveTo>
                    <a:lnTo>
                      <a:pt x="0" y="10400"/>
                    </a:lnTo>
                    <a:lnTo>
                      <a:pt x="15879" y="10400"/>
                    </a:lnTo>
                    <a:lnTo>
                      <a:pt x="158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83"/>
              <p:cNvSpPr/>
              <p:nvPr/>
            </p:nvSpPr>
            <p:spPr>
              <a:xfrm>
                <a:off x="4042766" y="2961883"/>
                <a:ext cx="694194" cy="454680"/>
              </a:xfrm>
              <a:custGeom>
                <a:rect b="b" l="l" r="r" t="t"/>
                <a:pathLst>
                  <a:path extrusionOk="0" h="10401" w="15880">
                    <a:moveTo>
                      <a:pt x="0" y="1"/>
                    </a:moveTo>
                    <a:lnTo>
                      <a:pt x="0" y="10400"/>
                    </a:lnTo>
                    <a:lnTo>
                      <a:pt x="15879" y="10400"/>
                    </a:lnTo>
                    <a:lnTo>
                      <a:pt x="158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83"/>
              <p:cNvSpPr/>
              <p:nvPr/>
            </p:nvSpPr>
            <p:spPr>
              <a:xfrm>
                <a:off x="4042766" y="2961883"/>
                <a:ext cx="694194" cy="454680"/>
              </a:xfrm>
              <a:custGeom>
                <a:rect b="b" l="l" r="r" t="t"/>
                <a:pathLst>
                  <a:path extrusionOk="0" h="10401" w="15880">
                    <a:moveTo>
                      <a:pt x="0" y="1"/>
                    </a:moveTo>
                    <a:lnTo>
                      <a:pt x="0" y="10400"/>
                    </a:lnTo>
                    <a:lnTo>
                      <a:pt x="15879" y="10400"/>
                    </a:lnTo>
                    <a:lnTo>
                      <a:pt x="1587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4A77FF">
                      <a:alpha val="21568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83"/>
              <p:cNvSpPr/>
              <p:nvPr/>
            </p:nvSpPr>
            <p:spPr>
              <a:xfrm>
                <a:off x="4042766" y="2961883"/>
                <a:ext cx="694194" cy="67627"/>
              </a:xfrm>
              <a:custGeom>
                <a:rect b="b" l="l" r="r" t="t"/>
                <a:pathLst>
                  <a:path extrusionOk="0" h="1547" w="15880">
                    <a:moveTo>
                      <a:pt x="0" y="1"/>
                    </a:moveTo>
                    <a:lnTo>
                      <a:pt x="0" y="1546"/>
                    </a:lnTo>
                    <a:lnTo>
                      <a:pt x="15879" y="1546"/>
                    </a:lnTo>
                    <a:lnTo>
                      <a:pt x="158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83"/>
              <p:cNvSpPr/>
              <p:nvPr/>
            </p:nvSpPr>
            <p:spPr>
              <a:xfrm>
                <a:off x="4111922" y="3090274"/>
                <a:ext cx="143341" cy="38994"/>
              </a:xfrm>
              <a:custGeom>
                <a:rect b="b" l="l" r="r" t="t"/>
                <a:pathLst>
                  <a:path extrusionOk="0" h="892" w="3279">
                    <a:moveTo>
                      <a:pt x="446" y="1"/>
                    </a:moveTo>
                    <a:cubicBezTo>
                      <a:pt x="200" y="1"/>
                      <a:pt x="1" y="200"/>
                      <a:pt x="1" y="446"/>
                    </a:cubicBezTo>
                    <a:cubicBezTo>
                      <a:pt x="1" y="691"/>
                      <a:pt x="200" y="892"/>
                      <a:pt x="446" y="892"/>
                    </a:cubicBezTo>
                    <a:lnTo>
                      <a:pt x="2833" y="892"/>
                    </a:lnTo>
                    <a:cubicBezTo>
                      <a:pt x="3078" y="892"/>
                      <a:pt x="3279" y="694"/>
                      <a:pt x="3279" y="446"/>
                    </a:cubicBezTo>
                    <a:cubicBezTo>
                      <a:pt x="3279" y="200"/>
                      <a:pt x="3078" y="1"/>
                      <a:pt x="28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83"/>
              <p:cNvSpPr/>
              <p:nvPr/>
            </p:nvSpPr>
            <p:spPr>
              <a:xfrm>
                <a:off x="4111922" y="3153966"/>
                <a:ext cx="143341" cy="38994"/>
              </a:xfrm>
              <a:custGeom>
                <a:rect b="b" l="l" r="r" t="t"/>
                <a:pathLst>
                  <a:path extrusionOk="0" h="892" w="3279">
                    <a:moveTo>
                      <a:pt x="446" y="1"/>
                    </a:moveTo>
                    <a:cubicBezTo>
                      <a:pt x="200" y="1"/>
                      <a:pt x="1" y="200"/>
                      <a:pt x="1" y="446"/>
                    </a:cubicBezTo>
                    <a:cubicBezTo>
                      <a:pt x="1" y="691"/>
                      <a:pt x="200" y="891"/>
                      <a:pt x="446" y="891"/>
                    </a:cubicBezTo>
                    <a:lnTo>
                      <a:pt x="2833" y="891"/>
                    </a:lnTo>
                    <a:cubicBezTo>
                      <a:pt x="3078" y="891"/>
                      <a:pt x="3279" y="691"/>
                      <a:pt x="3279" y="446"/>
                    </a:cubicBezTo>
                    <a:cubicBezTo>
                      <a:pt x="3279" y="200"/>
                      <a:pt x="3078" y="1"/>
                      <a:pt x="28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83"/>
              <p:cNvSpPr/>
              <p:nvPr/>
            </p:nvSpPr>
            <p:spPr>
              <a:xfrm>
                <a:off x="4111922" y="3217659"/>
                <a:ext cx="143341" cy="38950"/>
              </a:xfrm>
              <a:custGeom>
                <a:rect b="b" l="l" r="r" t="t"/>
                <a:pathLst>
                  <a:path extrusionOk="0" h="891" w="3279">
                    <a:moveTo>
                      <a:pt x="446" y="0"/>
                    </a:moveTo>
                    <a:cubicBezTo>
                      <a:pt x="200" y="0"/>
                      <a:pt x="1" y="199"/>
                      <a:pt x="1" y="446"/>
                    </a:cubicBezTo>
                    <a:cubicBezTo>
                      <a:pt x="1" y="690"/>
                      <a:pt x="200" y="891"/>
                      <a:pt x="446" y="891"/>
                    </a:cubicBezTo>
                    <a:lnTo>
                      <a:pt x="2833" y="891"/>
                    </a:lnTo>
                    <a:cubicBezTo>
                      <a:pt x="3078" y="891"/>
                      <a:pt x="3279" y="690"/>
                      <a:pt x="3279" y="446"/>
                    </a:cubicBezTo>
                    <a:cubicBezTo>
                      <a:pt x="3279" y="199"/>
                      <a:pt x="3078" y="0"/>
                      <a:pt x="28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83"/>
              <p:cNvSpPr/>
              <p:nvPr/>
            </p:nvSpPr>
            <p:spPr>
              <a:xfrm>
                <a:off x="4111922" y="3281308"/>
                <a:ext cx="143341" cy="38994"/>
              </a:xfrm>
              <a:custGeom>
                <a:rect b="b" l="l" r="r" t="t"/>
                <a:pathLst>
                  <a:path extrusionOk="0" h="892" w="3279">
                    <a:moveTo>
                      <a:pt x="446" y="1"/>
                    </a:moveTo>
                    <a:cubicBezTo>
                      <a:pt x="200" y="1"/>
                      <a:pt x="1" y="200"/>
                      <a:pt x="1" y="446"/>
                    </a:cubicBezTo>
                    <a:cubicBezTo>
                      <a:pt x="1" y="691"/>
                      <a:pt x="200" y="892"/>
                      <a:pt x="446" y="892"/>
                    </a:cubicBezTo>
                    <a:lnTo>
                      <a:pt x="2833" y="892"/>
                    </a:lnTo>
                    <a:cubicBezTo>
                      <a:pt x="3078" y="892"/>
                      <a:pt x="3279" y="691"/>
                      <a:pt x="3279" y="446"/>
                    </a:cubicBezTo>
                    <a:cubicBezTo>
                      <a:pt x="3279" y="200"/>
                      <a:pt x="3078" y="1"/>
                      <a:pt x="28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83"/>
              <p:cNvSpPr/>
              <p:nvPr/>
            </p:nvSpPr>
            <p:spPr>
              <a:xfrm>
                <a:off x="4294170" y="3100853"/>
                <a:ext cx="371752" cy="15519"/>
              </a:xfrm>
              <a:custGeom>
                <a:rect b="b" l="l" r="r" t="t"/>
                <a:pathLst>
                  <a:path extrusionOk="0" h="355" w="8504">
                    <a:moveTo>
                      <a:pt x="99" y="1"/>
                    </a:moveTo>
                    <a:cubicBezTo>
                      <a:pt x="46" y="1"/>
                      <a:pt x="2" y="80"/>
                      <a:pt x="2" y="178"/>
                    </a:cubicBezTo>
                    <a:cubicBezTo>
                      <a:pt x="0" y="277"/>
                      <a:pt x="44" y="354"/>
                      <a:pt x="99" y="354"/>
                    </a:cubicBezTo>
                    <a:lnTo>
                      <a:pt x="8407" y="354"/>
                    </a:lnTo>
                    <a:cubicBezTo>
                      <a:pt x="8460" y="354"/>
                      <a:pt x="8504" y="275"/>
                      <a:pt x="8504" y="178"/>
                    </a:cubicBezTo>
                    <a:cubicBezTo>
                      <a:pt x="8504" y="80"/>
                      <a:pt x="8460" y="1"/>
                      <a:pt x="84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83"/>
              <p:cNvSpPr/>
              <p:nvPr/>
            </p:nvSpPr>
            <p:spPr>
              <a:xfrm>
                <a:off x="4432571" y="3175605"/>
                <a:ext cx="233307" cy="15519"/>
              </a:xfrm>
              <a:custGeom>
                <a:rect b="b" l="l" r="r" t="t"/>
                <a:pathLst>
                  <a:path extrusionOk="0" h="355" w="5337">
                    <a:moveTo>
                      <a:pt x="98" y="0"/>
                    </a:moveTo>
                    <a:cubicBezTo>
                      <a:pt x="46" y="0"/>
                      <a:pt x="1" y="80"/>
                      <a:pt x="1" y="177"/>
                    </a:cubicBezTo>
                    <a:cubicBezTo>
                      <a:pt x="2" y="273"/>
                      <a:pt x="46" y="354"/>
                      <a:pt x="98" y="354"/>
                    </a:cubicBezTo>
                    <a:lnTo>
                      <a:pt x="5239" y="354"/>
                    </a:lnTo>
                    <a:cubicBezTo>
                      <a:pt x="5292" y="354"/>
                      <a:pt x="5336" y="273"/>
                      <a:pt x="5336" y="177"/>
                    </a:cubicBezTo>
                    <a:cubicBezTo>
                      <a:pt x="5336" y="80"/>
                      <a:pt x="5292" y="0"/>
                      <a:pt x="5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83"/>
              <p:cNvSpPr/>
              <p:nvPr/>
            </p:nvSpPr>
            <p:spPr>
              <a:xfrm>
                <a:off x="4570011" y="3137704"/>
                <a:ext cx="95911" cy="15519"/>
              </a:xfrm>
              <a:custGeom>
                <a:rect b="b" l="l" r="r" t="t"/>
                <a:pathLst>
                  <a:path extrusionOk="0" h="355" w="2194">
                    <a:moveTo>
                      <a:pt x="99" y="1"/>
                    </a:moveTo>
                    <a:cubicBezTo>
                      <a:pt x="47" y="1"/>
                      <a:pt x="2" y="80"/>
                      <a:pt x="2" y="177"/>
                    </a:cubicBezTo>
                    <a:cubicBezTo>
                      <a:pt x="0" y="276"/>
                      <a:pt x="44" y="354"/>
                      <a:pt x="99" y="354"/>
                    </a:cubicBezTo>
                    <a:lnTo>
                      <a:pt x="2097" y="354"/>
                    </a:lnTo>
                    <a:cubicBezTo>
                      <a:pt x="2150" y="354"/>
                      <a:pt x="2194" y="275"/>
                      <a:pt x="2194" y="177"/>
                    </a:cubicBezTo>
                    <a:cubicBezTo>
                      <a:pt x="2194" y="80"/>
                      <a:pt x="2150" y="1"/>
                      <a:pt x="2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83"/>
              <p:cNvSpPr/>
              <p:nvPr/>
            </p:nvSpPr>
            <p:spPr>
              <a:xfrm>
                <a:off x="4390867" y="3137704"/>
                <a:ext cx="166073" cy="15519"/>
              </a:xfrm>
              <a:custGeom>
                <a:rect b="b" l="l" r="r" t="t"/>
                <a:pathLst>
                  <a:path extrusionOk="0" h="355" w="3799">
                    <a:moveTo>
                      <a:pt x="98" y="1"/>
                    </a:moveTo>
                    <a:cubicBezTo>
                      <a:pt x="45" y="1"/>
                      <a:pt x="0" y="80"/>
                      <a:pt x="0" y="177"/>
                    </a:cubicBezTo>
                    <a:cubicBezTo>
                      <a:pt x="2" y="276"/>
                      <a:pt x="44" y="354"/>
                      <a:pt x="98" y="354"/>
                    </a:cubicBezTo>
                    <a:lnTo>
                      <a:pt x="3701" y="354"/>
                    </a:lnTo>
                    <a:cubicBezTo>
                      <a:pt x="3753" y="354"/>
                      <a:pt x="3799" y="275"/>
                      <a:pt x="3799" y="177"/>
                    </a:cubicBezTo>
                    <a:cubicBezTo>
                      <a:pt x="3799" y="80"/>
                      <a:pt x="3753" y="1"/>
                      <a:pt x="3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83"/>
              <p:cNvSpPr/>
              <p:nvPr/>
            </p:nvSpPr>
            <p:spPr>
              <a:xfrm>
                <a:off x="4293427" y="3137704"/>
                <a:ext cx="84982" cy="15519"/>
              </a:xfrm>
              <a:custGeom>
                <a:rect b="b" l="l" r="r" t="t"/>
                <a:pathLst>
                  <a:path extrusionOk="0" h="355" w="1944">
                    <a:moveTo>
                      <a:pt x="98" y="1"/>
                    </a:moveTo>
                    <a:cubicBezTo>
                      <a:pt x="46" y="1"/>
                      <a:pt x="0" y="80"/>
                      <a:pt x="0" y="177"/>
                    </a:cubicBezTo>
                    <a:cubicBezTo>
                      <a:pt x="0" y="276"/>
                      <a:pt x="46" y="354"/>
                      <a:pt x="98" y="354"/>
                    </a:cubicBezTo>
                    <a:lnTo>
                      <a:pt x="1846" y="354"/>
                    </a:lnTo>
                    <a:cubicBezTo>
                      <a:pt x="1900" y="354"/>
                      <a:pt x="1943" y="275"/>
                      <a:pt x="1943" y="177"/>
                    </a:cubicBezTo>
                    <a:cubicBezTo>
                      <a:pt x="1943" y="80"/>
                      <a:pt x="1900" y="1"/>
                      <a:pt x="18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83"/>
              <p:cNvSpPr/>
              <p:nvPr/>
            </p:nvSpPr>
            <p:spPr>
              <a:xfrm>
                <a:off x="4432746" y="3224697"/>
                <a:ext cx="123320" cy="112085"/>
              </a:xfrm>
              <a:custGeom>
                <a:rect b="b" l="l" r="r" t="t"/>
                <a:pathLst>
                  <a:path extrusionOk="0" h="2564" w="2821">
                    <a:moveTo>
                      <a:pt x="1410" y="0"/>
                    </a:moveTo>
                    <a:cubicBezTo>
                      <a:pt x="1319" y="0"/>
                      <a:pt x="1229" y="47"/>
                      <a:pt x="1183" y="140"/>
                    </a:cubicBezTo>
                    <a:lnTo>
                      <a:pt x="967" y="579"/>
                    </a:lnTo>
                    <a:cubicBezTo>
                      <a:pt x="929" y="654"/>
                      <a:pt x="858" y="705"/>
                      <a:pt x="774" y="717"/>
                    </a:cubicBezTo>
                    <a:lnTo>
                      <a:pt x="291" y="788"/>
                    </a:lnTo>
                    <a:cubicBezTo>
                      <a:pt x="84" y="818"/>
                      <a:pt x="1" y="1072"/>
                      <a:pt x="151" y="1219"/>
                    </a:cubicBezTo>
                    <a:lnTo>
                      <a:pt x="502" y="1560"/>
                    </a:lnTo>
                    <a:cubicBezTo>
                      <a:pt x="561" y="1618"/>
                      <a:pt x="588" y="1703"/>
                      <a:pt x="574" y="1785"/>
                    </a:cubicBezTo>
                    <a:lnTo>
                      <a:pt x="490" y="2267"/>
                    </a:lnTo>
                    <a:cubicBezTo>
                      <a:pt x="462" y="2431"/>
                      <a:pt x="593" y="2564"/>
                      <a:pt x="741" y="2564"/>
                    </a:cubicBezTo>
                    <a:cubicBezTo>
                      <a:pt x="779" y="2564"/>
                      <a:pt x="819" y="2555"/>
                      <a:pt x="858" y="2534"/>
                    </a:cubicBezTo>
                    <a:lnTo>
                      <a:pt x="1292" y="2307"/>
                    </a:lnTo>
                    <a:cubicBezTo>
                      <a:pt x="1328" y="2287"/>
                      <a:pt x="1368" y="2277"/>
                      <a:pt x="1409" y="2277"/>
                    </a:cubicBezTo>
                    <a:cubicBezTo>
                      <a:pt x="1449" y="2277"/>
                      <a:pt x="1491" y="2287"/>
                      <a:pt x="1530" y="2307"/>
                    </a:cubicBezTo>
                    <a:lnTo>
                      <a:pt x="1962" y="2534"/>
                    </a:lnTo>
                    <a:cubicBezTo>
                      <a:pt x="2001" y="2555"/>
                      <a:pt x="2041" y="2564"/>
                      <a:pt x="2080" y="2564"/>
                    </a:cubicBezTo>
                    <a:cubicBezTo>
                      <a:pt x="2228" y="2564"/>
                      <a:pt x="2358" y="2431"/>
                      <a:pt x="2330" y="2267"/>
                    </a:cubicBezTo>
                    <a:lnTo>
                      <a:pt x="2248" y="1785"/>
                    </a:lnTo>
                    <a:cubicBezTo>
                      <a:pt x="2234" y="1701"/>
                      <a:pt x="2259" y="1618"/>
                      <a:pt x="2320" y="1560"/>
                    </a:cubicBezTo>
                    <a:lnTo>
                      <a:pt x="2669" y="1219"/>
                    </a:lnTo>
                    <a:cubicBezTo>
                      <a:pt x="2821" y="1072"/>
                      <a:pt x="2737" y="818"/>
                      <a:pt x="2531" y="788"/>
                    </a:cubicBezTo>
                    <a:lnTo>
                      <a:pt x="2046" y="717"/>
                    </a:lnTo>
                    <a:cubicBezTo>
                      <a:pt x="1964" y="706"/>
                      <a:pt x="1893" y="654"/>
                      <a:pt x="1855" y="579"/>
                    </a:cubicBezTo>
                    <a:lnTo>
                      <a:pt x="1638" y="140"/>
                    </a:lnTo>
                    <a:cubicBezTo>
                      <a:pt x="1591" y="47"/>
                      <a:pt x="1500" y="0"/>
                      <a:pt x="14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83"/>
              <p:cNvSpPr/>
              <p:nvPr/>
            </p:nvSpPr>
            <p:spPr>
              <a:xfrm>
                <a:off x="4042766" y="2961871"/>
                <a:ext cx="694194" cy="67627"/>
              </a:xfrm>
              <a:custGeom>
                <a:rect b="b" l="l" r="r" t="t"/>
                <a:pathLst>
                  <a:path extrusionOk="0" h="1547" w="15880">
                    <a:moveTo>
                      <a:pt x="0" y="1"/>
                    </a:moveTo>
                    <a:lnTo>
                      <a:pt x="0" y="1546"/>
                    </a:lnTo>
                    <a:lnTo>
                      <a:pt x="15879" y="1546"/>
                    </a:lnTo>
                    <a:lnTo>
                      <a:pt x="1587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63137"/>
                    </a:srgbClr>
                  </a:gs>
                  <a:gs pos="100000">
                    <a:srgbClr val="F48CE6">
                      <a:alpha val="6313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6"/>
          <p:cNvSpPr txBox="1"/>
          <p:nvPr>
            <p:ph type="title"/>
          </p:nvPr>
        </p:nvSpPr>
        <p:spPr>
          <a:xfrm>
            <a:off x="6880675" y="1225586"/>
            <a:ext cx="1550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3" name="Google Shape;13;p66"/>
          <p:cNvSpPr txBox="1"/>
          <p:nvPr>
            <p:ph idx="1" type="subTitle"/>
          </p:nvPr>
        </p:nvSpPr>
        <p:spPr>
          <a:xfrm rot="535">
            <a:off x="4572000" y="3478418"/>
            <a:ext cx="38589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7800000" dist="7620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6"/>
          <p:cNvSpPr txBox="1"/>
          <p:nvPr>
            <p:ph idx="2" type="title"/>
          </p:nvPr>
        </p:nvSpPr>
        <p:spPr>
          <a:xfrm>
            <a:off x="4572000" y="2420900"/>
            <a:ext cx="38589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4"/>
          <p:cNvSpPr txBox="1"/>
          <p:nvPr>
            <p:ph hasCustomPrompt="1" type="title"/>
          </p:nvPr>
        </p:nvSpPr>
        <p:spPr>
          <a:xfrm rot="469">
            <a:off x="1272175" y="1544150"/>
            <a:ext cx="65994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5" name="Google Shape;225;p84"/>
          <p:cNvSpPr txBox="1"/>
          <p:nvPr>
            <p:ph idx="1" type="subTitle"/>
          </p:nvPr>
        </p:nvSpPr>
        <p:spPr>
          <a:xfrm>
            <a:off x="2458225" y="3159400"/>
            <a:ext cx="4227300" cy="44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7800000" dist="7620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6" name="Google Shape;226;p84"/>
          <p:cNvGrpSpPr/>
          <p:nvPr/>
        </p:nvGrpSpPr>
        <p:grpSpPr>
          <a:xfrm>
            <a:off x="-1" y="4653035"/>
            <a:ext cx="9144000" cy="492316"/>
            <a:chOff x="-1" y="4653035"/>
            <a:chExt cx="9144000" cy="492316"/>
          </a:xfrm>
        </p:grpSpPr>
        <p:sp>
          <p:nvSpPr>
            <p:cNvPr id="227" name="Google Shape;227;p84"/>
            <p:cNvSpPr/>
            <p:nvPr/>
          </p:nvSpPr>
          <p:spPr>
            <a:xfrm>
              <a:off x="-1" y="4852851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8" name="Google Shape;228;p84"/>
            <p:cNvGrpSpPr/>
            <p:nvPr/>
          </p:nvGrpSpPr>
          <p:grpSpPr>
            <a:xfrm>
              <a:off x="2046939" y="4653035"/>
              <a:ext cx="411293" cy="371712"/>
              <a:chOff x="4822289" y="4210685"/>
              <a:chExt cx="411293" cy="371712"/>
            </a:xfrm>
          </p:grpSpPr>
          <p:sp>
            <p:nvSpPr>
              <p:cNvPr id="229" name="Google Shape;229;p84"/>
              <p:cNvSpPr/>
              <p:nvPr/>
            </p:nvSpPr>
            <p:spPr>
              <a:xfrm>
                <a:off x="4843207" y="4226775"/>
                <a:ext cx="390375" cy="355622"/>
              </a:xfrm>
              <a:custGeom>
                <a:rect b="b" l="l" r="r" t="t"/>
                <a:pathLst>
                  <a:path extrusionOk="0" h="8135" w="8930">
                    <a:moveTo>
                      <a:pt x="4465" y="0"/>
                    </a:moveTo>
                    <a:cubicBezTo>
                      <a:pt x="3424" y="0"/>
                      <a:pt x="2383" y="397"/>
                      <a:pt x="1588" y="1191"/>
                    </a:cubicBezTo>
                    <a:cubicBezTo>
                      <a:pt x="0" y="2779"/>
                      <a:pt x="0" y="5355"/>
                      <a:pt x="1588" y="6943"/>
                    </a:cubicBezTo>
                    <a:cubicBezTo>
                      <a:pt x="2383" y="7737"/>
                      <a:pt x="3424" y="8135"/>
                      <a:pt x="4465" y="8135"/>
                    </a:cubicBezTo>
                    <a:cubicBezTo>
                      <a:pt x="5506" y="8135"/>
                      <a:pt x="6547" y="7737"/>
                      <a:pt x="7341" y="6943"/>
                    </a:cubicBezTo>
                    <a:cubicBezTo>
                      <a:pt x="8929" y="5355"/>
                      <a:pt x="8929" y="2779"/>
                      <a:pt x="7341" y="1191"/>
                    </a:cubicBezTo>
                    <a:cubicBezTo>
                      <a:pt x="6547" y="397"/>
                      <a:pt x="5506" y="0"/>
                      <a:pt x="4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84"/>
              <p:cNvSpPr/>
              <p:nvPr/>
            </p:nvSpPr>
            <p:spPr>
              <a:xfrm>
                <a:off x="4822289" y="4210685"/>
                <a:ext cx="390375" cy="355622"/>
              </a:xfrm>
              <a:custGeom>
                <a:rect b="b" l="l" r="r" t="t"/>
                <a:pathLst>
                  <a:path extrusionOk="0" h="8135" w="8930">
                    <a:moveTo>
                      <a:pt x="4465" y="0"/>
                    </a:moveTo>
                    <a:cubicBezTo>
                      <a:pt x="3424" y="0"/>
                      <a:pt x="2383" y="397"/>
                      <a:pt x="1588" y="1191"/>
                    </a:cubicBezTo>
                    <a:cubicBezTo>
                      <a:pt x="0" y="2779"/>
                      <a:pt x="0" y="5355"/>
                      <a:pt x="1588" y="6943"/>
                    </a:cubicBezTo>
                    <a:cubicBezTo>
                      <a:pt x="2383" y="7737"/>
                      <a:pt x="3424" y="8135"/>
                      <a:pt x="4465" y="8135"/>
                    </a:cubicBezTo>
                    <a:cubicBezTo>
                      <a:pt x="5506" y="8135"/>
                      <a:pt x="6547" y="7737"/>
                      <a:pt x="7341" y="6943"/>
                    </a:cubicBezTo>
                    <a:cubicBezTo>
                      <a:pt x="8929" y="5355"/>
                      <a:pt x="8929" y="2779"/>
                      <a:pt x="7341" y="1191"/>
                    </a:cubicBezTo>
                    <a:cubicBezTo>
                      <a:pt x="6547" y="397"/>
                      <a:pt x="5506" y="0"/>
                      <a:pt x="44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84"/>
              <p:cNvSpPr/>
              <p:nvPr/>
            </p:nvSpPr>
            <p:spPr>
              <a:xfrm>
                <a:off x="4955445" y="4272017"/>
                <a:ext cx="132019" cy="132019"/>
              </a:xfrm>
              <a:custGeom>
                <a:rect b="b" l="l" r="r" t="t"/>
                <a:pathLst>
                  <a:path extrusionOk="0" h="3020" w="3020">
                    <a:moveTo>
                      <a:pt x="1511" y="0"/>
                    </a:moveTo>
                    <a:cubicBezTo>
                      <a:pt x="678" y="0"/>
                      <a:pt x="0" y="675"/>
                      <a:pt x="0" y="1509"/>
                    </a:cubicBezTo>
                    <a:cubicBezTo>
                      <a:pt x="0" y="2342"/>
                      <a:pt x="678" y="3020"/>
                      <a:pt x="1511" y="3020"/>
                    </a:cubicBezTo>
                    <a:cubicBezTo>
                      <a:pt x="2342" y="3020"/>
                      <a:pt x="3020" y="2344"/>
                      <a:pt x="3020" y="1509"/>
                    </a:cubicBezTo>
                    <a:cubicBezTo>
                      <a:pt x="3020" y="675"/>
                      <a:pt x="2342" y="0"/>
                      <a:pt x="1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84"/>
              <p:cNvSpPr/>
              <p:nvPr/>
            </p:nvSpPr>
            <p:spPr>
              <a:xfrm>
                <a:off x="4910681" y="4421566"/>
                <a:ext cx="216608" cy="151560"/>
              </a:xfrm>
              <a:custGeom>
                <a:rect b="b" l="l" r="r" t="t"/>
                <a:pathLst>
                  <a:path extrusionOk="0" h="3467" w="4955">
                    <a:moveTo>
                      <a:pt x="2478" y="0"/>
                    </a:moveTo>
                    <a:cubicBezTo>
                      <a:pt x="1109" y="0"/>
                      <a:pt x="1" y="1107"/>
                      <a:pt x="1" y="2476"/>
                    </a:cubicBezTo>
                    <a:cubicBezTo>
                      <a:pt x="1" y="2476"/>
                      <a:pt x="1046" y="3467"/>
                      <a:pt x="2396" y="3467"/>
                    </a:cubicBezTo>
                    <a:cubicBezTo>
                      <a:pt x="2412" y="3467"/>
                      <a:pt x="2428" y="3467"/>
                      <a:pt x="2444" y="3466"/>
                    </a:cubicBezTo>
                    <a:cubicBezTo>
                      <a:pt x="3817" y="3441"/>
                      <a:pt x="4954" y="2476"/>
                      <a:pt x="4954" y="2476"/>
                    </a:cubicBezTo>
                    <a:cubicBezTo>
                      <a:pt x="4954" y="1107"/>
                      <a:pt x="3846" y="0"/>
                      <a:pt x="24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3" name="Google Shape;233;p84"/>
            <p:cNvGrpSpPr/>
            <p:nvPr/>
          </p:nvGrpSpPr>
          <p:grpSpPr>
            <a:xfrm>
              <a:off x="1705226" y="4852861"/>
              <a:ext cx="426877" cy="228498"/>
              <a:chOff x="1812651" y="3300236"/>
              <a:chExt cx="426877" cy="228498"/>
            </a:xfrm>
          </p:grpSpPr>
          <p:sp>
            <p:nvSpPr>
              <p:cNvPr id="234" name="Google Shape;234;p84"/>
              <p:cNvSpPr/>
              <p:nvPr/>
            </p:nvSpPr>
            <p:spPr>
              <a:xfrm>
                <a:off x="1812651" y="3300236"/>
                <a:ext cx="426877" cy="228498"/>
              </a:xfrm>
              <a:custGeom>
                <a:rect b="b" l="l" r="r" t="t"/>
                <a:pathLst>
                  <a:path extrusionOk="0" h="5227" w="9765">
                    <a:moveTo>
                      <a:pt x="0" y="0"/>
                    </a:moveTo>
                    <a:lnTo>
                      <a:pt x="0" y="5227"/>
                    </a:lnTo>
                    <a:lnTo>
                      <a:pt x="9765" y="5227"/>
                    </a:lnTo>
                    <a:lnTo>
                      <a:pt x="9765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84"/>
              <p:cNvSpPr/>
              <p:nvPr/>
            </p:nvSpPr>
            <p:spPr>
              <a:xfrm>
                <a:off x="1843426" y="3356934"/>
                <a:ext cx="359206" cy="9180"/>
              </a:xfrm>
              <a:custGeom>
                <a:rect b="b" l="l" r="r" t="t"/>
                <a:pathLst>
                  <a:path extrusionOk="0" h="210" w="8217">
                    <a:moveTo>
                      <a:pt x="0" y="0"/>
                    </a:moveTo>
                    <a:lnTo>
                      <a:pt x="0" y="209"/>
                    </a:lnTo>
                    <a:lnTo>
                      <a:pt x="8217" y="209"/>
                    </a:lnTo>
                    <a:lnTo>
                      <a:pt x="8217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84"/>
              <p:cNvSpPr/>
              <p:nvPr/>
            </p:nvSpPr>
            <p:spPr>
              <a:xfrm>
                <a:off x="1843426" y="3403884"/>
                <a:ext cx="359206" cy="9224"/>
              </a:xfrm>
              <a:custGeom>
                <a:rect b="b" l="l" r="r" t="t"/>
                <a:pathLst>
                  <a:path extrusionOk="0" h="211" w="8217">
                    <a:moveTo>
                      <a:pt x="0" y="1"/>
                    </a:moveTo>
                    <a:lnTo>
                      <a:pt x="0" y="210"/>
                    </a:lnTo>
                    <a:lnTo>
                      <a:pt x="8217" y="210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84"/>
              <p:cNvSpPr/>
              <p:nvPr/>
            </p:nvSpPr>
            <p:spPr>
              <a:xfrm>
                <a:off x="1843426" y="3451009"/>
                <a:ext cx="201395" cy="9136"/>
              </a:xfrm>
              <a:custGeom>
                <a:rect b="b" l="l" r="r" t="t"/>
                <a:pathLst>
                  <a:path extrusionOk="0" h="209" w="4607">
                    <a:moveTo>
                      <a:pt x="0" y="0"/>
                    </a:moveTo>
                    <a:lnTo>
                      <a:pt x="0" y="208"/>
                    </a:lnTo>
                    <a:lnTo>
                      <a:pt x="4606" y="208"/>
                    </a:lnTo>
                    <a:lnTo>
                      <a:pt x="4606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38" name="Google Shape;238;p84"/>
          <p:cNvGrpSpPr/>
          <p:nvPr/>
        </p:nvGrpSpPr>
        <p:grpSpPr>
          <a:xfrm>
            <a:off x="-1" y="-2101"/>
            <a:ext cx="9144000" cy="541589"/>
            <a:chOff x="-1" y="-2101"/>
            <a:chExt cx="9144000" cy="541589"/>
          </a:xfrm>
        </p:grpSpPr>
        <p:sp>
          <p:nvSpPr>
            <p:cNvPr id="239" name="Google Shape;239;p84"/>
            <p:cNvSpPr/>
            <p:nvPr/>
          </p:nvSpPr>
          <p:spPr>
            <a:xfrm>
              <a:off x="-1" y="-2101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0" name="Google Shape;240;p84"/>
            <p:cNvGrpSpPr/>
            <p:nvPr/>
          </p:nvGrpSpPr>
          <p:grpSpPr>
            <a:xfrm>
              <a:off x="6127587" y="173417"/>
              <a:ext cx="405042" cy="366071"/>
              <a:chOff x="4895337" y="3503117"/>
              <a:chExt cx="405042" cy="366071"/>
            </a:xfrm>
          </p:grpSpPr>
          <p:sp>
            <p:nvSpPr>
              <p:cNvPr id="241" name="Google Shape;241;p84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84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84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4" name="Google Shape;244;p84"/>
            <p:cNvGrpSpPr/>
            <p:nvPr/>
          </p:nvGrpSpPr>
          <p:grpSpPr>
            <a:xfrm>
              <a:off x="6167874" y="14034"/>
              <a:ext cx="921949" cy="260235"/>
              <a:chOff x="4911074" y="2790346"/>
              <a:chExt cx="921949" cy="260235"/>
            </a:xfrm>
          </p:grpSpPr>
          <p:sp>
            <p:nvSpPr>
              <p:cNvPr id="245" name="Google Shape;245;p84"/>
              <p:cNvSpPr/>
              <p:nvPr/>
            </p:nvSpPr>
            <p:spPr>
              <a:xfrm>
                <a:off x="4911074" y="2790346"/>
                <a:ext cx="921949" cy="260235"/>
              </a:xfrm>
              <a:custGeom>
                <a:rect b="b" l="l" r="r" t="t"/>
                <a:pathLst>
                  <a:path extrusionOk="0" h="5953" w="21090">
                    <a:moveTo>
                      <a:pt x="2398" y="1"/>
                    </a:moveTo>
                    <a:cubicBezTo>
                      <a:pt x="1073" y="1"/>
                      <a:pt x="2" y="1074"/>
                      <a:pt x="0" y="2398"/>
                    </a:cubicBezTo>
                    <a:cubicBezTo>
                      <a:pt x="0" y="3723"/>
                      <a:pt x="1073" y="4795"/>
                      <a:pt x="2398" y="4795"/>
                    </a:cubicBezTo>
                    <a:lnTo>
                      <a:pt x="15178" y="4795"/>
                    </a:lnTo>
                    <a:lnTo>
                      <a:pt x="16336" y="5953"/>
                    </a:lnTo>
                    <a:lnTo>
                      <a:pt x="17494" y="4795"/>
                    </a:lnTo>
                    <a:lnTo>
                      <a:pt x="18692" y="4795"/>
                    </a:lnTo>
                    <a:cubicBezTo>
                      <a:pt x="20016" y="4795"/>
                      <a:pt x="21089" y="3723"/>
                      <a:pt x="21089" y="2398"/>
                    </a:cubicBezTo>
                    <a:cubicBezTo>
                      <a:pt x="21089" y="1074"/>
                      <a:pt x="20016" y="1"/>
                      <a:pt x="18692" y="1"/>
                    </a:cubicBez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84"/>
              <p:cNvSpPr/>
              <p:nvPr/>
            </p:nvSpPr>
            <p:spPr>
              <a:xfrm>
                <a:off x="5043836" y="2887656"/>
                <a:ext cx="660228" cy="23519"/>
              </a:xfrm>
              <a:custGeom>
                <a:rect b="b" l="l" r="r" t="t"/>
                <a:pathLst>
                  <a:path extrusionOk="0" h="538" w="15103">
                    <a:moveTo>
                      <a:pt x="269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69" y="538"/>
                    </a:cubicBezTo>
                    <a:lnTo>
                      <a:pt x="14834" y="538"/>
                    </a:lnTo>
                    <a:cubicBezTo>
                      <a:pt x="14982" y="538"/>
                      <a:pt x="15102" y="418"/>
                      <a:pt x="15102" y="269"/>
                    </a:cubicBezTo>
                    <a:cubicBezTo>
                      <a:pt x="15102" y="121"/>
                      <a:pt x="14982" y="0"/>
                      <a:pt x="14834" y="0"/>
                    </a:cubicBez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5"/>
          <p:cNvSpPr txBox="1"/>
          <p:nvPr>
            <p:ph idx="1" type="subTitle"/>
          </p:nvPr>
        </p:nvSpPr>
        <p:spPr>
          <a:xfrm>
            <a:off x="1926625" y="3969025"/>
            <a:ext cx="52269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85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0" name="Google Shape;250;p85"/>
          <p:cNvGrpSpPr/>
          <p:nvPr/>
        </p:nvGrpSpPr>
        <p:grpSpPr>
          <a:xfrm>
            <a:off x="-1" y="4516623"/>
            <a:ext cx="9144000" cy="628728"/>
            <a:chOff x="-1" y="4516623"/>
            <a:chExt cx="9144000" cy="628728"/>
          </a:xfrm>
        </p:grpSpPr>
        <p:sp>
          <p:nvSpPr>
            <p:cNvPr id="251" name="Google Shape;251;p85"/>
            <p:cNvSpPr/>
            <p:nvPr/>
          </p:nvSpPr>
          <p:spPr>
            <a:xfrm>
              <a:off x="-1" y="4852851"/>
              <a:ext cx="9144000" cy="2925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2" name="Google Shape;252;p85"/>
            <p:cNvGrpSpPr/>
            <p:nvPr/>
          </p:nvGrpSpPr>
          <p:grpSpPr>
            <a:xfrm>
              <a:off x="7153528" y="4516623"/>
              <a:ext cx="537892" cy="533106"/>
              <a:chOff x="5754378" y="3518898"/>
              <a:chExt cx="537892" cy="533106"/>
            </a:xfrm>
          </p:grpSpPr>
          <p:sp>
            <p:nvSpPr>
              <p:cNvPr id="253" name="Google Shape;253;p85"/>
              <p:cNvSpPr/>
              <p:nvPr/>
            </p:nvSpPr>
            <p:spPr>
              <a:xfrm>
                <a:off x="5775296" y="3534987"/>
                <a:ext cx="516974" cy="517017"/>
              </a:xfrm>
              <a:custGeom>
                <a:rect b="b" l="l" r="r" t="t"/>
                <a:pathLst>
                  <a:path extrusionOk="0" h="11827" w="11826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85"/>
              <p:cNvSpPr/>
              <p:nvPr/>
            </p:nvSpPr>
            <p:spPr>
              <a:xfrm>
                <a:off x="5754378" y="3518898"/>
                <a:ext cx="516974" cy="517017"/>
              </a:xfrm>
              <a:custGeom>
                <a:rect b="b" l="l" r="r" t="t"/>
                <a:pathLst>
                  <a:path extrusionOk="0" h="11827" w="11826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85"/>
              <p:cNvSpPr/>
              <p:nvPr/>
            </p:nvSpPr>
            <p:spPr>
              <a:xfrm>
                <a:off x="5903795" y="3670370"/>
                <a:ext cx="237241" cy="202051"/>
              </a:xfrm>
              <a:custGeom>
                <a:rect b="b" l="l" r="r" t="t"/>
                <a:pathLst>
                  <a:path extrusionOk="0" h="4622" w="5427">
                    <a:moveTo>
                      <a:pt x="4414" y="1"/>
                    </a:moveTo>
                    <a:cubicBezTo>
                      <a:pt x="4375" y="1"/>
                      <a:pt x="4336" y="16"/>
                      <a:pt x="4305" y="46"/>
                    </a:cubicBezTo>
                    <a:lnTo>
                      <a:pt x="1903" y="2448"/>
                    </a:lnTo>
                    <a:cubicBezTo>
                      <a:pt x="1872" y="2479"/>
                      <a:pt x="1833" y="2494"/>
                      <a:pt x="1794" y="2494"/>
                    </a:cubicBezTo>
                    <a:cubicBezTo>
                      <a:pt x="1754" y="2494"/>
                      <a:pt x="1714" y="2478"/>
                      <a:pt x="1684" y="2448"/>
                    </a:cubicBezTo>
                    <a:lnTo>
                      <a:pt x="1129" y="1885"/>
                    </a:lnTo>
                    <a:cubicBezTo>
                      <a:pt x="1098" y="1854"/>
                      <a:pt x="1058" y="1838"/>
                      <a:pt x="1018" y="1838"/>
                    </a:cubicBezTo>
                    <a:cubicBezTo>
                      <a:pt x="980" y="1838"/>
                      <a:pt x="941" y="1853"/>
                      <a:pt x="911" y="1882"/>
                    </a:cubicBezTo>
                    <a:lnTo>
                      <a:pt x="63" y="2719"/>
                    </a:lnTo>
                    <a:cubicBezTo>
                      <a:pt x="4" y="2779"/>
                      <a:pt x="1" y="2876"/>
                      <a:pt x="61" y="2937"/>
                    </a:cubicBezTo>
                    <a:lnTo>
                      <a:pt x="1676" y="4577"/>
                    </a:lnTo>
                    <a:cubicBezTo>
                      <a:pt x="1707" y="4607"/>
                      <a:pt x="1746" y="4622"/>
                      <a:pt x="1786" y="4622"/>
                    </a:cubicBezTo>
                    <a:cubicBezTo>
                      <a:pt x="1826" y="4622"/>
                      <a:pt x="1865" y="4607"/>
                      <a:pt x="1896" y="4577"/>
                    </a:cubicBezTo>
                    <a:lnTo>
                      <a:pt x="5366" y="1107"/>
                    </a:lnTo>
                    <a:cubicBezTo>
                      <a:pt x="5427" y="1046"/>
                      <a:pt x="5427" y="949"/>
                      <a:pt x="5366" y="889"/>
                    </a:cubicBezTo>
                    <a:lnTo>
                      <a:pt x="4523" y="46"/>
                    </a:lnTo>
                    <a:cubicBezTo>
                      <a:pt x="4493" y="16"/>
                      <a:pt x="4453" y="1"/>
                      <a:pt x="44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6" name="Google Shape;256;p85"/>
            <p:cNvGrpSpPr/>
            <p:nvPr/>
          </p:nvGrpSpPr>
          <p:grpSpPr>
            <a:xfrm>
              <a:off x="6646593" y="4884833"/>
              <a:ext cx="690959" cy="228542"/>
              <a:chOff x="1868693" y="4307295"/>
              <a:chExt cx="690959" cy="228542"/>
            </a:xfrm>
          </p:grpSpPr>
          <p:sp>
            <p:nvSpPr>
              <p:cNvPr id="257" name="Google Shape;257;p85"/>
              <p:cNvSpPr/>
              <p:nvPr/>
            </p:nvSpPr>
            <p:spPr>
              <a:xfrm>
                <a:off x="1868693" y="4307295"/>
                <a:ext cx="690959" cy="228542"/>
              </a:xfrm>
              <a:custGeom>
                <a:rect b="b" l="l" r="r" t="t"/>
                <a:pathLst>
                  <a:path extrusionOk="0" h="5228" w="15806">
                    <a:moveTo>
                      <a:pt x="1" y="1"/>
                    </a:moveTo>
                    <a:lnTo>
                      <a:pt x="1" y="5228"/>
                    </a:lnTo>
                    <a:lnTo>
                      <a:pt x="15805" y="5228"/>
                    </a:lnTo>
                    <a:lnTo>
                      <a:pt x="15805" y="1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85"/>
              <p:cNvSpPr/>
              <p:nvPr/>
            </p:nvSpPr>
            <p:spPr>
              <a:xfrm>
                <a:off x="1918397" y="4363949"/>
                <a:ext cx="581410" cy="9180"/>
              </a:xfrm>
              <a:custGeom>
                <a:rect b="b" l="l" r="r" t="t"/>
                <a:pathLst>
                  <a:path extrusionOk="0" h="210" w="13300">
                    <a:moveTo>
                      <a:pt x="1" y="0"/>
                    </a:moveTo>
                    <a:lnTo>
                      <a:pt x="1" y="210"/>
                    </a:lnTo>
                    <a:lnTo>
                      <a:pt x="13299" y="210"/>
                    </a:lnTo>
                    <a:lnTo>
                      <a:pt x="13299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85"/>
              <p:cNvSpPr/>
              <p:nvPr/>
            </p:nvSpPr>
            <p:spPr>
              <a:xfrm>
                <a:off x="1918397" y="4410987"/>
                <a:ext cx="581410" cy="9180"/>
              </a:xfrm>
              <a:custGeom>
                <a:rect b="b" l="l" r="r" t="t"/>
                <a:pathLst>
                  <a:path extrusionOk="0" h="210" w="13300">
                    <a:moveTo>
                      <a:pt x="1" y="0"/>
                    </a:moveTo>
                    <a:lnTo>
                      <a:pt x="1" y="210"/>
                    </a:lnTo>
                    <a:lnTo>
                      <a:pt x="13299" y="210"/>
                    </a:lnTo>
                    <a:lnTo>
                      <a:pt x="13299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85"/>
              <p:cNvSpPr/>
              <p:nvPr/>
            </p:nvSpPr>
            <p:spPr>
              <a:xfrm>
                <a:off x="1918397" y="4458068"/>
                <a:ext cx="326026" cy="9136"/>
              </a:xfrm>
              <a:custGeom>
                <a:rect b="b" l="l" r="r" t="t"/>
                <a:pathLst>
                  <a:path extrusionOk="0" h="209" w="7458">
                    <a:moveTo>
                      <a:pt x="1" y="1"/>
                    </a:moveTo>
                    <a:lnTo>
                      <a:pt x="1" y="209"/>
                    </a:lnTo>
                    <a:lnTo>
                      <a:pt x="7458" y="209"/>
                    </a:lnTo>
                    <a:lnTo>
                      <a:pt x="7458" y="1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1" name="Google Shape;261;p85"/>
            <p:cNvSpPr/>
            <p:nvPr/>
          </p:nvSpPr>
          <p:spPr>
            <a:xfrm>
              <a:off x="7728934" y="4901413"/>
              <a:ext cx="195319" cy="195362"/>
            </a:xfrm>
            <a:custGeom>
              <a:rect b="b" l="l" r="r" t="t"/>
              <a:pathLst>
                <a:path extrusionOk="0" h="4469" w="4468">
                  <a:moveTo>
                    <a:pt x="1741" y="1"/>
                  </a:moveTo>
                  <a:lnTo>
                    <a:pt x="1741" y="1742"/>
                  </a:lnTo>
                  <a:lnTo>
                    <a:pt x="1" y="1742"/>
                  </a:lnTo>
                  <a:lnTo>
                    <a:pt x="1" y="2724"/>
                  </a:lnTo>
                  <a:lnTo>
                    <a:pt x="1741" y="2724"/>
                  </a:lnTo>
                  <a:lnTo>
                    <a:pt x="1741" y="4468"/>
                  </a:lnTo>
                  <a:lnTo>
                    <a:pt x="2724" y="4468"/>
                  </a:lnTo>
                  <a:lnTo>
                    <a:pt x="2724" y="2724"/>
                  </a:lnTo>
                  <a:lnTo>
                    <a:pt x="4468" y="2724"/>
                  </a:lnTo>
                  <a:lnTo>
                    <a:pt x="4468" y="1742"/>
                  </a:lnTo>
                  <a:lnTo>
                    <a:pt x="2724" y="1742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2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6"/>
          <p:cNvSpPr txBox="1"/>
          <p:nvPr>
            <p:ph type="title"/>
          </p:nvPr>
        </p:nvSpPr>
        <p:spPr>
          <a:xfrm>
            <a:off x="713225" y="539511"/>
            <a:ext cx="1550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64" name="Google Shape;264;p86"/>
          <p:cNvSpPr txBox="1"/>
          <p:nvPr>
            <p:ph idx="1" type="subTitle"/>
          </p:nvPr>
        </p:nvSpPr>
        <p:spPr>
          <a:xfrm rot="535">
            <a:off x="4572000" y="4159918"/>
            <a:ext cx="38589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7800000" dist="7620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86"/>
          <p:cNvSpPr txBox="1"/>
          <p:nvPr>
            <p:ph idx="2" type="title"/>
          </p:nvPr>
        </p:nvSpPr>
        <p:spPr>
          <a:xfrm>
            <a:off x="4572000" y="2192500"/>
            <a:ext cx="3858900" cy="18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87"/>
          <p:cNvSpPr txBox="1"/>
          <p:nvPr>
            <p:ph idx="1" type="subTitle"/>
          </p:nvPr>
        </p:nvSpPr>
        <p:spPr>
          <a:xfrm>
            <a:off x="2212947" y="3973925"/>
            <a:ext cx="2233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87"/>
          <p:cNvSpPr txBox="1"/>
          <p:nvPr>
            <p:ph idx="2" type="subTitle"/>
          </p:nvPr>
        </p:nvSpPr>
        <p:spPr>
          <a:xfrm>
            <a:off x="4697850" y="3973925"/>
            <a:ext cx="2233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87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0" name="Google Shape;270;p87"/>
          <p:cNvSpPr txBox="1"/>
          <p:nvPr>
            <p:ph idx="3" type="title"/>
          </p:nvPr>
        </p:nvSpPr>
        <p:spPr>
          <a:xfrm>
            <a:off x="2212950" y="3669725"/>
            <a:ext cx="2233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1" name="Google Shape;271;p87"/>
          <p:cNvSpPr txBox="1"/>
          <p:nvPr>
            <p:ph idx="4" type="title"/>
          </p:nvPr>
        </p:nvSpPr>
        <p:spPr>
          <a:xfrm>
            <a:off x="4697851" y="3669725"/>
            <a:ext cx="2233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72" name="Google Shape;272;p87"/>
          <p:cNvGrpSpPr/>
          <p:nvPr/>
        </p:nvGrpSpPr>
        <p:grpSpPr>
          <a:xfrm>
            <a:off x="0" y="0"/>
            <a:ext cx="1043444" cy="5143500"/>
            <a:chOff x="0" y="0"/>
            <a:chExt cx="1043444" cy="5143500"/>
          </a:xfrm>
        </p:grpSpPr>
        <p:sp>
          <p:nvSpPr>
            <p:cNvPr id="273" name="Google Shape;273;p87"/>
            <p:cNvSpPr/>
            <p:nvPr/>
          </p:nvSpPr>
          <p:spPr>
            <a:xfrm>
              <a:off x="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4" name="Google Shape;274;p87"/>
            <p:cNvGrpSpPr/>
            <p:nvPr/>
          </p:nvGrpSpPr>
          <p:grpSpPr>
            <a:xfrm>
              <a:off x="147940" y="2971070"/>
              <a:ext cx="895504" cy="603534"/>
              <a:chOff x="2651540" y="3607595"/>
              <a:chExt cx="895504" cy="603534"/>
            </a:xfrm>
          </p:grpSpPr>
          <p:sp>
            <p:nvSpPr>
              <p:cNvPr id="275" name="Google Shape;275;p87"/>
              <p:cNvSpPr/>
              <p:nvPr/>
            </p:nvSpPr>
            <p:spPr>
              <a:xfrm>
                <a:off x="2677290" y="3639774"/>
                <a:ext cx="869754" cy="571355"/>
              </a:xfrm>
              <a:custGeom>
                <a:rect b="b" l="l" r="r" t="t"/>
                <a:pathLst>
                  <a:path extrusionOk="0" h="13070" w="19896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87"/>
              <p:cNvSpPr/>
              <p:nvPr/>
            </p:nvSpPr>
            <p:spPr>
              <a:xfrm>
                <a:off x="2651540" y="3607595"/>
                <a:ext cx="869754" cy="571355"/>
              </a:xfrm>
              <a:custGeom>
                <a:rect b="b" l="l" r="r" t="t"/>
                <a:pathLst>
                  <a:path extrusionOk="0" h="13070" w="19896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87"/>
              <p:cNvSpPr/>
              <p:nvPr/>
            </p:nvSpPr>
            <p:spPr>
              <a:xfrm>
                <a:off x="2651540" y="3607595"/>
                <a:ext cx="869754" cy="571355"/>
              </a:xfrm>
              <a:custGeom>
                <a:rect b="b" l="l" r="r" t="t"/>
                <a:pathLst>
                  <a:path extrusionOk="0" h="13070" w="19896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63137"/>
                    </a:srgbClr>
                  </a:gs>
                  <a:gs pos="100000">
                    <a:srgbClr val="39C4FF">
                      <a:alpha val="63137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87"/>
              <p:cNvSpPr/>
              <p:nvPr/>
            </p:nvSpPr>
            <p:spPr>
              <a:xfrm>
                <a:off x="2693244" y="3653889"/>
                <a:ext cx="786083" cy="238028"/>
              </a:xfrm>
              <a:custGeom>
                <a:rect b="b" l="l" r="r" t="t"/>
                <a:pathLst>
                  <a:path extrusionOk="0" h="5445" w="17982">
                    <a:moveTo>
                      <a:pt x="387" y="1"/>
                    </a:moveTo>
                    <a:cubicBezTo>
                      <a:pt x="268" y="1"/>
                      <a:pt x="153" y="64"/>
                      <a:pt x="91" y="175"/>
                    </a:cubicBezTo>
                    <a:cubicBezTo>
                      <a:pt x="1" y="337"/>
                      <a:pt x="60" y="544"/>
                      <a:pt x="223" y="634"/>
                    </a:cubicBezTo>
                    <a:lnTo>
                      <a:pt x="8806" y="5403"/>
                    </a:lnTo>
                    <a:cubicBezTo>
                      <a:pt x="8857" y="5431"/>
                      <a:pt x="8914" y="5445"/>
                      <a:pt x="8970" y="5445"/>
                    </a:cubicBezTo>
                    <a:lnTo>
                      <a:pt x="9014" y="5445"/>
                    </a:lnTo>
                    <a:cubicBezTo>
                      <a:pt x="9072" y="5445"/>
                      <a:pt x="9129" y="5429"/>
                      <a:pt x="9177" y="5403"/>
                    </a:cubicBezTo>
                    <a:lnTo>
                      <a:pt x="17761" y="634"/>
                    </a:lnTo>
                    <a:cubicBezTo>
                      <a:pt x="17923" y="542"/>
                      <a:pt x="17981" y="337"/>
                      <a:pt x="17892" y="175"/>
                    </a:cubicBezTo>
                    <a:cubicBezTo>
                      <a:pt x="17830" y="64"/>
                      <a:pt x="17715" y="1"/>
                      <a:pt x="17596" y="1"/>
                    </a:cubicBezTo>
                    <a:cubicBezTo>
                      <a:pt x="17540" y="1"/>
                      <a:pt x="17484" y="14"/>
                      <a:pt x="17433" y="43"/>
                    </a:cubicBezTo>
                    <a:lnTo>
                      <a:pt x="8992" y="4732"/>
                    </a:lnTo>
                    <a:lnTo>
                      <a:pt x="551" y="43"/>
                    </a:lnTo>
                    <a:cubicBezTo>
                      <a:pt x="499" y="14"/>
                      <a:pt x="442" y="1"/>
                      <a:pt x="3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9" name="Google Shape;279;p87"/>
            <p:cNvGrpSpPr/>
            <p:nvPr/>
          </p:nvGrpSpPr>
          <p:grpSpPr>
            <a:xfrm>
              <a:off x="46526" y="3295186"/>
              <a:ext cx="426877" cy="228498"/>
              <a:chOff x="1812651" y="3300236"/>
              <a:chExt cx="426877" cy="228498"/>
            </a:xfrm>
          </p:grpSpPr>
          <p:sp>
            <p:nvSpPr>
              <p:cNvPr id="280" name="Google Shape;280;p87"/>
              <p:cNvSpPr/>
              <p:nvPr/>
            </p:nvSpPr>
            <p:spPr>
              <a:xfrm>
                <a:off x="1812651" y="3300236"/>
                <a:ext cx="426877" cy="228498"/>
              </a:xfrm>
              <a:custGeom>
                <a:rect b="b" l="l" r="r" t="t"/>
                <a:pathLst>
                  <a:path extrusionOk="0" h="5227" w="9765">
                    <a:moveTo>
                      <a:pt x="0" y="0"/>
                    </a:moveTo>
                    <a:lnTo>
                      <a:pt x="0" y="5227"/>
                    </a:lnTo>
                    <a:lnTo>
                      <a:pt x="9765" y="5227"/>
                    </a:lnTo>
                    <a:lnTo>
                      <a:pt x="9765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87"/>
              <p:cNvSpPr/>
              <p:nvPr/>
            </p:nvSpPr>
            <p:spPr>
              <a:xfrm>
                <a:off x="1843426" y="3356934"/>
                <a:ext cx="359206" cy="9180"/>
              </a:xfrm>
              <a:custGeom>
                <a:rect b="b" l="l" r="r" t="t"/>
                <a:pathLst>
                  <a:path extrusionOk="0" h="210" w="8217">
                    <a:moveTo>
                      <a:pt x="0" y="0"/>
                    </a:moveTo>
                    <a:lnTo>
                      <a:pt x="0" y="209"/>
                    </a:lnTo>
                    <a:lnTo>
                      <a:pt x="8217" y="209"/>
                    </a:lnTo>
                    <a:lnTo>
                      <a:pt x="8217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87"/>
              <p:cNvSpPr/>
              <p:nvPr/>
            </p:nvSpPr>
            <p:spPr>
              <a:xfrm>
                <a:off x="1843426" y="3403884"/>
                <a:ext cx="359206" cy="9224"/>
              </a:xfrm>
              <a:custGeom>
                <a:rect b="b" l="l" r="r" t="t"/>
                <a:pathLst>
                  <a:path extrusionOk="0" h="211" w="8217">
                    <a:moveTo>
                      <a:pt x="0" y="1"/>
                    </a:moveTo>
                    <a:lnTo>
                      <a:pt x="0" y="210"/>
                    </a:lnTo>
                    <a:lnTo>
                      <a:pt x="8217" y="210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87"/>
              <p:cNvSpPr/>
              <p:nvPr/>
            </p:nvSpPr>
            <p:spPr>
              <a:xfrm>
                <a:off x="1843426" y="3451009"/>
                <a:ext cx="201395" cy="9136"/>
              </a:xfrm>
              <a:custGeom>
                <a:rect b="b" l="l" r="r" t="t"/>
                <a:pathLst>
                  <a:path extrusionOk="0" h="209" w="4607">
                    <a:moveTo>
                      <a:pt x="0" y="0"/>
                    </a:moveTo>
                    <a:lnTo>
                      <a:pt x="0" y="208"/>
                    </a:lnTo>
                    <a:lnTo>
                      <a:pt x="4606" y="208"/>
                    </a:lnTo>
                    <a:lnTo>
                      <a:pt x="4606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4" name="Google Shape;284;p87"/>
            <p:cNvSpPr/>
            <p:nvPr/>
          </p:nvSpPr>
          <p:spPr>
            <a:xfrm>
              <a:off x="46336" y="2371844"/>
              <a:ext cx="199821" cy="199909"/>
            </a:xfrm>
            <a:custGeom>
              <a:rect b="b" l="l" r="r" t="t"/>
              <a:pathLst>
                <a:path extrusionOk="0" h="4573" w="4571">
                  <a:moveTo>
                    <a:pt x="2212" y="1"/>
                  </a:moveTo>
                  <a:lnTo>
                    <a:pt x="1892" y="1712"/>
                  </a:lnTo>
                  <a:lnTo>
                    <a:pt x="180" y="1394"/>
                  </a:lnTo>
                  <a:lnTo>
                    <a:pt x="0" y="2359"/>
                  </a:lnTo>
                  <a:lnTo>
                    <a:pt x="1713" y="2679"/>
                  </a:lnTo>
                  <a:lnTo>
                    <a:pt x="1395" y="4392"/>
                  </a:lnTo>
                  <a:lnTo>
                    <a:pt x="2359" y="4573"/>
                  </a:lnTo>
                  <a:lnTo>
                    <a:pt x="2680" y="2860"/>
                  </a:lnTo>
                  <a:lnTo>
                    <a:pt x="4393" y="3180"/>
                  </a:lnTo>
                  <a:lnTo>
                    <a:pt x="4571" y="2212"/>
                  </a:lnTo>
                  <a:lnTo>
                    <a:pt x="2860" y="1893"/>
                  </a:lnTo>
                  <a:lnTo>
                    <a:pt x="3178" y="18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88"/>
          <p:cNvSpPr/>
          <p:nvPr/>
        </p:nvSpPr>
        <p:spPr>
          <a:xfrm>
            <a:off x="499" y="-2858"/>
            <a:ext cx="9144000" cy="292500"/>
          </a:xfrm>
          <a:prstGeom prst="rect">
            <a:avLst/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88"/>
          <p:cNvSpPr txBox="1"/>
          <p:nvPr>
            <p:ph type="ctrTitle"/>
          </p:nvPr>
        </p:nvSpPr>
        <p:spPr>
          <a:xfrm>
            <a:off x="2594950" y="904775"/>
            <a:ext cx="39540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8" name="Google Shape;288;p88"/>
          <p:cNvSpPr txBox="1"/>
          <p:nvPr>
            <p:ph idx="1" type="subTitle"/>
          </p:nvPr>
        </p:nvSpPr>
        <p:spPr>
          <a:xfrm>
            <a:off x="2963700" y="1859466"/>
            <a:ext cx="32166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88"/>
          <p:cNvSpPr txBox="1"/>
          <p:nvPr>
            <p:ph idx="2" type="subTitle"/>
          </p:nvPr>
        </p:nvSpPr>
        <p:spPr>
          <a:xfrm rot="-1283">
            <a:off x="2963700" y="4032247"/>
            <a:ext cx="3216600" cy="418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7800000" dist="66675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90" name="Google Shape;290;p88"/>
          <p:cNvGrpSpPr/>
          <p:nvPr/>
        </p:nvGrpSpPr>
        <p:grpSpPr>
          <a:xfrm>
            <a:off x="8306207" y="49492"/>
            <a:ext cx="645347" cy="445021"/>
            <a:chOff x="8306207" y="49492"/>
            <a:chExt cx="645347" cy="445021"/>
          </a:xfrm>
        </p:grpSpPr>
        <p:grpSp>
          <p:nvGrpSpPr>
            <p:cNvPr id="291" name="Google Shape;291;p88"/>
            <p:cNvGrpSpPr/>
            <p:nvPr/>
          </p:nvGrpSpPr>
          <p:grpSpPr>
            <a:xfrm>
              <a:off x="8546512" y="128442"/>
              <a:ext cx="405042" cy="366071"/>
              <a:chOff x="4895337" y="3503117"/>
              <a:chExt cx="405042" cy="366071"/>
            </a:xfrm>
          </p:grpSpPr>
          <p:sp>
            <p:nvSpPr>
              <p:cNvPr id="292" name="Google Shape;292;p88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88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88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5" name="Google Shape;295;p88"/>
            <p:cNvSpPr/>
            <p:nvPr/>
          </p:nvSpPr>
          <p:spPr>
            <a:xfrm>
              <a:off x="8306207" y="49492"/>
              <a:ext cx="195319" cy="195319"/>
            </a:xfrm>
            <a:custGeom>
              <a:rect b="b" l="l" r="r" t="t"/>
              <a:pathLst>
                <a:path extrusionOk="0" h="4468" w="4468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Google Shape;296;p88"/>
          <p:cNvSpPr txBox="1"/>
          <p:nvPr/>
        </p:nvSpPr>
        <p:spPr>
          <a:xfrm>
            <a:off x="2963750" y="3123756"/>
            <a:ext cx="3216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</a:t>
            </a:r>
            <a:r>
              <a:rPr b="0" i="0" lang="en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This presentation template was created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b="0" i="0" lang="en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including icons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b="0" i="0" lang="en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infographics &amp; images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1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9"/>
          <p:cNvSpPr txBox="1"/>
          <p:nvPr>
            <p:ph idx="1" type="body"/>
          </p:nvPr>
        </p:nvSpPr>
        <p:spPr>
          <a:xfrm>
            <a:off x="720000" y="1022100"/>
            <a:ext cx="770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9" name="Google Shape;299;p89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0" name="Google Shape;300;p89"/>
          <p:cNvGrpSpPr/>
          <p:nvPr/>
        </p:nvGrpSpPr>
        <p:grpSpPr>
          <a:xfrm>
            <a:off x="-1" y="-2858"/>
            <a:ext cx="9144000" cy="506857"/>
            <a:chOff x="-1" y="-2858"/>
            <a:chExt cx="9144000" cy="506857"/>
          </a:xfrm>
        </p:grpSpPr>
        <p:sp>
          <p:nvSpPr>
            <p:cNvPr id="301" name="Google Shape;301;p89"/>
            <p:cNvSpPr/>
            <p:nvPr/>
          </p:nvSpPr>
          <p:spPr>
            <a:xfrm>
              <a:off x="-1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9"/>
            <p:cNvSpPr/>
            <p:nvPr/>
          </p:nvSpPr>
          <p:spPr>
            <a:xfrm>
              <a:off x="527255" y="79257"/>
              <a:ext cx="77113" cy="77113"/>
            </a:xfrm>
            <a:custGeom>
              <a:rect b="b" l="l" r="r" t="t"/>
              <a:pathLst>
                <a:path extrusionOk="0" h="1764" w="1764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3" name="Google Shape;303;p89"/>
            <p:cNvGrpSpPr/>
            <p:nvPr/>
          </p:nvGrpSpPr>
          <p:grpSpPr>
            <a:xfrm>
              <a:off x="114149" y="156396"/>
              <a:ext cx="378677" cy="347603"/>
              <a:chOff x="4669200" y="1719988"/>
              <a:chExt cx="246422" cy="226201"/>
            </a:xfrm>
          </p:grpSpPr>
          <p:sp>
            <p:nvSpPr>
              <p:cNvPr id="304" name="Google Shape;304;p89"/>
              <p:cNvSpPr/>
              <p:nvPr/>
            </p:nvSpPr>
            <p:spPr>
              <a:xfrm>
                <a:off x="4681528" y="1732860"/>
                <a:ext cx="234094" cy="213329"/>
              </a:xfrm>
              <a:custGeom>
                <a:rect b="b" l="l" r="r" t="t"/>
                <a:pathLst>
                  <a:path extrusionOk="0" h="4880" w="5355">
                    <a:moveTo>
                      <a:pt x="2678" y="1"/>
                    </a:moveTo>
                    <a:cubicBezTo>
                      <a:pt x="2054" y="1"/>
                      <a:pt x="1429" y="239"/>
                      <a:pt x="953" y="716"/>
                    </a:cubicBezTo>
                    <a:cubicBezTo>
                      <a:pt x="1" y="1667"/>
                      <a:pt x="1" y="3213"/>
                      <a:pt x="953" y="4165"/>
                    </a:cubicBezTo>
                    <a:cubicBezTo>
                      <a:pt x="1429" y="4641"/>
                      <a:pt x="2054" y="4879"/>
                      <a:pt x="2678" y="4879"/>
                    </a:cubicBezTo>
                    <a:cubicBezTo>
                      <a:pt x="3302" y="4879"/>
                      <a:pt x="3927" y="4641"/>
                      <a:pt x="4403" y="4165"/>
                    </a:cubicBezTo>
                    <a:cubicBezTo>
                      <a:pt x="5355" y="3213"/>
                      <a:pt x="5355" y="1667"/>
                      <a:pt x="4403" y="716"/>
                    </a:cubicBezTo>
                    <a:cubicBezTo>
                      <a:pt x="3927" y="239"/>
                      <a:pt x="3302" y="1"/>
                      <a:pt x="26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89"/>
              <p:cNvSpPr/>
              <p:nvPr/>
            </p:nvSpPr>
            <p:spPr>
              <a:xfrm>
                <a:off x="4669200" y="1719988"/>
                <a:ext cx="234094" cy="213329"/>
              </a:xfrm>
              <a:custGeom>
                <a:rect b="b" l="l" r="r" t="t"/>
                <a:pathLst>
                  <a:path extrusionOk="0" h="4880" w="5355">
                    <a:moveTo>
                      <a:pt x="2678" y="1"/>
                    </a:moveTo>
                    <a:cubicBezTo>
                      <a:pt x="2054" y="1"/>
                      <a:pt x="1429" y="239"/>
                      <a:pt x="953" y="716"/>
                    </a:cubicBezTo>
                    <a:cubicBezTo>
                      <a:pt x="1" y="1667"/>
                      <a:pt x="1" y="3213"/>
                      <a:pt x="953" y="4165"/>
                    </a:cubicBezTo>
                    <a:cubicBezTo>
                      <a:pt x="1429" y="4641"/>
                      <a:pt x="2054" y="4879"/>
                      <a:pt x="2678" y="4879"/>
                    </a:cubicBezTo>
                    <a:cubicBezTo>
                      <a:pt x="3302" y="4879"/>
                      <a:pt x="3927" y="4641"/>
                      <a:pt x="4403" y="4165"/>
                    </a:cubicBezTo>
                    <a:cubicBezTo>
                      <a:pt x="5355" y="3213"/>
                      <a:pt x="5355" y="1667"/>
                      <a:pt x="4403" y="716"/>
                    </a:cubicBezTo>
                    <a:cubicBezTo>
                      <a:pt x="3927" y="239"/>
                      <a:pt x="3302" y="1"/>
                      <a:pt x="2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89"/>
              <p:cNvSpPr/>
              <p:nvPr/>
            </p:nvSpPr>
            <p:spPr>
              <a:xfrm>
                <a:off x="4729876" y="1770392"/>
                <a:ext cx="112741" cy="112741"/>
              </a:xfrm>
              <a:custGeom>
                <a:rect b="b" l="l" r="r" t="t"/>
                <a:pathLst>
                  <a:path extrusionOk="0" h="2579" w="2579">
                    <a:moveTo>
                      <a:pt x="1379" y="886"/>
                    </a:moveTo>
                    <a:cubicBezTo>
                      <a:pt x="1447" y="886"/>
                      <a:pt x="1509" y="890"/>
                      <a:pt x="1561" y="903"/>
                    </a:cubicBezTo>
                    <a:lnTo>
                      <a:pt x="1540" y="1251"/>
                    </a:lnTo>
                    <a:cubicBezTo>
                      <a:pt x="1530" y="1402"/>
                      <a:pt x="1499" y="1510"/>
                      <a:pt x="1450" y="1576"/>
                    </a:cubicBezTo>
                    <a:cubicBezTo>
                      <a:pt x="1400" y="1644"/>
                      <a:pt x="1330" y="1678"/>
                      <a:pt x="1235" y="1678"/>
                    </a:cubicBezTo>
                    <a:cubicBezTo>
                      <a:pt x="1054" y="1678"/>
                      <a:pt x="965" y="1566"/>
                      <a:pt x="965" y="1344"/>
                    </a:cubicBezTo>
                    <a:cubicBezTo>
                      <a:pt x="965" y="1202"/>
                      <a:pt x="1000" y="1091"/>
                      <a:pt x="1072" y="1009"/>
                    </a:cubicBezTo>
                    <a:cubicBezTo>
                      <a:pt x="1146" y="926"/>
                      <a:pt x="1249" y="886"/>
                      <a:pt x="1379" y="886"/>
                    </a:cubicBezTo>
                    <a:close/>
                    <a:moveTo>
                      <a:pt x="1388" y="1"/>
                    </a:moveTo>
                    <a:cubicBezTo>
                      <a:pt x="1113" y="1"/>
                      <a:pt x="870" y="62"/>
                      <a:pt x="659" y="182"/>
                    </a:cubicBezTo>
                    <a:cubicBezTo>
                      <a:pt x="447" y="302"/>
                      <a:pt x="287" y="468"/>
                      <a:pt x="171" y="680"/>
                    </a:cubicBezTo>
                    <a:cubicBezTo>
                      <a:pt x="57" y="892"/>
                      <a:pt x="0" y="1128"/>
                      <a:pt x="0" y="1387"/>
                    </a:cubicBezTo>
                    <a:cubicBezTo>
                      <a:pt x="0" y="1762"/>
                      <a:pt x="113" y="2054"/>
                      <a:pt x="337" y="2264"/>
                    </a:cubicBezTo>
                    <a:cubicBezTo>
                      <a:pt x="560" y="2474"/>
                      <a:pt x="871" y="2579"/>
                      <a:pt x="1272" y="2579"/>
                    </a:cubicBezTo>
                    <a:cubicBezTo>
                      <a:pt x="1547" y="2579"/>
                      <a:pt x="1796" y="2531"/>
                      <a:pt x="2021" y="2436"/>
                    </a:cubicBezTo>
                    <a:lnTo>
                      <a:pt x="2021" y="2133"/>
                    </a:lnTo>
                    <a:cubicBezTo>
                      <a:pt x="1892" y="2182"/>
                      <a:pt x="1761" y="2217"/>
                      <a:pt x="1627" y="2241"/>
                    </a:cubicBezTo>
                    <a:cubicBezTo>
                      <a:pt x="1492" y="2266"/>
                      <a:pt x="1371" y="2278"/>
                      <a:pt x="1259" y="2278"/>
                    </a:cubicBezTo>
                    <a:cubicBezTo>
                      <a:pt x="966" y="2278"/>
                      <a:pt x="741" y="2200"/>
                      <a:pt x="586" y="2044"/>
                    </a:cubicBezTo>
                    <a:cubicBezTo>
                      <a:pt x="430" y="1889"/>
                      <a:pt x="352" y="1667"/>
                      <a:pt x="352" y="1377"/>
                    </a:cubicBezTo>
                    <a:cubicBezTo>
                      <a:pt x="352" y="1161"/>
                      <a:pt x="395" y="970"/>
                      <a:pt x="478" y="806"/>
                    </a:cubicBezTo>
                    <a:cubicBezTo>
                      <a:pt x="560" y="642"/>
                      <a:pt x="680" y="514"/>
                      <a:pt x="839" y="428"/>
                    </a:cubicBezTo>
                    <a:cubicBezTo>
                      <a:pt x="996" y="340"/>
                      <a:pt x="1180" y="297"/>
                      <a:pt x="1392" y="297"/>
                    </a:cubicBezTo>
                    <a:cubicBezTo>
                      <a:pt x="1556" y="297"/>
                      <a:pt x="1703" y="330"/>
                      <a:pt x="1830" y="400"/>
                    </a:cubicBezTo>
                    <a:cubicBezTo>
                      <a:pt x="1957" y="468"/>
                      <a:pt x="2056" y="567"/>
                      <a:pt x="2127" y="697"/>
                    </a:cubicBezTo>
                    <a:cubicBezTo>
                      <a:pt x="2198" y="827"/>
                      <a:pt x="2233" y="975"/>
                      <a:pt x="2233" y="1145"/>
                    </a:cubicBezTo>
                    <a:cubicBezTo>
                      <a:pt x="2233" y="1305"/>
                      <a:pt x="2213" y="1432"/>
                      <a:pt x="2172" y="1531"/>
                    </a:cubicBezTo>
                    <a:cubicBezTo>
                      <a:pt x="2133" y="1627"/>
                      <a:pt x="2079" y="1677"/>
                      <a:pt x="2013" y="1677"/>
                    </a:cubicBezTo>
                    <a:cubicBezTo>
                      <a:pt x="1932" y="1677"/>
                      <a:pt x="1892" y="1605"/>
                      <a:pt x="1892" y="1458"/>
                    </a:cubicBezTo>
                    <a:lnTo>
                      <a:pt x="1929" y="687"/>
                    </a:lnTo>
                    <a:cubicBezTo>
                      <a:pt x="1858" y="664"/>
                      <a:pt x="1769" y="643"/>
                      <a:pt x="1660" y="626"/>
                    </a:cubicBezTo>
                    <a:cubicBezTo>
                      <a:pt x="1550" y="608"/>
                      <a:pt x="1453" y="599"/>
                      <a:pt x="1362" y="599"/>
                    </a:cubicBezTo>
                    <a:cubicBezTo>
                      <a:pt x="1136" y="599"/>
                      <a:pt x="952" y="666"/>
                      <a:pt x="811" y="803"/>
                    </a:cubicBezTo>
                    <a:cubicBezTo>
                      <a:pt x="669" y="937"/>
                      <a:pt x="598" y="1115"/>
                      <a:pt x="598" y="1337"/>
                    </a:cubicBezTo>
                    <a:cubicBezTo>
                      <a:pt x="598" y="1532"/>
                      <a:pt x="651" y="1687"/>
                      <a:pt x="760" y="1797"/>
                    </a:cubicBezTo>
                    <a:cubicBezTo>
                      <a:pt x="867" y="1909"/>
                      <a:pt x="1013" y="1965"/>
                      <a:pt x="1199" y="1965"/>
                    </a:cubicBezTo>
                    <a:cubicBezTo>
                      <a:pt x="1373" y="1965"/>
                      <a:pt x="1519" y="1899"/>
                      <a:pt x="1632" y="1762"/>
                    </a:cubicBezTo>
                    <a:lnTo>
                      <a:pt x="1656" y="1762"/>
                    </a:lnTo>
                    <a:cubicBezTo>
                      <a:pt x="1683" y="1822"/>
                      <a:pt x="1726" y="1872"/>
                      <a:pt x="1786" y="1909"/>
                    </a:cubicBezTo>
                    <a:cubicBezTo>
                      <a:pt x="1846" y="1945"/>
                      <a:pt x="1915" y="1965"/>
                      <a:pt x="1993" y="1965"/>
                    </a:cubicBezTo>
                    <a:cubicBezTo>
                      <a:pt x="2109" y="1965"/>
                      <a:pt x="2212" y="1928"/>
                      <a:pt x="2300" y="1858"/>
                    </a:cubicBezTo>
                    <a:cubicBezTo>
                      <a:pt x="2389" y="1787"/>
                      <a:pt x="2458" y="1688"/>
                      <a:pt x="2505" y="1562"/>
                    </a:cubicBezTo>
                    <a:cubicBezTo>
                      <a:pt x="2553" y="1438"/>
                      <a:pt x="2578" y="1299"/>
                      <a:pt x="2578" y="1148"/>
                    </a:cubicBezTo>
                    <a:cubicBezTo>
                      <a:pt x="2578" y="919"/>
                      <a:pt x="2529" y="718"/>
                      <a:pt x="2430" y="545"/>
                    </a:cubicBezTo>
                    <a:cubicBezTo>
                      <a:pt x="2331" y="373"/>
                      <a:pt x="2191" y="239"/>
                      <a:pt x="2008" y="142"/>
                    </a:cubicBezTo>
                    <a:cubicBezTo>
                      <a:pt x="1826" y="49"/>
                      <a:pt x="1619" y="1"/>
                      <a:pt x="13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1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90"/>
          <p:cNvSpPr txBox="1"/>
          <p:nvPr>
            <p:ph idx="1" type="body"/>
          </p:nvPr>
        </p:nvSpPr>
        <p:spPr>
          <a:xfrm>
            <a:off x="720000" y="1022100"/>
            <a:ext cx="7704000" cy="3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9" name="Google Shape;309;p90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10" name="Google Shape;310;p90"/>
          <p:cNvGrpSpPr/>
          <p:nvPr/>
        </p:nvGrpSpPr>
        <p:grpSpPr>
          <a:xfrm>
            <a:off x="8518607" y="0"/>
            <a:ext cx="625393" cy="5143500"/>
            <a:chOff x="8518607" y="0"/>
            <a:chExt cx="625393" cy="5143500"/>
          </a:xfrm>
        </p:grpSpPr>
        <p:sp>
          <p:nvSpPr>
            <p:cNvPr id="311" name="Google Shape;311;p90"/>
            <p:cNvSpPr/>
            <p:nvPr/>
          </p:nvSpPr>
          <p:spPr>
            <a:xfrm>
              <a:off x="885150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2" name="Google Shape;312;p90"/>
            <p:cNvGrpSpPr/>
            <p:nvPr/>
          </p:nvGrpSpPr>
          <p:grpSpPr>
            <a:xfrm>
              <a:off x="8518607" y="4400479"/>
              <a:ext cx="529564" cy="544732"/>
              <a:chOff x="3236532" y="2252479"/>
              <a:chExt cx="529564" cy="544732"/>
            </a:xfrm>
          </p:grpSpPr>
          <p:sp>
            <p:nvSpPr>
              <p:cNvPr id="313" name="Google Shape;313;p90"/>
              <p:cNvSpPr/>
              <p:nvPr/>
            </p:nvSpPr>
            <p:spPr>
              <a:xfrm>
                <a:off x="3256991" y="2288150"/>
                <a:ext cx="509105" cy="509061"/>
              </a:xfrm>
              <a:custGeom>
                <a:rect b="b" l="l" r="r" t="t"/>
                <a:pathLst>
                  <a:path extrusionOk="0" h="11645" w="11646">
                    <a:moveTo>
                      <a:pt x="5822" y="0"/>
                    </a:moveTo>
                    <a:cubicBezTo>
                      <a:pt x="4278" y="0"/>
                      <a:pt x="2797" y="613"/>
                      <a:pt x="1706" y="1706"/>
                    </a:cubicBezTo>
                    <a:cubicBezTo>
                      <a:pt x="614" y="2797"/>
                      <a:pt x="0" y="4278"/>
                      <a:pt x="0" y="5822"/>
                    </a:cubicBezTo>
                    <a:cubicBezTo>
                      <a:pt x="0" y="7366"/>
                      <a:pt x="614" y="8847"/>
                      <a:pt x="1706" y="9939"/>
                    </a:cubicBezTo>
                    <a:cubicBezTo>
                      <a:pt x="2797" y="11032"/>
                      <a:pt x="4278" y="11644"/>
                      <a:pt x="5822" y="11644"/>
                    </a:cubicBezTo>
                    <a:cubicBezTo>
                      <a:pt x="7366" y="11644"/>
                      <a:pt x="8848" y="11032"/>
                      <a:pt x="9940" y="9939"/>
                    </a:cubicBezTo>
                    <a:cubicBezTo>
                      <a:pt x="11032" y="8847"/>
                      <a:pt x="11645" y="7366"/>
                      <a:pt x="11645" y="5822"/>
                    </a:cubicBezTo>
                    <a:cubicBezTo>
                      <a:pt x="11645" y="4278"/>
                      <a:pt x="11032" y="2797"/>
                      <a:pt x="9940" y="1706"/>
                    </a:cubicBezTo>
                    <a:cubicBezTo>
                      <a:pt x="8848" y="613"/>
                      <a:pt x="7366" y="0"/>
                      <a:pt x="5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90"/>
              <p:cNvSpPr/>
              <p:nvPr/>
            </p:nvSpPr>
            <p:spPr>
              <a:xfrm>
                <a:off x="3236532" y="2252479"/>
                <a:ext cx="509105" cy="509105"/>
              </a:xfrm>
              <a:custGeom>
                <a:rect b="b" l="l" r="r" t="t"/>
                <a:pathLst>
                  <a:path extrusionOk="0" h="11646" w="11646">
                    <a:moveTo>
                      <a:pt x="5822" y="0"/>
                    </a:moveTo>
                    <a:cubicBezTo>
                      <a:pt x="2606" y="0"/>
                      <a:pt x="0" y="2607"/>
                      <a:pt x="0" y="5822"/>
                    </a:cubicBezTo>
                    <a:cubicBezTo>
                      <a:pt x="0" y="9039"/>
                      <a:pt x="2606" y="11646"/>
                      <a:pt x="5822" y="11646"/>
                    </a:cubicBezTo>
                    <a:cubicBezTo>
                      <a:pt x="9038" y="11646"/>
                      <a:pt x="11645" y="9039"/>
                      <a:pt x="11645" y="5822"/>
                    </a:cubicBezTo>
                    <a:cubicBezTo>
                      <a:pt x="11645" y="2607"/>
                      <a:pt x="9038" y="0"/>
                      <a:pt x="5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90"/>
              <p:cNvSpPr/>
              <p:nvPr/>
            </p:nvSpPr>
            <p:spPr>
              <a:xfrm rot="-617710">
                <a:off x="3358275" y="2374218"/>
                <a:ext cx="265605" cy="265605"/>
              </a:xfrm>
              <a:custGeom>
                <a:rect b="b" l="l" r="r" t="t"/>
                <a:pathLst>
                  <a:path extrusionOk="0" h="6076" w="6076">
                    <a:moveTo>
                      <a:pt x="3036" y="2208"/>
                    </a:moveTo>
                    <a:cubicBezTo>
                      <a:pt x="3097" y="2208"/>
                      <a:pt x="3158" y="2215"/>
                      <a:pt x="3219" y="2229"/>
                    </a:cubicBezTo>
                    <a:cubicBezTo>
                      <a:pt x="3434" y="2277"/>
                      <a:pt x="3618" y="2409"/>
                      <a:pt x="3736" y="2595"/>
                    </a:cubicBezTo>
                    <a:cubicBezTo>
                      <a:pt x="3855" y="2784"/>
                      <a:pt x="3893" y="3006"/>
                      <a:pt x="3844" y="3222"/>
                    </a:cubicBezTo>
                    <a:cubicBezTo>
                      <a:pt x="3757" y="3607"/>
                      <a:pt x="3413" y="3867"/>
                      <a:pt x="3034" y="3867"/>
                    </a:cubicBezTo>
                    <a:cubicBezTo>
                      <a:pt x="2974" y="3867"/>
                      <a:pt x="2913" y="3860"/>
                      <a:pt x="2853" y="3847"/>
                    </a:cubicBezTo>
                    <a:cubicBezTo>
                      <a:pt x="2638" y="3799"/>
                      <a:pt x="2452" y="3669"/>
                      <a:pt x="2335" y="3481"/>
                    </a:cubicBezTo>
                    <a:cubicBezTo>
                      <a:pt x="2216" y="3294"/>
                      <a:pt x="2178" y="3071"/>
                      <a:pt x="2228" y="2856"/>
                    </a:cubicBezTo>
                    <a:cubicBezTo>
                      <a:pt x="2315" y="2470"/>
                      <a:pt x="2659" y="2208"/>
                      <a:pt x="3036" y="2208"/>
                    </a:cubicBezTo>
                    <a:close/>
                    <a:moveTo>
                      <a:pt x="3035" y="1987"/>
                    </a:moveTo>
                    <a:cubicBezTo>
                      <a:pt x="2555" y="1987"/>
                      <a:pt x="2122" y="2319"/>
                      <a:pt x="2013" y="2806"/>
                    </a:cubicBezTo>
                    <a:cubicBezTo>
                      <a:pt x="1952" y="3079"/>
                      <a:pt x="1998" y="3360"/>
                      <a:pt x="2150" y="3598"/>
                    </a:cubicBezTo>
                    <a:cubicBezTo>
                      <a:pt x="2298" y="3837"/>
                      <a:pt x="2532" y="4001"/>
                      <a:pt x="2805" y="4063"/>
                    </a:cubicBezTo>
                    <a:cubicBezTo>
                      <a:pt x="2882" y="4080"/>
                      <a:pt x="2960" y="4089"/>
                      <a:pt x="3036" y="4089"/>
                    </a:cubicBezTo>
                    <a:cubicBezTo>
                      <a:pt x="3516" y="4089"/>
                      <a:pt x="3950" y="3756"/>
                      <a:pt x="4062" y="3271"/>
                    </a:cubicBezTo>
                    <a:cubicBezTo>
                      <a:pt x="4124" y="2997"/>
                      <a:pt x="4076" y="2716"/>
                      <a:pt x="3926" y="2478"/>
                    </a:cubicBezTo>
                    <a:cubicBezTo>
                      <a:pt x="3777" y="2240"/>
                      <a:pt x="3544" y="2075"/>
                      <a:pt x="3270" y="2014"/>
                    </a:cubicBezTo>
                    <a:cubicBezTo>
                      <a:pt x="3191" y="1996"/>
                      <a:pt x="3112" y="1987"/>
                      <a:pt x="3035" y="1987"/>
                    </a:cubicBezTo>
                    <a:close/>
                    <a:moveTo>
                      <a:pt x="3275" y="264"/>
                    </a:moveTo>
                    <a:lnTo>
                      <a:pt x="4014" y="432"/>
                    </a:lnTo>
                    <a:lnTo>
                      <a:pt x="3833" y="1236"/>
                    </a:lnTo>
                    <a:lnTo>
                      <a:pt x="3910" y="1275"/>
                    </a:lnTo>
                    <a:cubicBezTo>
                      <a:pt x="4094" y="1367"/>
                      <a:pt x="4260" y="1485"/>
                      <a:pt x="4407" y="1627"/>
                    </a:cubicBezTo>
                    <a:lnTo>
                      <a:pt x="4469" y="1688"/>
                    </a:lnTo>
                    <a:lnTo>
                      <a:pt x="5166" y="1246"/>
                    </a:lnTo>
                    <a:lnTo>
                      <a:pt x="5572" y="1887"/>
                    </a:lnTo>
                    <a:lnTo>
                      <a:pt x="4873" y="2327"/>
                    </a:lnTo>
                    <a:lnTo>
                      <a:pt x="4902" y="2410"/>
                    </a:lnTo>
                    <a:cubicBezTo>
                      <a:pt x="4967" y="2602"/>
                      <a:pt x="5001" y="2803"/>
                      <a:pt x="5003" y="3008"/>
                    </a:cubicBezTo>
                    <a:lnTo>
                      <a:pt x="5006" y="3096"/>
                    </a:lnTo>
                    <a:lnTo>
                      <a:pt x="5810" y="3277"/>
                    </a:lnTo>
                    <a:lnTo>
                      <a:pt x="5643" y="4017"/>
                    </a:lnTo>
                    <a:lnTo>
                      <a:pt x="4838" y="3834"/>
                    </a:lnTo>
                    <a:lnTo>
                      <a:pt x="4798" y="3912"/>
                    </a:lnTo>
                    <a:cubicBezTo>
                      <a:pt x="4707" y="4096"/>
                      <a:pt x="4589" y="4263"/>
                      <a:pt x="4448" y="4408"/>
                    </a:cubicBezTo>
                    <a:lnTo>
                      <a:pt x="4387" y="4471"/>
                    </a:lnTo>
                    <a:lnTo>
                      <a:pt x="4827" y="5169"/>
                    </a:lnTo>
                    <a:lnTo>
                      <a:pt x="4188" y="5574"/>
                    </a:lnTo>
                    <a:lnTo>
                      <a:pt x="3748" y="4875"/>
                    </a:lnTo>
                    <a:lnTo>
                      <a:pt x="3664" y="4903"/>
                    </a:lnTo>
                    <a:cubicBezTo>
                      <a:pt x="3472" y="4970"/>
                      <a:pt x="3270" y="5004"/>
                      <a:pt x="3065" y="5007"/>
                    </a:cubicBezTo>
                    <a:lnTo>
                      <a:pt x="2978" y="5008"/>
                    </a:lnTo>
                    <a:lnTo>
                      <a:pt x="2796" y="5813"/>
                    </a:lnTo>
                    <a:lnTo>
                      <a:pt x="2058" y="5644"/>
                    </a:lnTo>
                    <a:lnTo>
                      <a:pt x="2239" y="4841"/>
                    </a:lnTo>
                    <a:lnTo>
                      <a:pt x="2161" y="4801"/>
                    </a:lnTo>
                    <a:cubicBezTo>
                      <a:pt x="1977" y="4710"/>
                      <a:pt x="1812" y="4591"/>
                      <a:pt x="1665" y="4449"/>
                    </a:cubicBezTo>
                    <a:lnTo>
                      <a:pt x="1602" y="4390"/>
                    </a:lnTo>
                    <a:lnTo>
                      <a:pt x="905" y="4830"/>
                    </a:lnTo>
                    <a:lnTo>
                      <a:pt x="499" y="4191"/>
                    </a:lnTo>
                    <a:lnTo>
                      <a:pt x="1198" y="3749"/>
                    </a:lnTo>
                    <a:lnTo>
                      <a:pt x="1170" y="3667"/>
                    </a:lnTo>
                    <a:cubicBezTo>
                      <a:pt x="1105" y="3474"/>
                      <a:pt x="1071" y="3273"/>
                      <a:pt x="1068" y="3068"/>
                    </a:cubicBezTo>
                    <a:lnTo>
                      <a:pt x="1065" y="2981"/>
                    </a:lnTo>
                    <a:lnTo>
                      <a:pt x="262" y="2799"/>
                    </a:lnTo>
                    <a:lnTo>
                      <a:pt x="429" y="2059"/>
                    </a:lnTo>
                    <a:lnTo>
                      <a:pt x="1233" y="2242"/>
                    </a:lnTo>
                    <a:lnTo>
                      <a:pt x="1273" y="2164"/>
                    </a:lnTo>
                    <a:cubicBezTo>
                      <a:pt x="1365" y="1980"/>
                      <a:pt x="1482" y="1815"/>
                      <a:pt x="1624" y="1668"/>
                    </a:cubicBezTo>
                    <a:lnTo>
                      <a:pt x="1685" y="1606"/>
                    </a:lnTo>
                    <a:lnTo>
                      <a:pt x="1245" y="907"/>
                    </a:lnTo>
                    <a:lnTo>
                      <a:pt x="1884" y="503"/>
                    </a:lnTo>
                    <a:lnTo>
                      <a:pt x="2324" y="1201"/>
                    </a:lnTo>
                    <a:lnTo>
                      <a:pt x="2407" y="1173"/>
                    </a:lnTo>
                    <a:cubicBezTo>
                      <a:pt x="2599" y="1108"/>
                      <a:pt x="2802" y="1074"/>
                      <a:pt x="3007" y="1070"/>
                    </a:cubicBezTo>
                    <a:lnTo>
                      <a:pt x="3093" y="1068"/>
                    </a:lnTo>
                    <a:lnTo>
                      <a:pt x="3275" y="264"/>
                    </a:lnTo>
                    <a:close/>
                    <a:moveTo>
                      <a:pt x="3111" y="0"/>
                    </a:moveTo>
                    <a:lnTo>
                      <a:pt x="2918" y="852"/>
                    </a:lnTo>
                    <a:cubicBezTo>
                      <a:pt x="2751" y="862"/>
                      <a:pt x="2582" y="890"/>
                      <a:pt x="2421" y="938"/>
                    </a:cubicBezTo>
                    <a:lnTo>
                      <a:pt x="1955" y="198"/>
                    </a:lnTo>
                    <a:lnTo>
                      <a:pt x="942" y="838"/>
                    </a:lnTo>
                    <a:lnTo>
                      <a:pt x="1409" y="1577"/>
                    </a:lnTo>
                    <a:cubicBezTo>
                      <a:pt x="1296" y="1703"/>
                      <a:pt x="1198" y="1840"/>
                      <a:pt x="1117" y="1989"/>
                    </a:cubicBezTo>
                    <a:lnTo>
                      <a:pt x="265" y="1796"/>
                    </a:lnTo>
                    <a:lnTo>
                      <a:pt x="0" y="2965"/>
                    </a:lnTo>
                    <a:lnTo>
                      <a:pt x="852" y="3158"/>
                    </a:lnTo>
                    <a:cubicBezTo>
                      <a:pt x="860" y="3325"/>
                      <a:pt x="888" y="3492"/>
                      <a:pt x="936" y="3655"/>
                    </a:cubicBezTo>
                    <a:lnTo>
                      <a:pt x="198" y="4121"/>
                    </a:lnTo>
                    <a:lnTo>
                      <a:pt x="837" y="5134"/>
                    </a:lnTo>
                    <a:lnTo>
                      <a:pt x="1577" y="4667"/>
                    </a:lnTo>
                    <a:cubicBezTo>
                      <a:pt x="1701" y="4780"/>
                      <a:pt x="1840" y="4878"/>
                      <a:pt x="1989" y="4958"/>
                    </a:cubicBezTo>
                    <a:lnTo>
                      <a:pt x="1796" y="5811"/>
                    </a:lnTo>
                    <a:lnTo>
                      <a:pt x="2964" y="6076"/>
                    </a:lnTo>
                    <a:lnTo>
                      <a:pt x="3158" y="5224"/>
                    </a:lnTo>
                    <a:cubicBezTo>
                      <a:pt x="3328" y="5216"/>
                      <a:pt x="3495" y="5188"/>
                      <a:pt x="3656" y="5139"/>
                    </a:cubicBezTo>
                    <a:lnTo>
                      <a:pt x="4122" y="5878"/>
                    </a:lnTo>
                    <a:lnTo>
                      <a:pt x="5135" y="5238"/>
                    </a:lnTo>
                    <a:lnTo>
                      <a:pt x="4668" y="4499"/>
                    </a:lnTo>
                    <a:cubicBezTo>
                      <a:pt x="4780" y="4374"/>
                      <a:pt x="4876" y="4236"/>
                      <a:pt x="4958" y="4087"/>
                    </a:cubicBezTo>
                    <a:lnTo>
                      <a:pt x="5810" y="4280"/>
                    </a:lnTo>
                    <a:lnTo>
                      <a:pt x="6075" y="3112"/>
                    </a:lnTo>
                    <a:lnTo>
                      <a:pt x="5223" y="2919"/>
                    </a:lnTo>
                    <a:cubicBezTo>
                      <a:pt x="5214" y="2751"/>
                      <a:pt x="5186" y="2583"/>
                      <a:pt x="5138" y="2423"/>
                    </a:cubicBezTo>
                    <a:lnTo>
                      <a:pt x="5877" y="1958"/>
                    </a:lnTo>
                    <a:lnTo>
                      <a:pt x="5237" y="942"/>
                    </a:lnTo>
                    <a:lnTo>
                      <a:pt x="4499" y="1409"/>
                    </a:lnTo>
                    <a:cubicBezTo>
                      <a:pt x="4373" y="1296"/>
                      <a:pt x="4236" y="1200"/>
                      <a:pt x="4087" y="1118"/>
                    </a:cubicBezTo>
                    <a:lnTo>
                      <a:pt x="4279" y="266"/>
                    </a:lnTo>
                    <a:lnTo>
                      <a:pt x="3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6" name="Google Shape;316;p90"/>
            <p:cNvSpPr/>
            <p:nvPr/>
          </p:nvSpPr>
          <p:spPr>
            <a:xfrm>
              <a:off x="8701076" y="4097754"/>
              <a:ext cx="442920" cy="442789"/>
            </a:xfrm>
            <a:custGeom>
              <a:rect b="b" l="l" r="r" t="t"/>
              <a:pathLst>
                <a:path extrusionOk="0" h="10129" w="10132">
                  <a:moveTo>
                    <a:pt x="5066" y="2878"/>
                  </a:moveTo>
                  <a:cubicBezTo>
                    <a:pt x="6295" y="2878"/>
                    <a:pt x="7292" y="3875"/>
                    <a:pt x="7292" y="5104"/>
                  </a:cubicBezTo>
                  <a:cubicBezTo>
                    <a:pt x="7292" y="6334"/>
                    <a:pt x="6295" y="7330"/>
                    <a:pt x="5066" y="7330"/>
                  </a:cubicBezTo>
                  <a:cubicBezTo>
                    <a:pt x="3839" y="7330"/>
                    <a:pt x="2842" y="6333"/>
                    <a:pt x="2842" y="5104"/>
                  </a:cubicBezTo>
                  <a:cubicBezTo>
                    <a:pt x="2842" y="3875"/>
                    <a:pt x="3839" y="2878"/>
                    <a:pt x="5066" y="2878"/>
                  </a:cubicBezTo>
                  <a:close/>
                  <a:moveTo>
                    <a:pt x="4208" y="0"/>
                  </a:moveTo>
                  <a:cubicBezTo>
                    <a:pt x="4078" y="0"/>
                    <a:pt x="3972" y="105"/>
                    <a:pt x="3972" y="237"/>
                  </a:cubicBezTo>
                  <a:lnTo>
                    <a:pt x="3972" y="1130"/>
                  </a:lnTo>
                  <a:cubicBezTo>
                    <a:pt x="3647" y="1219"/>
                    <a:pt x="3338" y="1347"/>
                    <a:pt x="3051" y="1509"/>
                  </a:cubicBezTo>
                  <a:lnTo>
                    <a:pt x="2422" y="880"/>
                  </a:lnTo>
                  <a:cubicBezTo>
                    <a:pt x="2376" y="834"/>
                    <a:pt x="2316" y="811"/>
                    <a:pt x="2256" y="811"/>
                  </a:cubicBezTo>
                  <a:cubicBezTo>
                    <a:pt x="2196" y="811"/>
                    <a:pt x="2136" y="834"/>
                    <a:pt x="2090" y="880"/>
                  </a:cubicBezTo>
                  <a:lnTo>
                    <a:pt x="879" y="2091"/>
                  </a:lnTo>
                  <a:cubicBezTo>
                    <a:pt x="787" y="2182"/>
                    <a:pt x="787" y="2331"/>
                    <a:pt x="879" y="2423"/>
                  </a:cubicBezTo>
                  <a:lnTo>
                    <a:pt x="1496" y="3039"/>
                  </a:lnTo>
                  <a:cubicBezTo>
                    <a:pt x="1327" y="3329"/>
                    <a:pt x="1193" y="3642"/>
                    <a:pt x="1098" y="3973"/>
                  </a:cubicBezTo>
                  <a:lnTo>
                    <a:pt x="236" y="3973"/>
                  </a:lnTo>
                  <a:cubicBezTo>
                    <a:pt x="107" y="3973"/>
                    <a:pt x="1" y="4077"/>
                    <a:pt x="1" y="4207"/>
                  </a:cubicBezTo>
                  <a:lnTo>
                    <a:pt x="1" y="5921"/>
                  </a:lnTo>
                  <a:cubicBezTo>
                    <a:pt x="1" y="6050"/>
                    <a:pt x="104" y="6156"/>
                    <a:pt x="236" y="6156"/>
                  </a:cubicBezTo>
                  <a:lnTo>
                    <a:pt x="1073" y="6156"/>
                  </a:lnTo>
                  <a:cubicBezTo>
                    <a:pt x="1163" y="6497"/>
                    <a:pt x="1295" y="6821"/>
                    <a:pt x="1465" y="7121"/>
                  </a:cubicBezTo>
                  <a:lnTo>
                    <a:pt x="879" y="7706"/>
                  </a:lnTo>
                  <a:cubicBezTo>
                    <a:pt x="787" y="7798"/>
                    <a:pt x="787" y="7946"/>
                    <a:pt x="879" y="8038"/>
                  </a:cubicBezTo>
                  <a:lnTo>
                    <a:pt x="2090" y="9249"/>
                  </a:lnTo>
                  <a:cubicBezTo>
                    <a:pt x="2136" y="9295"/>
                    <a:pt x="2196" y="9318"/>
                    <a:pt x="2256" y="9318"/>
                  </a:cubicBezTo>
                  <a:cubicBezTo>
                    <a:pt x="2316" y="9318"/>
                    <a:pt x="2376" y="9295"/>
                    <a:pt x="2422" y="9249"/>
                  </a:cubicBezTo>
                  <a:lnTo>
                    <a:pt x="2996" y="8675"/>
                  </a:lnTo>
                  <a:cubicBezTo>
                    <a:pt x="3300" y="8851"/>
                    <a:pt x="3628" y="8990"/>
                    <a:pt x="3975" y="9085"/>
                  </a:cubicBezTo>
                  <a:lnTo>
                    <a:pt x="3975" y="9707"/>
                  </a:lnTo>
                  <a:cubicBezTo>
                    <a:pt x="3975" y="9939"/>
                    <a:pt x="4161" y="10128"/>
                    <a:pt x="4395" y="10128"/>
                  </a:cubicBezTo>
                  <a:lnTo>
                    <a:pt x="5737" y="10128"/>
                  </a:lnTo>
                  <a:cubicBezTo>
                    <a:pt x="5969" y="10128"/>
                    <a:pt x="6157" y="9940"/>
                    <a:pt x="6157" y="9707"/>
                  </a:cubicBezTo>
                  <a:lnTo>
                    <a:pt x="6157" y="9085"/>
                  </a:lnTo>
                  <a:cubicBezTo>
                    <a:pt x="6503" y="8990"/>
                    <a:pt x="6831" y="8851"/>
                    <a:pt x="7135" y="8675"/>
                  </a:cubicBezTo>
                  <a:lnTo>
                    <a:pt x="7578" y="9119"/>
                  </a:lnTo>
                  <a:cubicBezTo>
                    <a:pt x="7661" y="9201"/>
                    <a:pt x="7768" y="9242"/>
                    <a:pt x="7875" y="9242"/>
                  </a:cubicBezTo>
                  <a:cubicBezTo>
                    <a:pt x="7983" y="9242"/>
                    <a:pt x="8090" y="9201"/>
                    <a:pt x="8172" y="9119"/>
                  </a:cubicBezTo>
                  <a:lnTo>
                    <a:pt x="9122" y="8170"/>
                  </a:lnTo>
                  <a:cubicBezTo>
                    <a:pt x="9286" y="8004"/>
                    <a:pt x="9286" y="7740"/>
                    <a:pt x="9122" y="7576"/>
                  </a:cubicBezTo>
                  <a:lnTo>
                    <a:pt x="8667" y="7121"/>
                  </a:lnTo>
                  <a:cubicBezTo>
                    <a:pt x="8835" y="6821"/>
                    <a:pt x="8968" y="6497"/>
                    <a:pt x="9058" y="6156"/>
                  </a:cubicBezTo>
                  <a:lnTo>
                    <a:pt x="9710" y="6156"/>
                  </a:lnTo>
                  <a:cubicBezTo>
                    <a:pt x="9942" y="6156"/>
                    <a:pt x="10132" y="5968"/>
                    <a:pt x="10132" y="5735"/>
                  </a:cubicBezTo>
                  <a:lnTo>
                    <a:pt x="10132" y="4390"/>
                  </a:lnTo>
                  <a:cubicBezTo>
                    <a:pt x="10128" y="4158"/>
                    <a:pt x="9939" y="3971"/>
                    <a:pt x="9708" y="3971"/>
                  </a:cubicBezTo>
                  <a:lnTo>
                    <a:pt x="9030" y="3971"/>
                  </a:lnTo>
                  <a:cubicBezTo>
                    <a:pt x="8935" y="3640"/>
                    <a:pt x="8802" y="3328"/>
                    <a:pt x="8631" y="3038"/>
                  </a:cubicBezTo>
                  <a:lnTo>
                    <a:pt x="9118" y="2552"/>
                  </a:lnTo>
                  <a:cubicBezTo>
                    <a:pt x="9283" y="2387"/>
                    <a:pt x="9283" y="2122"/>
                    <a:pt x="9118" y="1958"/>
                  </a:cubicBezTo>
                  <a:lnTo>
                    <a:pt x="8169" y="1009"/>
                  </a:lnTo>
                  <a:cubicBezTo>
                    <a:pt x="8087" y="927"/>
                    <a:pt x="7979" y="886"/>
                    <a:pt x="7872" y="886"/>
                  </a:cubicBezTo>
                  <a:cubicBezTo>
                    <a:pt x="7764" y="886"/>
                    <a:pt x="7657" y="927"/>
                    <a:pt x="7575" y="1009"/>
                  </a:cubicBezTo>
                  <a:lnTo>
                    <a:pt x="7076" y="1506"/>
                  </a:lnTo>
                  <a:cubicBezTo>
                    <a:pt x="6789" y="1347"/>
                    <a:pt x="6480" y="1219"/>
                    <a:pt x="6155" y="1129"/>
                  </a:cubicBezTo>
                  <a:lnTo>
                    <a:pt x="6155" y="237"/>
                  </a:lnTo>
                  <a:cubicBezTo>
                    <a:pt x="6155" y="106"/>
                    <a:pt x="6051" y="0"/>
                    <a:pt x="5920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4"/>
          <p:cNvSpPr txBox="1"/>
          <p:nvPr>
            <p:ph idx="1" type="body"/>
          </p:nvPr>
        </p:nvSpPr>
        <p:spPr>
          <a:xfrm>
            <a:off x="720000" y="974100"/>
            <a:ext cx="77040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9" name="Google Shape;319;p64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20" name="Google Shape;320;p64"/>
          <p:cNvGrpSpPr/>
          <p:nvPr/>
        </p:nvGrpSpPr>
        <p:grpSpPr>
          <a:xfrm>
            <a:off x="0" y="0"/>
            <a:ext cx="477020" cy="5143500"/>
            <a:chOff x="0" y="0"/>
            <a:chExt cx="477020" cy="5143500"/>
          </a:xfrm>
        </p:grpSpPr>
        <p:sp>
          <p:nvSpPr>
            <p:cNvPr id="321" name="Google Shape;321;p64"/>
            <p:cNvSpPr/>
            <p:nvPr/>
          </p:nvSpPr>
          <p:spPr>
            <a:xfrm>
              <a:off x="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" name="Google Shape;322;p64"/>
            <p:cNvGrpSpPr/>
            <p:nvPr/>
          </p:nvGrpSpPr>
          <p:grpSpPr>
            <a:xfrm>
              <a:off x="65727" y="4207910"/>
              <a:ext cx="411293" cy="371712"/>
              <a:chOff x="4822289" y="4210685"/>
              <a:chExt cx="411293" cy="371712"/>
            </a:xfrm>
          </p:grpSpPr>
          <p:sp>
            <p:nvSpPr>
              <p:cNvPr id="323" name="Google Shape;323;p64"/>
              <p:cNvSpPr/>
              <p:nvPr/>
            </p:nvSpPr>
            <p:spPr>
              <a:xfrm>
                <a:off x="4843207" y="4226775"/>
                <a:ext cx="390375" cy="355622"/>
              </a:xfrm>
              <a:custGeom>
                <a:rect b="b" l="l" r="r" t="t"/>
                <a:pathLst>
                  <a:path extrusionOk="0" h="8135" w="8930">
                    <a:moveTo>
                      <a:pt x="4465" y="0"/>
                    </a:moveTo>
                    <a:cubicBezTo>
                      <a:pt x="3424" y="0"/>
                      <a:pt x="2383" y="397"/>
                      <a:pt x="1588" y="1191"/>
                    </a:cubicBezTo>
                    <a:cubicBezTo>
                      <a:pt x="0" y="2779"/>
                      <a:pt x="0" y="5355"/>
                      <a:pt x="1588" y="6943"/>
                    </a:cubicBezTo>
                    <a:cubicBezTo>
                      <a:pt x="2383" y="7737"/>
                      <a:pt x="3424" y="8135"/>
                      <a:pt x="4465" y="8135"/>
                    </a:cubicBezTo>
                    <a:cubicBezTo>
                      <a:pt x="5506" y="8135"/>
                      <a:pt x="6547" y="7737"/>
                      <a:pt x="7341" y="6943"/>
                    </a:cubicBezTo>
                    <a:cubicBezTo>
                      <a:pt x="8929" y="5355"/>
                      <a:pt x="8929" y="2779"/>
                      <a:pt x="7341" y="1191"/>
                    </a:cubicBezTo>
                    <a:cubicBezTo>
                      <a:pt x="6547" y="397"/>
                      <a:pt x="5506" y="0"/>
                      <a:pt x="4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64"/>
              <p:cNvSpPr/>
              <p:nvPr/>
            </p:nvSpPr>
            <p:spPr>
              <a:xfrm>
                <a:off x="4822289" y="4210685"/>
                <a:ext cx="390375" cy="355622"/>
              </a:xfrm>
              <a:custGeom>
                <a:rect b="b" l="l" r="r" t="t"/>
                <a:pathLst>
                  <a:path extrusionOk="0" h="8135" w="8930">
                    <a:moveTo>
                      <a:pt x="4465" y="0"/>
                    </a:moveTo>
                    <a:cubicBezTo>
                      <a:pt x="3424" y="0"/>
                      <a:pt x="2383" y="397"/>
                      <a:pt x="1588" y="1191"/>
                    </a:cubicBezTo>
                    <a:cubicBezTo>
                      <a:pt x="0" y="2779"/>
                      <a:pt x="0" y="5355"/>
                      <a:pt x="1588" y="6943"/>
                    </a:cubicBezTo>
                    <a:cubicBezTo>
                      <a:pt x="2383" y="7737"/>
                      <a:pt x="3424" y="8135"/>
                      <a:pt x="4465" y="8135"/>
                    </a:cubicBezTo>
                    <a:cubicBezTo>
                      <a:pt x="5506" y="8135"/>
                      <a:pt x="6547" y="7737"/>
                      <a:pt x="7341" y="6943"/>
                    </a:cubicBezTo>
                    <a:cubicBezTo>
                      <a:pt x="8929" y="5355"/>
                      <a:pt x="8929" y="2779"/>
                      <a:pt x="7341" y="1191"/>
                    </a:cubicBezTo>
                    <a:cubicBezTo>
                      <a:pt x="6547" y="397"/>
                      <a:pt x="5506" y="0"/>
                      <a:pt x="44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64"/>
              <p:cNvSpPr/>
              <p:nvPr/>
            </p:nvSpPr>
            <p:spPr>
              <a:xfrm>
                <a:off x="4955445" y="4272017"/>
                <a:ext cx="132019" cy="132019"/>
              </a:xfrm>
              <a:custGeom>
                <a:rect b="b" l="l" r="r" t="t"/>
                <a:pathLst>
                  <a:path extrusionOk="0" h="3020" w="3020">
                    <a:moveTo>
                      <a:pt x="1511" y="0"/>
                    </a:moveTo>
                    <a:cubicBezTo>
                      <a:pt x="678" y="0"/>
                      <a:pt x="0" y="675"/>
                      <a:pt x="0" y="1509"/>
                    </a:cubicBezTo>
                    <a:cubicBezTo>
                      <a:pt x="0" y="2342"/>
                      <a:pt x="678" y="3020"/>
                      <a:pt x="1511" y="3020"/>
                    </a:cubicBezTo>
                    <a:cubicBezTo>
                      <a:pt x="2342" y="3020"/>
                      <a:pt x="3020" y="2344"/>
                      <a:pt x="3020" y="1509"/>
                    </a:cubicBezTo>
                    <a:cubicBezTo>
                      <a:pt x="3020" y="675"/>
                      <a:pt x="2342" y="0"/>
                      <a:pt x="1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64"/>
              <p:cNvSpPr/>
              <p:nvPr/>
            </p:nvSpPr>
            <p:spPr>
              <a:xfrm>
                <a:off x="4910681" y="4421566"/>
                <a:ext cx="216608" cy="151560"/>
              </a:xfrm>
              <a:custGeom>
                <a:rect b="b" l="l" r="r" t="t"/>
                <a:pathLst>
                  <a:path extrusionOk="0" h="3467" w="4955">
                    <a:moveTo>
                      <a:pt x="2478" y="0"/>
                    </a:moveTo>
                    <a:cubicBezTo>
                      <a:pt x="1109" y="0"/>
                      <a:pt x="1" y="1107"/>
                      <a:pt x="1" y="2476"/>
                    </a:cubicBezTo>
                    <a:cubicBezTo>
                      <a:pt x="1" y="2476"/>
                      <a:pt x="1046" y="3467"/>
                      <a:pt x="2396" y="3467"/>
                    </a:cubicBezTo>
                    <a:cubicBezTo>
                      <a:pt x="2412" y="3467"/>
                      <a:pt x="2428" y="3467"/>
                      <a:pt x="2444" y="3466"/>
                    </a:cubicBezTo>
                    <a:cubicBezTo>
                      <a:pt x="3817" y="3441"/>
                      <a:pt x="4954" y="2476"/>
                      <a:pt x="4954" y="2476"/>
                    </a:cubicBezTo>
                    <a:cubicBezTo>
                      <a:pt x="4954" y="1107"/>
                      <a:pt x="3846" y="0"/>
                      <a:pt x="24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7" name="Google Shape;327;p64"/>
            <p:cNvSpPr/>
            <p:nvPr/>
          </p:nvSpPr>
          <p:spPr>
            <a:xfrm>
              <a:off x="34273" y="4019615"/>
              <a:ext cx="258225" cy="294464"/>
            </a:xfrm>
            <a:custGeom>
              <a:rect b="b" l="l" r="r" t="t"/>
              <a:pathLst>
                <a:path extrusionOk="0" h="6736" w="5907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4"/>
            <p:cNvSpPr/>
            <p:nvPr/>
          </p:nvSpPr>
          <p:spPr>
            <a:xfrm>
              <a:off x="65720" y="4790667"/>
              <a:ext cx="195319" cy="195319"/>
            </a:xfrm>
            <a:custGeom>
              <a:rect b="b" l="l" r="r" t="t"/>
              <a:pathLst>
                <a:path extrusionOk="0" h="4468" w="4468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"/>
          <p:cNvSpPr txBox="1"/>
          <p:nvPr>
            <p:ph type="title"/>
          </p:nvPr>
        </p:nvSpPr>
        <p:spPr>
          <a:xfrm rot="2506">
            <a:off x="1527950" y="13875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1" name="Google Shape;331;p65"/>
          <p:cNvSpPr txBox="1"/>
          <p:nvPr>
            <p:ph idx="2" type="title"/>
          </p:nvPr>
        </p:nvSpPr>
        <p:spPr>
          <a:xfrm>
            <a:off x="720000" y="1843300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2" name="Google Shape;332;p65"/>
          <p:cNvSpPr txBox="1"/>
          <p:nvPr>
            <p:ph idx="1" type="subTitle"/>
          </p:nvPr>
        </p:nvSpPr>
        <p:spPr>
          <a:xfrm>
            <a:off x="720000" y="2142407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65"/>
          <p:cNvSpPr txBox="1"/>
          <p:nvPr>
            <p:ph idx="3" type="title"/>
          </p:nvPr>
        </p:nvSpPr>
        <p:spPr>
          <a:xfrm rot="2506">
            <a:off x="4160400" y="13875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4" name="Google Shape;334;p65"/>
          <p:cNvSpPr txBox="1"/>
          <p:nvPr>
            <p:ph idx="4" type="title"/>
          </p:nvPr>
        </p:nvSpPr>
        <p:spPr>
          <a:xfrm>
            <a:off x="3352500" y="1843300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5" name="Google Shape;335;p65"/>
          <p:cNvSpPr txBox="1"/>
          <p:nvPr>
            <p:ph idx="5" type="subTitle"/>
          </p:nvPr>
        </p:nvSpPr>
        <p:spPr>
          <a:xfrm>
            <a:off x="3352500" y="2142407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65"/>
          <p:cNvSpPr txBox="1"/>
          <p:nvPr>
            <p:ph idx="6" type="title"/>
          </p:nvPr>
        </p:nvSpPr>
        <p:spPr>
          <a:xfrm rot="2506">
            <a:off x="6792875" y="13875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7" name="Google Shape;337;p65"/>
          <p:cNvSpPr txBox="1"/>
          <p:nvPr>
            <p:ph idx="7" type="title"/>
          </p:nvPr>
        </p:nvSpPr>
        <p:spPr>
          <a:xfrm>
            <a:off x="5985000" y="1843300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8" name="Google Shape;338;p65"/>
          <p:cNvSpPr txBox="1"/>
          <p:nvPr>
            <p:ph idx="8" type="subTitle"/>
          </p:nvPr>
        </p:nvSpPr>
        <p:spPr>
          <a:xfrm>
            <a:off x="5985000" y="2142409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65"/>
          <p:cNvSpPr txBox="1"/>
          <p:nvPr>
            <p:ph idx="9" type="title"/>
          </p:nvPr>
        </p:nvSpPr>
        <p:spPr>
          <a:xfrm rot="2506">
            <a:off x="1527950" y="32418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0" name="Google Shape;340;p65"/>
          <p:cNvSpPr txBox="1"/>
          <p:nvPr>
            <p:ph idx="13" type="title"/>
          </p:nvPr>
        </p:nvSpPr>
        <p:spPr>
          <a:xfrm>
            <a:off x="720000" y="3697595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1" name="Google Shape;341;p65"/>
          <p:cNvSpPr txBox="1"/>
          <p:nvPr>
            <p:ph idx="14" type="subTitle"/>
          </p:nvPr>
        </p:nvSpPr>
        <p:spPr>
          <a:xfrm>
            <a:off x="720000" y="3996702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65"/>
          <p:cNvSpPr txBox="1"/>
          <p:nvPr>
            <p:ph idx="15" type="title"/>
          </p:nvPr>
        </p:nvSpPr>
        <p:spPr>
          <a:xfrm rot="2506">
            <a:off x="4160400" y="32418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3" name="Google Shape;343;p65"/>
          <p:cNvSpPr txBox="1"/>
          <p:nvPr>
            <p:ph idx="16" type="title"/>
          </p:nvPr>
        </p:nvSpPr>
        <p:spPr>
          <a:xfrm>
            <a:off x="3352500" y="3697595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4" name="Google Shape;344;p65"/>
          <p:cNvSpPr txBox="1"/>
          <p:nvPr>
            <p:ph idx="17" type="subTitle"/>
          </p:nvPr>
        </p:nvSpPr>
        <p:spPr>
          <a:xfrm>
            <a:off x="3352500" y="3996702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65"/>
          <p:cNvSpPr txBox="1"/>
          <p:nvPr>
            <p:ph idx="18"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6" name="Google Shape;346;p65"/>
          <p:cNvSpPr txBox="1"/>
          <p:nvPr>
            <p:ph idx="19" type="title"/>
          </p:nvPr>
        </p:nvSpPr>
        <p:spPr>
          <a:xfrm rot="2506">
            <a:off x="6792875" y="3241803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7" name="Google Shape;347;p65"/>
          <p:cNvSpPr txBox="1"/>
          <p:nvPr>
            <p:ph idx="20" type="title"/>
          </p:nvPr>
        </p:nvSpPr>
        <p:spPr>
          <a:xfrm>
            <a:off x="5985000" y="3697612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8" name="Google Shape;348;p65"/>
          <p:cNvSpPr txBox="1"/>
          <p:nvPr>
            <p:ph idx="21" type="subTitle"/>
          </p:nvPr>
        </p:nvSpPr>
        <p:spPr>
          <a:xfrm>
            <a:off x="5985000" y="3996721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9" name="Google Shape;349;p65"/>
          <p:cNvGrpSpPr/>
          <p:nvPr/>
        </p:nvGrpSpPr>
        <p:grpSpPr>
          <a:xfrm>
            <a:off x="499" y="-2858"/>
            <a:ext cx="9144000" cy="497371"/>
            <a:chOff x="499" y="-2858"/>
            <a:chExt cx="9144000" cy="497371"/>
          </a:xfrm>
        </p:grpSpPr>
        <p:sp>
          <p:nvSpPr>
            <p:cNvPr id="350" name="Google Shape;350;p65"/>
            <p:cNvSpPr/>
            <p:nvPr/>
          </p:nvSpPr>
          <p:spPr>
            <a:xfrm>
              <a:off x="499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1" name="Google Shape;351;p65"/>
            <p:cNvGrpSpPr/>
            <p:nvPr/>
          </p:nvGrpSpPr>
          <p:grpSpPr>
            <a:xfrm>
              <a:off x="8546512" y="128442"/>
              <a:ext cx="405042" cy="366071"/>
              <a:chOff x="4895337" y="3503117"/>
              <a:chExt cx="405042" cy="366071"/>
            </a:xfrm>
          </p:grpSpPr>
          <p:sp>
            <p:nvSpPr>
              <p:cNvPr id="352" name="Google Shape;352;p65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65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65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5" name="Google Shape;355;p65"/>
            <p:cNvSpPr/>
            <p:nvPr/>
          </p:nvSpPr>
          <p:spPr>
            <a:xfrm>
              <a:off x="8306207" y="49492"/>
              <a:ext cx="195319" cy="195319"/>
            </a:xfrm>
            <a:custGeom>
              <a:rect b="b" l="l" r="r" t="t"/>
              <a:pathLst>
                <a:path extrusionOk="0" h="4468" w="4468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67"/>
          <p:cNvSpPr txBox="1"/>
          <p:nvPr>
            <p:ph type="title"/>
          </p:nvPr>
        </p:nvSpPr>
        <p:spPr>
          <a:xfrm>
            <a:off x="2602775" y="539500"/>
            <a:ext cx="3938700" cy="102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95"/>
          <p:cNvGrpSpPr/>
          <p:nvPr/>
        </p:nvGrpSpPr>
        <p:grpSpPr>
          <a:xfrm>
            <a:off x="0" y="0"/>
            <a:ext cx="1043444" cy="5143500"/>
            <a:chOff x="0" y="0"/>
            <a:chExt cx="1043444" cy="5143500"/>
          </a:xfrm>
        </p:grpSpPr>
        <p:sp>
          <p:nvSpPr>
            <p:cNvPr id="359" name="Google Shape;359;p95"/>
            <p:cNvSpPr/>
            <p:nvPr/>
          </p:nvSpPr>
          <p:spPr>
            <a:xfrm>
              <a:off x="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60" name="Google Shape;360;p95"/>
            <p:cNvGrpSpPr/>
            <p:nvPr/>
          </p:nvGrpSpPr>
          <p:grpSpPr>
            <a:xfrm>
              <a:off x="147940" y="2971070"/>
              <a:ext cx="895504" cy="603534"/>
              <a:chOff x="2651540" y="3607595"/>
              <a:chExt cx="895504" cy="603534"/>
            </a:xfrm>
          </p:grpSpPr>
          <p:sp>
            <p:nvSpPr>
              <p:cNvPr id="361" name="Google Shape;361;p95"/>
              <p:cNvSpPr/>
              <p:nvPr/>
            </p:nvSpPr>
            <p:spPr>
              <a:xfrm>
                <a:off x="2677290" y="3639774"/>
                <a:ext cx="869754" cy="571355"/>
              </a:xfrm>
              <a:custGeom>
                <a:rect b="b" l="l" r="r" t="t"/>
                <a:pathLst>
                  <a:path extrusionOk="0" h="13070" w="19896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95"/>
              <p:cNvSpPr/>
              <p:nvPr/>
            </p:nvSpPr>
            <p:spPr>
              <a:xfrm>
                <a:off x="2651540" y="3607595"/>
                <a:ext cx="869754" cy="571355"/>
              </a:xfrm>
              <a:custGeom>
                <a:rect b="b" l="l" r="r" t="t"/>
                <a:pathLst>
                  <a:path extrusionOk="0" h="13070" w="19896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95"/>
              <p:cNvSpPr/>
              <p:nvPr/>
            </p:nvSpPr>
            <p:spPr>
              <a:xfrm>
                <a:off x="2651540" y="3607595"/>
                <a:ext cx="869754" cy="571355"/>
              </a:xfrm>
              <a:custGeom>
                <a:rect b="b" l="l" r="r" t="t"/>
                <a:pathLst>
                  <a:path extrusionOk="0" h="13070" w="19896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63137"/>
                    </a:srgbClr>
                  </a:gs>
                  <a:gs pos="100000">
                    <a:srgbClr val="39C4FF">
                      <a:alpha val="63137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95"/>
              <p:cNvSpPr/>
              <p:nvPr/>
            </p:nvSpPr>
            <p:spPr>
              <a:xfrm>
                <a:off x="2693244" y="3653889"/>
                <a:ext cx="786083" cy="238028"/>
              </a:xfrm>
              <a:custGeom>
                <a:rect b="b" l="l" r="r" t="t"/>
                <a:pathLst>
                  <a:path extrusionOk="0" h="5445" w="17982">
                    <a:moveTo>
                      <a:pt x="387" y="1"/>
                    </a:moveTo>
                    <a:cubicBezTo>
                      <a:pt x="268" y="1"/>
                      <a:pt x="153" y="64"/>
                      <a:pt x="91" y="175"/>
                    </a:cubicBezTo>
                    <a:cubicBezTo>
                      <a:pt x="1" y="337"/>
                      <a:pt x="60" y="544"/>
                      <a:pt x="223" y="634"/>
                    </a:cubicBezTo>
                    <a:lnTo>
                      <a:pt x="8806" y="5403"/>
                    </a:lnTo>
                    <a:cubicBezTo>
                      <a:pt x="8857" y="5431"/>
                      <a:pt x="8914" y="5445"/>
                      <a:pt x="8970" y="5445"/>
                    </a:cubicBezTo>
                    <a:lnTo>
                      <a:pt x="9014" y="5445"/>
                    </a:lnTo>
                    <a:cubicBezTo>
                      <a:pt x="9072" y="5445"/>
                      <a:pt x="9129" y="5429"/>
                      <a:pt x="9177" y="5403"/>
                    </a:cubicBezTo>
                    <a:lnTo>
                      <a:pt x="17761" y="634"/>
                    </a:lnTo>
                    <a:cubicBezTo>
                      <a:pt x="17923" y="542"/>
                      <a:pt x="17981" y="337"/>
                      <a:pt x="17892" y="175"/>
                    </a:cubicBezTo>
                    <a:cubicBezTo>
                      <a:pt x="17830" y="64"/>
                      <a:pt x="17715" y="1"/>
                      <a:pt x="17596" y="1"/>
                    </a:cubicBezTo>
                    <a:cubicBezTo>
                      <a:pt x="17540" y="1"/>
                      <a:pt x="17484" y="14"/>
                      <a:pt x="17433" y="43"/>
                    </a:cubicBezTo>
                    <a:lnTo>
                      <a:pt x="8992" y="4732"/>
                    </a:lnTo>
                    <a:lnTo>
                      <a:pt x="551" y="43"/>
                    </a:lnTo>
                    <a:cubicBezTo>
                      <a:pt x="499" y="14"/>
                      <a:pt x="442" y="1"/>
                      <a:pt x="3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5" name="Google Shape;365;p95"/>
            <p:cNvGrpSpPr/>
            <p:nvPr/>
          </p:nvGrpSpPr>
          <p:grpSpPr>
            <a:xfrm>
              <a:off x="46526" y="3295186"/>
              <a:ext cx="426877" cy="228498"/>
              <a:chOff x="1812651" y="3300236"/>
              <a:chExt cx="426877" cy="228498"/>
            </a:xfrm>
          </p:grpSpPr>
          <p:sp>
            <p:nvSpPr>
              <p:cNvPr id="366" name="Google Shape;366;p95"/>
              <p:cNvSpPr/>
              <p:nvPr/>
            </p:nvSpPr>
            <p:spPr>
              <a:xfrm>
                <a:off x="1812651" y="3300236"/>
                <a:ext cx="426877" cy="228498"/>
              </a:xfrm>
              <a:custGeom>
                <a:rect b="b" l="l" r="r" t="t"/>
                <a:pathLst>
                  <a:path extrusionOk="0" h="5227" w="9765">
                    <a:moveTo>
                      <a:pt x="0" y="0"/>
                    </a:moveTo>
                    <a:lnTo>
                      <a:pt x="0" y="5227"/>
                    </a:lnTo>
                    <a:lnTo>
                      <a:pt x="9765" y="5227"/>
                    </a:lnTo>
                    <a:lnTo>
                      <a:pt x="9765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95"/>
              <p:cNvSpPr/>
              <p:nvPr/>
            </p:nvSpPr>
            <p:spPr>
              <a:xfrm>
                <a:off x="1843426" y="3356934"/>
                <a:ext cx="359206" cy="9180"/>
              </a:xfrm>
              <a:custGeom>
                <a:rect b="b" l="l" r="r" t="t"/>
                <a:pathLst>
                  <a:path extrusionOk="0" h="210" w="8217">
                    <a:moveTo>
                      <a:pt x="0" y="0"/>
                    </a:moveTo>
                    <a:lnTo>
                      <a:pt x="0" y="209"/>
                    </a:lnTo>
                    <a:lnTo>
                      <a:pt x="8217" y="209"/>
                    </a:lnTo>
                    <a:lnTo>
                      <a:pt x="8217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95"/>
              <p:cNvSpPr/>
              <p:nvPr/>
            </p:nvSpPr>
            <p:spPr>
              <a:xfrm>
                <a:off x="1843426" y="3403884"/>
                <a:ext cx="359206" cy="9224"/>
              </a:xfrm>
              <a:custGeom>
                <a:rect b="b" l="l" r="r" t="t"/>
                <a:pathLst>
                  <a:path extrusionOk="0" h="211" w="8217">
                    <a:moveTo>
                      <a:pt x="0" y="1"/>
                    </a:moveTo>
                    <a:lnTo>
                      <a:pt x="0" y="210"/>
                    </a:lnTo>
                    <a:lnTo>
                      <a:pt x="8217" y="210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95"/>
              <p:cNvSpPr/>
              <p:nvPr/>
            </p:nvSpPr>
            <p:spPr>
              <a:xfrm>
                <a:off x="1843426" y="3451009"/>
                <a:ext cx="201395" cy="9136"/>
              </a:xfrm>
              <a:custGeom>
                <a:rect b="b" l="l" r="r" t="t"/>
                <a:pathLst>
                  <a:path extrusionOk="0" h="209" w="4607">
                    <a:moveTo>
                      <a:pt x="0" y="0"/>
                    </a:moveTo>
                    <a:lnTo>
                      <a:pt x="0" y="208"/>
                    </a:lnTo>
                    <a:lnTo>
                      <a:pt x="4606" y="208"/>
                    </a:lnTo>
                    <a:lnTo>
                      <a:pt x="4606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0" name="Google Shape;370;p95"/>
            <p:cNvSpPr/>
            <p:nvPr/>
          </p:nvSpPr>
          <p:spPr>
            <a:xfrm>
              <a:off x="46336" y="2371844"/>
              <a:ext cx="199821" cy="199909"/>
            </a:xfrm>
            <a:custGeom>
              <a:rect b="b" l="l" r="r" t="t"/>
              <a:pathLst>
                <a:path extrusionOk="0" h="4573" w="4571">
                  <a:moveTo>
                    <a:pt x="2212" y="1"/>
                  </a:moveTo>
                  <a:lnTo>
                    <a:pt x="1892" y="1712"/>
                  </a:lnTo>
                  <a:lnTo>
                    <a:pt x="180" y="1394"/>
                  </a:lnTo>
                  <a:lnTo>
                    <a:pt x="0" y="2359"/>
                  </a:lnTo>
                  <a:lnTo>
                    <a:pt x="1713" y="2679"/>
                  </a:lnTo>
                  <a:lnTo>
                    <a:pt x="1395" y="4392"/>
                  </a:lnTo>
                  <a:lnTo>
                    <a:pt x="2359" y="4573"/>
                  </a:lnTo>
                  <a:lnTo>
                    <a:pt x="2680" y="2860"/>
                  </a:lnTo>
                  <a:lnTo>
                    <a:pt x="4393" y="3180"/>
                  </a:lnTo>
                  <a:lnTo>
                    <a:pt x="4571" y="2212"/>
                  </a:lnTo>
                  <a:lnTo>
                    <a:pt x="2860" y="1893"/>
                  </a:lnTo>
                  <a:lnTo>
                    <a:pt x="3178" y="18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2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96"/>
          <p:cNvGrpSpPr/>
          <p:nvPr/>
        </p:nvGrpSpPr>
        <p:grpSpPr>
          <a:xfrm>
            <a:off x="-1" y="4419329"/>
            <a:ext cx="9144000" cy="731354"/>
            <a:chOff x="-1" y="4419329"/>
            <a:chExt cx="9144000" cy="731354"/>
          </a:xfrm>
        </p:grpSpPr>
        <p:sp>
          <p:nvSpPr>
            <p:cNvPr id="373" name="Google Shape;373;p96"/>
            <p:cNvSpPr/>
            <p:nvPr/>
          </p:nvSpPr>
          <p:spPr>
            <a:xfrm>
              <a:off x="-1" y="4858183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4" name="Google Shape;374;p96"/>
            <p:cNvGrpSpPr/>
            <p:nvPr/>
          </p:nvGrpSpPr>
          <p:grpSpPr>
            <a:xfrm>
              <a:off x="248507" y="4419329"/>
              <a:ext cx="529564" cy="544732"/>
              <a:chOff x="3236532" y="2252479"/>
              <a:chExt cx="529564" cy="544732"/>
            </a:xfrm>
          </p:grpSpPr>
          <p:sp>
            <p:nvSpPr>
              <p:cNvPr id="375" name="Google Shape;375;p96"/>
              <p:cNvSpPr/>
              <p:nvPr/>
            </p:nvSpPr>
            <p:spPr>
              <a:xfrm>
                <a:off x="3256991" y="2288150"/>
                <a:ext cx="509105" cy="509061"/>
              </a:xfrm>
              <a:custGeom>
                <a:rect b="b" l="l" r="r" t="t"/>
                <a:pathLst>
                  <a:path extrusionOk="0" h="11645" w="11646">
                    <a:moveTo>
                      <a:pt x="5822" y="0"/>
                    </a:moveTo>
                    <a:cubicBezTo>
                      <a:pt x="4278" y="0"/>
                      <a:pt x="2797" y="613"/>
                      <a:pt x="1706" y="1706"/>
                    </a:cubicBezTo>
                    <a:cubicBezTo>
                      <a:pt x="614" y="2797"/>
                      <a:pt x="0" y="4278"/>
                      <a:pt x="0" y="5822"/>
                    </a:cubicBezTo>
                    <a:cubicBezTo>
                      <a:pt x="0" y="7366"/>
                      <a:pt x="614" y="8847"/>
                      <a:pt x="1706" y="9939"/>
                    </a:cubicBezTo>
                    <a:cubicBezTo>
                      <a:pt x="2797" y="11032"/>
                      <a:pt x="4278" y="11644"/>
                      <a:pt x="5822" y="11644"/>
                    </a:cubicBezTo>
                    <a:cubicBezTo>
                      <a:pt x="7366" y="11644"/>
                      <a:pt x="8848" y="11032"/>
                      <a:pt x="9940" y="9939"/>
                    </a:cubicBezTo>
                    <a:cubicBezTo>
                      <a:pt x="11032" y="8847"/>
                      <a:pt x="11645" y="7366"/>
                      <a:pt x="11645" y="5822"/>
                    </a:cubicBezTo>
                    <a:cubicBezTo>
                      <a:pt x="11645" y="4278"/>
                      <a:pt x="11032" y="2797"/>
                      <a:pt x="9940" y="1706"/>
                    </a:cubicBezTo>
                    <a:cubicBezTo>
                      <a:pt x="8848" y="613"/>
                      <a:pt x="7366" y="0"/>
                      <a:pt x="5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96"/>
              <p:cNvSpPr/>
              <p:nvPr/>
            </p:nvSpPr>
            <p:spPr>
              <a:xfrm>
                <a:off x="3236532" y="2252479"/>
                <a:ext cx="509105" cy="509105"/>
              </a:xfrm>
              <a:custGeom>
                <a:rect b="b" l="l" r="r" t="t"/>
                <a:pathLst>
                  <a:path extrusionOk="0" h="11646" w="11646">
                    <a:moveTo>
                      <a:pt x="5822" y="0"/>
                    </a:moveTo>
                    <a:cubicBezTo>
                      <a:pt x="2606" y="0"/>
                      <a:pt x="0" y="2607"/>
                      <a:pt x="0" y="5822"/>
                    </a:cubicBezTo>
                    <a:cubicBezTo>
                      <a:pt x="0" y="9039"/>
                      <a:pt x="2606" y="11646"/>
                      <a:pt x="5822" y="11646"/>
                    </a:cubicBezTo>
                    <a:cubicBezTo>
                      <a:pt x="9038" y="11646"/>
                      <a:pt x="11645" y="9039"/>
                      <a:pt x="11645" y="5822"/>
                    </a:cubicBezTo>
                    <a:cubicBezTo>
                      <a:pt x="11645" y="2607"/>
                      <a:pt x="9038" y="0"/>
                      <a:pt x="5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96"/>
              <p:cNvSpPr/>
              <p:nvPr/>
            </p:nvSpPr>
            <p:spPr>
              <a:xfrm rot="-617710">
                <a:off x="3358275" y="2374218"/>
                <a:ext cx="265605" cy="265605"/>
              </a:xfrm>
              <a:custGeom>
                <a:rect b="b" l="l" r="r" t="t"/>
                <a:pathLst>
                  <a:path extrusionOk="0" h="6076" w="6076">
                    <a:moveTo>
                      <a:pt x="3036" y="2208"/>
                    </a:moveTo>
                    <a:cubicBezTo>
                      <a:pt x="3097" y="2208"/>
                      <a:pt x="3158" y="2215"/>
                      <a:pt x="3219" y="2229"/>
                    </a:cubicBezTo>
                    <a:cubicBezTo>
                      <a:pt x="3434" y="2277"/>
                      <a:pt x="3618" y="2409"/>
                      <a:pt x="3736" y="2595"/>
                    </a:cubicBezTo>
                    <a:cubicBezTo>
                      <a:pt x="3855" y="2784"/>
                      <a:pt x="3893" y="3006"/>
                      <a:pt x="3844" y="3222"/>
                    </a:cubicBezTo>
                    <a:cubicBezTo>
                      <a:pt x="3757" y="3607"/>
                      <a:pt x="3413" y="3867"/>
                      <a:pt x="3034" y="3867"/>
                    </a:cubicBezTo>
                    <a:cubicBezTo>
                      <a:pt x="2974" y="3867"/>
                      <a:pt x="2913" y="3860"/>
                      <a:pt x="2853" y="3847"/>
                    </a:cubicBezTo>
                    <a:cubicBezTo>
                      <a:pt x="2638" y="3799"/>
                      <a:pt x="2452" y="3669"/>
                      <a:pt x="2335" y="3481"/>
                    </a:cubicBezTo>
                    <a:cubicBezTo>
                      <a:pt x="2216" y="3294"/>
                      <a:pt x="2178" y="3071"/>
                      <a:pt x="2228" y="2856"/>
                    </a:cubicBezTo>
                    <a:cubicBezTo>
                      <a:pt x="2315" y="2470"/>
                      <a:pt x="2659" y="2208"/>
                      <a:pt x="3036" y="2208"/>
                    </a:cubicBezTo>
                    <a:close/>
                    <a:moveTo>
                      <a:pt x="3035" y="1987"/>
                    </a:moveTo>
                    <a:cubicBezTo>
                      <a:pt x="2555" y="1987"/>
                      <a:pt x="2122" y="2319"/>
                      <a:pt x="2013" y="2806"/>
                    </a:cubicBezTo>
                    <a:cubicBezTo>
                      <a:pt x="1952" y="3079"/>
                      <a:pt x="1998" y="3360"/>
                      <a:pt x="2150" y="3598"/>
                    </a:cubicBezTo>
                    <a:cubicBezTo>
                      <a:pt x="2298" y="3837"/>
                      <a:pt x="2532" y="4001"/>
                      <a:pt x="2805" y="4063"/>
                    </a:cubicBezTo>
                    <a:cubicBezTo>
                      <a:pt x="2882" y="4080"/>
                      <a:pt x="2960" y="4089"/>
                      <a:pt x="3036" y="4089"/>
                    </a:cubicBezTo>
                    <a:cubicBezTo>
                      <a:pt x="3516" y="4089"/>
                      <a:pt x="3950" y="3756"/>
                      <a:pt x="4062" y="3271"/>
                    </a:cubicBezTo>
                    <a:cubicBezTo>
                      <a:pt x="4124" y="2997"/>
                      <a:pt x="4076" y="2716"/>
                      <a:pt x="3926" y="2478"/>
                    </a:cubicBezTo>
                    <a:cubicBezTo>
                      <a:pt x="3777" y="2240"/>
                      <a:pt x="3544" y="2075"/>
                      <a:pt x="3270" y="2014"/>
                    </a:cubicBezTo>
                    <a:cubicBezTo>
                      <a:pt x="3191" y="1996"/>
                      <a:pt x="3112" y="1987"/>
                      <a:pt x="3035" y="1987"/>
                    </a:cubicBezTo>
                    <a:close/>
                    <a:moveTo>
                      <a:pt x="3275" y="264"/>
                    </a:moveTo>
                    <a:lnTo>
                      <a:pt x="4014" y="432"/>
                    </a:lnTo>
                    <a:lnTo>
                      <a:pt x="3833" y="1236"/>
                    </a:lnTo>
                    <a:lnTo>
                      <a:pt x="3910" y="1275"/>
                    </a:lnTo>
                    <a:cubicBezTo>
                      <a:pt x="4094" y="1367"/>
                      <a:pt x="4260" y="1485"/>
                      <a:pt x="4407" y="1627"/>
                    </a:cubicBezTo>
                    <a:lnTo>
                      <a:pt x="4469" y="1688"/>
                    </a:lnTo>
                    <a:lnTo>
                      <a:pt x="5166" y="1246"/>
                    </a:lnTo>
                    <a:lnTo>
                      <a:pt x="5572" y="1887"/>
                    </a:lnTo>
                    <a:lnTo>
                      <a:pt x="4873" y="2327"/>
                    </a:lnTo>
                    <a:lnTo>
                      <a:pt x="4902" y="2410"/>
                    </a:lnTo>
                    <a:cubicBezTo>
                      <a:pt x="4967" y="2602"/>
                      <a:pt x="5001" y="2803"/>
                      <a:pt x="5003" y="3008"/>
                    </a:cubicBezTo>
                    <a:lnTo>
                      <a:pt x="5006" y="3096"/>
                    </a:lnTo>
                    <a:lnTo>
                      <a:pt x="5810" y="3277"/>
                    </a:lnTo>
                    <a:lnTo>
                      <a:pt x="5643" y="4017"/>
                    </a:lnTo>
                    <a:lnTo>
                      <a:pt x="4838" y="3834"/>
                    </a:lnTo>
                    <a:lnTo>
                      <a:pt x="4798" y="3912"/>
                    </a:lnTo>
                    <a:cubicBezTo>
                      <a:pt x="4707" y="4096"/>
                      <a:pt x="4589" y="4263"/>
                      <a:pt x="4448" y="4408"/>
                    </a:cubicBezTo>
                    <a:lnTo>
                      <a:pt x="4387" y="4471"/>
                    </a:lnTo>
                    <a:lnTo>
                      <a:pt x="4827" y="5169"/>
                    </a:lnTo>
                    <a:lnTo>
                      <a:pt x="4188" y="5574"/>
                    </a:lnTo>
                    <a:lnTo>
                      <a:pt x="3748" y="4875"/>
                    </a:lnTo>
                    <a:lnTo>
                      <a:pt x="3664" y="4903"/>
                    </a:lnTo>
                    <a:cubicBezTo>
                      <a:pt x="3472" y="4970"/>
                      <a:pt x="3270" y="5004"/>
                      <a:pt x="3065" y="5007"/>
                    </a:cubicBezTo>
                    <a:lnTo>
                      <a:pt x="2978" y="5008"/>
                    </a:lnTo>
                    <a:lnTo>
                      <a:pt x="2796" y="5813"/>
                    </a:lnTo>
                    <a:lnTo>
                      <a:pt x="2058" y="5644"/>
                    </a:lnTo>
                    <a:lnTo>
                      <a:pt x="2239" y="4841"/>
                    </a:lnTo>
                    <a:lnTo>
                      <a:pt x="2161" y="4801"/>
                    </a:lnTo>
                    <a:cubicBezTo>
                      <a:pt x="1977" y="4710"/>
                      <a:pt x="1812" y="4591"/>
                      <a:pt x="1665" y="4449"/>
                    </a:cubicBezTo>
                    <a:lnTo>
                      <a:pt x="1602" y="4390"/>
                    </a:lnTo>
                    <a:lnTo>
                      <a:pt x="905" y="4830"/>
                    </a:lnTo>
                    <a:lnTo>
                      <a:pt x="499" y="4191"/>
                    </a:lnTo>
                    <a:lnTo>
                      <a:pt x="1198" y="3749"/>
                    </a:lnTo>
                    <a:lnTo>
                      <a:pt x="1170" y="3667"/>
                    </a:lnTo>
                    <a:cubicBezTo>
                      <a:pt x="1105" y="3474"/>
                      <a:pt x="1071" y="3273"/>
                      <a:pt x="1068" y="3068"/>
                    </a:cubicBezTo>
                    <a:lnTo>
                      <a:pt x="1065" y="2981"/>
                    </a:lnTo>
                    <a:lnTo>
                      <a:pt x="262" y="2799"/>
                    </a:lnTo>
                    <a:lnTo>
                      <a:pt x="429" y="2059"/>
                    </a:lnTo>
                    <a:lnTo>
                      <a:pt x="1233" y="2242"/>
                    </a:lnTo>
                    <a:lnTo>
                      <a:pt x="1273" y="2164"/>
                    </a:lnTo>
                    <a:cubicBezTo>
                      <a:pt x="1365" y="1980"/>
                      <a:pt x="1482" y="1815"/>
                      <a:pt x="1624" y="1668"/>
                    </a:cubicBezTo>
                    <a:lnTo>
                      <a:pt x="1685" y="1606"/>
                    </a:lnTo>
                    <a:lnTo>
                      <a:pt x="1245" y="907"/>
                    </a:lnTo>
                    <a:lnTo>
                      <a:pt x="1884" y="503"/>
                    </a:lnTo>
                    <a:lnTo>
                      <a:pt x="2324" y="1201"/>
                    </a:lnTo>
                    <a:lnTo>
                      <a:pt x="2407" y="1173"/>
                    </a:lnTo>
                    <a:cubicBezTo>
                      <a:pt x="2599" y="1108"/>
                      <a:pt x="2802" y="1074"/>
                      <a:pt x="3007" y="1070"/>
                    </a:cubicBezTo>
                    <a:lnTo>
                      <a:pt x="3093" y="1068"/>
                    </a:lnTo>
                    <a:lnTo>
                      <a:pt x="3275" y="264"/>
                    </a:lnTo>
                    <a:close/>
                    <a:moveTo>
                      <a:pt x="3111" y="0"/>
                    </a:moveTo>
                    <a:lnTo>
                      <a:pt x="2918" y="852"/>
                    </a:lnTo>
                    <a:cubicBezTo>
                      <a:pt x="2751" y="862"/>
                      <a:pt x="2582" y="890"/>
                      <a:pt x="2421" y="938"/>
                    </a:cubicBezTo>
                    <a:lnTo>
                      <a:pt x="1955" y="198"/>
                    </a:lnTo>
                    <a:lnTo>
                      <a:pt x="942" y="838"/>
                    </a:lnTo>
                    <a:lnTo>
                      <a:pt x="1409" y="1577"/>
                    </a:lnTo>
                    <a:cubicBezTo>
                      <a:pt x="1296" y="1703"/>
                      <a:pt x="1198" y="1840"/>
                      <a:pt x="1117" y="1989"/>
                    </a:cubicBezTo>
                    <a:lnTo>
                      <a:pt x="265" y="1796"/>
                    </a:lnTo>
                    <a:lnTo>
                      <a:pt x="0" y="2965"/>
                    </a:lnTo>
                    <a:lnTo>
                      <a:pt x="852" y="3158"/>
                    </a:lnTo>
                    <a:cubicBezTo>
                      <a:pt x="860" y="3325"/>
                      <a:pt x="888" y="3492"/>
                      <a:pt x="936" y="3655"/>
                    </a:cubicBezTo>
                    <a:lnTo>
                      <a:pt x="198" y="4121"/>
                    </a:lnTo>
                    <a:lnTo>
                      <a:pt x="837" y="5134"/>
                    </a:lnTo>
                    <a:lnTo>
                      <a:pt x="1577" y="4667"/>
                    </a:lnTo>
                    <a:cubicBezTo>
                      <a:pt x="1701" y="4780"/>
                      <a:pt x="1840" y="4878"/>
                      <a:pt x="1989" y="4958"/>
                    </a:cubicBezTo>
                    <a:lnTo>
                      <a:pt x="1796" y="5811"/>
                    </a:lnTo>
                    <a:lnTo>
                      <a:pt x="2964" y="6076"/>
                    </a:lnTo>
                    <a:lnTo>
                      <a:pt x="3158" y="5224"/>
                    </a:lnTo>
                    <a:cubicBezTo>
                      <a:pt x="3328" y="5216"/>
                      <a:pt x="3495" y="5188"/>
                      <a:pt x="3656" y="5139"/>
                    </a:cubicBezTo>
                    <a:lnTo>
                      <a:pt x="4122" y="5878"/>
                    </a:lnTo>
                    <a:lnTo>
                      <a:pt x="5135" y="5238"/>
                    </a:lnTo>
                    <a:lnTo>
                      <a:pt x="4668" y="4499"/>
                    </a:lnTo>
                    <a:cubicBezTo>
                      <a:pt x="4780" y="4374"/>
                      <a:pt x="4876" y="4236"/>
                      <a:pt x="4958" y="4087"/>
                    </a:cubicBezTo>
                    <a:lnTo>
                      <a:pt x="5810" y="4280"/>
                    </a:lnTo>
                    <a:lnTo>
                      <a:pt x="6075" y="3112"/>
                    </a:lnTo>
                    <a:lnTo>
                      <a:pt x="5223" y="2919"/>
                    </a:lnTo>
                    <a:cubicBezTo>
                      <a:pt x="5214" y="2751"/>
                      <a:pt x="5186" y="2583"/>
                      <a:pt x="5138" y="2423"/>
                    </a:cubicBezTo>
                    <a:lnTo>
                      <a:pt x="5877" y="1958"/>
                    </a:lnTo>
                    <a:lnTo>
                      <a:pt x="5237" y="942"/>
                    </a:lnTo>
                    <a:lnTo>
                      <a:pt x="4499" y="1409"/>
                    </a:lnTo>
                    <a:cubicBezTo>
                      <a:pt x="4373" y="1296"/>
                      <a:pt x="4236" y="1200"/>
                      <a:pt x="4087" y="1118"/>
                    </a:cubicBezTo>
                    <a:lnTo>
                      <a:pt x="4279" y="266"/>
                    </a:lnTo>
                    <a:lnTo>
                      <a:pt x="3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8" name="Google Shape;378;p96"/>
            <p:cNvSpPr/>
            <p:nvPr/>
          </p:nvSpPr>
          <p:spPr>
            <a:xfrm>
              <a:off x="351007" y="4851004"/>
              <a:ext cx="195319" cy="195319"/>
            </a:xfrm>
            <a:custGeom>
              <a:rect b="b" l="l" r="r" t="t"/>
              <a:pathLst>
                <a:path extrusionOk="0" h="4468" w="4468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9" name="Google Shape;379;p96"/>
          <p:cNvGrpSpPr/>
          <p:nvPr/>
        </p:nvGrpSpPr>
        <p:grpSpPr>
          <a:xfrm>
            <a:off x="-1" y="-2858"/>
            <a:ext cx="9144000" cy="542346"/>
            <a:chOff x="-1" y="-2858"/>
            <a:chExt cx="9144000" cy="542346"/>
          </a:xfrm>
        </p:grpSpPr>
        <p:sp>
          <p:nvSpPr>
            <p:cNvPr id="380" name="Google Shape;380;p96"/>
            <p:cNvSpPr/>
            <p:nvPr/>
          </p:nvSpPr>
          <p:spPr>
            <a:xfrm>
              <a:off x="-1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1" name="Google Shape;381;p96"/>
            <p:cNvGrpSpPr/>
            <p:nvPr/>
          </p:nvGrpSpPr>
          <p:grpSpPr>
            <a:xfrm>
              <a:off x="8648037" y="173417"/>
              <a:ext cx="405042" cy="366071"/>
              <a:chOff x="4895337" y="3503117"/>
              <a:chExt cx="405042" cy="366071"/>
            </a:xfrm>
          </p:grpSpPr>
          <p:sp>
            <p:nvSpPr>
              <p:cNvPr id="382" name="Google Shape;382;p96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96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96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5" name="Google Shape;385;p96"/>
            <p:cNvSpPr/>
            <p:nvPr/>
          </p:nvSpPr>
          <p:spPr>
            <a:xfrm>
              <a:off x="8584983" y="73850"/>
              <a:ext cx="258225" cy="294464"/>
            </a:xfrm>
            <a:custGeom>
              <a:rect b="b" l="l" r="r" t="t"/>
              <a:pathLst>
                <a:path extrusionOk="0" h="6736" w="5907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8e24e3c337_0_1226"/>
          <p:cNvSpPr txBox="1"/>
          <p:nvPr>
            <p:ph idx="1" type="subTitle"/>
          </p:nvPr>
        </p:nvSpPr>
        <p:spPr>
          <a:xfrm rot="-546">
            <a:off x="742335" y="3877613"/>
            <a:ext cx="3776700" cy="4263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8400000" dist="76200">
              <a:schemeClr val="accent1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1" name="Google Shape;391;g38e24e3c337_0_1226"/>
          <p:cNvSpPr txBox="1"/>
          <p:nvPr>
            <p:ph type="ctrTitle"/>
          </p:nvPr>
        </p:nvSpPr>
        <p:spPr>
          <a:xfrm>
            <a:off x="713225" y="839288"/>
            <a:ext cx="4137600" cy="28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8e24e3c337_0_1229"/>
          <p:cNvSpPr txBox="1"/>
          <p:nvPr>
            <p:ph type="title"/>
          </p:nvPr>
        </p:nvSpPr>
        <p:spPr>
          <a:xfrm>
            <a:off x="6880675" y="1225586"/>
            <a:ext cx="1550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94" name="Google Shape;394;g38e24e3c337_0_1229"/>
          <p:cNvSpPr txBox="1"/>
          <p:nvPr>
            <p:ph idx="1" type="subTitle"/>
          </p:nvPr>
        </p:nvSpPr>
        <p:spPr>
          <a:xfrm rot="535">
            <a:off x="4572034" y="3478418"/>
            <a:ext cx="38589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7800000" dist="7620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g38e24e3c337_0_1229"/>
          <p:cNvSpPr txBox="1"/>
          <p:nvPr>
            <p:ph idx="2" type="title"/>
          </p:nvPr>
        </p:nvSpPr>
        <p:spPr>
          <a:xfrm>
            <a:off x="4572000" y="2420900"/>
            <a:ext cx="38589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8e24e3c337_0_123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g38e24e3c337_0_1233"/>
          <p:cNvSpPr txBox="1"/>
          <p:nvPr>
            <p:ph type="title"/>
          </p:nvPr>
        </p:nvSpPr>
        <p:spPr>
          <a:xfrm>
            <a:off x="2602775" y="539500"/>
            <a:ext cx="3938700" cy="102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8e24e3c337_0_1236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01" name="Google Shape;401;g38e24e3c337_0_1236"/>
          <p:cNvGrpSpPr/>
          <p:nvPr/>
        </p:nvGrpSpPr>
        <p:grpSpPr>
          <a:xfrm>
            <a:off x="8532669" y="0"/>
            <a:ext cx="611344" cy="5143500"/>
            <a:chOff x="8532669" y="0"/>
            <a:chExt cx="611344" cy="5143500"/>
          </a:xfrm>
        </p:grpSpPr>
        <p:sp>
          <p:nvSpPr>
            <p:cNvPr id="402" name="Google Shape;402;g38e24e3c337_0_1236"/>
            <p:cNvSpPr/>
            <p:nvPr/>
          </p:nvSpPr>
          <p:spPr>
            <a:xfrm>
              <a:off x="8851513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3" name="Google Shape;403;g38e24e3c337_0_1236"/>
            <p:cNvGrpSpPr/>
            <p:nvPr/>
          </p:nvGrpSpPr>
          <p:grpSpPr>
            <a:xfrm>
              <a:off x="8532669" y="234698"/>
              <a:ext cx="537892" cy="533106"/>
              <a:chOff x="5754378" y="3518898"/>
              <a:chExt cx="537892" cy="533106"/>
            </a:xfrm>
          </p:grpSpPr>
          <p:sp>
            <p:nvSpPr>
              <p:cNvPr id="404" name="Google Shape;404;g38e24e3c337_0_1236"/>
              <p:cNvSpPr/>
              <p:nvPr/>
            </p:nvSpPr>
            <p:spPr>
              <a:xfrm>
                <a:off x="5775296" y="3534987"/>
                <a:ext cx="516974" cy="517017"/>
              </a:xfrm>
              <a:custGeom>
                <a:rect b="b" l="l" r="r" t="t"/>
                <a:pathLst>
                  <a:path extrusionOk="0" h="11827" w="11826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g38e24e3c337_0_1236"/>
              <p:cNvSpPr/>
              <p:nvPr/>
            </p:nvSpPr>
            <p:spPr>
              <a:xfrm>
                <a:off x="5754378" y="3518898"/>
                <a:ext cx="516974" cy="517017"/>
              </a:xfrm>
              <a:custGeom>
                <a:rect b="b" l="l" r="r" t="t"/>
                <a:pathLst>
                  <a:path extrusionOk="0" h="11827" w="11826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g38e24e3c337_0_1236"/>
              <p:cNvSpPr/>
              <p:nvPr/>
            </p:nvSpPr>
            <p:spPr>
              <a:xfrm>
                <a:off x="5903795" y="3670370"/>
                <a:ext cx="237241" cy="202051"/>
              </a:xfrm>
              <a:custGeom>
                <a:rect b="b" l="l" r="r" t="t"/>
                <a:pathLst>
                  <a:path extrusionOk="0" h="4622" w="5427">
                    <a:moveTo>
                      <a:pt x="4414" y="1"/>
                    </a:moveTo>
                    <a:cubicBezTo>
                      <a:pt x="4375" y="1"/>
                      <a:pt x="4336" y="16"/>
                      <a:pt x="4305" y="46"/>
                    </a:cubicBezTo>
                    <a:lnTo>
                      <a:pt x="1903" y="2448"/>
                    </a:lnTo>
                    <a:cubicBezTo>
                      <a:pt x="1872" y="2479"/>
                      <a:pt x="1833" y="2494"/>
                      <a:pt x="1794" y="2494"/>
                    </a:cubicBezTo>
                    <a:cubicBezTo>
                      <a:pt x="1754" y="2494"/>
                      <a:pt x="1714" y="2478"/>
                      <a:pt x="1684" y="2448"/>
                    </a:cubicBezTo>
                    <a:lnTo>
                      <a:pt x="1129" y="1885"/>
                    </a:lnTo>
                    <a:cubicBezTo>
                      <a:pt x="1098" y="1854"/>
                      <a:pt x="1058" y="1838"/>
                      <a:pt x="1018" y="1838"/>
                    </a:cubicBezTo>
                    <a:cubicBezTo>
                      <a:pt x="980" y="1838"/>
                      <a:pt x="941" y="1853"/>
                      <a:pt x="911" y="1882"/>
                    </a:cubicBezTo>
                    <a:lnTo>
                      <a:pt x="63" y="2719"/>
                    </a:lnTo>
                    <a:cubicBezTo>
                      <a:pt x="4" y="2779"/>
                      <a:pt x="1" y="2876"/>
                      <a:pt x="61" y="2937"/>
                    </a:cubicBezTo>
                    <a:lnTo>
                      <a:pt x="1676" y="4577"/>
                    </a:lnTo>
                    <a:cubicBezTo>
                      <a:pt x="1707" y="4607"/>
                      <a:pt x="1746" y="4622"/>
                      <a:pt x="1786" y="4622"/>
                    </a:cubicBezTo>
                    <a:cubicBezTo>
                      <a:pt x="1826" y="4622"/>
                      <a:pt x="1865" y="4607"/>
                      <a:pt x="1896" y="4577"/>
                    </a:cubicBezTo>
                    <a:lnTo>
                      <a:pt x="5366" y="1107"/>
                    </a:lnTo>
                    <a:cubicBezTo>
                      <a:pt x="5427" y="1046"/>
                      <a:pt x="5427" y="949"/>
                      <a:pt x="5366" y="889"/>
                    </a:cubicBezTo>
                    <a:lnTo>
                      <a:pt x="4523" y="46"/>
                    </a:lnTo>
                    <a:cubicBezTo>
                      <a:pt x="4493" y="16"/>
                      <a:pt x="4453" y="1"/>
                      <a:pt x="44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7" name="Google Shape;407;g38e24e3c337_0_1236"/>
            <p:cNvSpPr/>
            <p:nvPr/>
          </p:nvSpPr>
          <p:spPr>
            <a:xfrm>
              <a:off x="8900095" y="767804"/>
              <a:ext cx="195319" cy="195319"/>
            </a:xfrm>
            <a:custGeom>
              <a:rect b="b" l="l" r="r" t="t"/>
              <a:pathLst>
                <a:path extrusionOk="0" h="4468" w="4468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8e24e3c337_0_1245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0" name="Google Shape;410;g38e24e3c337_0_1245"/>
          <p:cNvSpPr txBox="1"/>
          <p:nvPr>
            <p:ph idx="2" type="title"/>
          </p:nvPr>
        </p:nvSpPr>
        <p:spPr>
          <a:xfrm>
            <a:off x="1560300" y="2460728"/>
            <a:ext cx="23364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1" name="Google Shape;411;g38e24e3c337_0_1245"/>
          <p:cNvSpPr txBox="1"/>
          <p:nvPr>
            <p:ph idx="1" type="subTitle"/>
          </p:nvPr>
        </p:nvSpPr>
        <p:spPr>
          <a:xfrm>
            <a:off x="1560288" y="2808908"/>
            <a:ext cx="2336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g38e24e3c337_0_1245"/>
          <p:cNvSpPr txBox="1"/>
          <p:nvPr>
            <p:ph idx="3" type="title"/>
          </p:nvPr>
        </p:nvSpPr>
        <p:spPr>
          <a:xfrm>
            <a:off x="5247325" y="1352978"/>
            <a:ext cx="23364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3" name="Google Shape;413;g38e24e3c337_0_1245"/>
          <p:cNvSpPr txBox="1"/>
          <p:nvPr>
            <p:ph idx="4" type="subTitle"/>
          </p:nvPr>
        </p:nvSpPr>
        <p:spPr>
          <a:xfrm>
            <a:off x="5247313" y="1701290"/>
            <a:ext cx="2336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g38e24e3c337_0_1245"/>
          <p:cNvSpPr txBox="1"/>
          <p:nvPr>
            <p:ph idx="5" type="title"/>
          </p:nvPr>
        </p:nvSpPr>
        <p:spPr>
          <a:xfrm>
            <a:off x="5247325" y="3568205"/>
            <a:ext cx="23364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5" name="Google Shape;415;g38e24e3c337_0_1245"/>
          <p:cNvSpPr txBox="1"/>
          <p:nvPr>
            <p:ph idx="6" type="subTitle"/>
          </p:nvPr>
        </p:nvSpPr>
        <p:spPr>
          <a:xfrm>
            <a:off x="5247313" y="3916527"/>
            <a:ext cx="2336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6" name="Google Shape;416;g38e24e3c337_0_1245"/>
          <p:cNvGrpSpPr/>
          <p:nvPr/>
        </p:nvGrpSpPr>
        <p:grpSpPr>
          <a:xfrm>
            <a:off x="-1" y="4419329"/>
            <a:ext cx="9144000" cy="731354"/>
            <a:chOff x="-1" y="4419329"/>
            <a:chExt cx="9144000" cy="731354"/>
          </a:xfrm>
        </p:grpSpPr>
        <p:sp>
          <p:nvSpPr>
            <p:cNvPr id="417" name="Google Shape;417;g38e24e3c337_0_1245"/>
            <p:cNvSpPr/>
            <p:nvPr/>
          </p:nvSpPr>
          <p:spPr>
            <a:xfrm>
              <a:off x="-1" y="4858183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8" name="Google Shape;418;g38e24e3c337_0_1245"/>
            <p:cNvGrpSpPr/>
            <p:nvPr/>
          </p:nvGrpSpPr>
          <p:grpSpPr>
            <a:xfrm>
              <a:off x="248507" y="4419329"/>
              <a:ext cx="529564" cy="544732"/>
              <a:chOff x="3236532" y="2252479"/>
              <a:chExt cx="529564" cy="544732"/>
            </a:xfrm>
          </p:grpSpPr>
          <p:sp>
            <p:nvSpPr>
              <p:cNvPr id="419" name="Google Shape;419;g38e24e3c337_0_1245"/>
              <p:cNvSpPr/>
              <p:nvPr/>
            </p:nvSpPr>
            <p:spPr>
              <a:xfrm>
                <a:off x="3256991" y="2288150"/>
                <a:ext cx="509105" cy="509061"/>
              </a:xfrm>
              <a:custGeom>
                <a:rect b="b" l="l" r="r" t="t"/>
                <a:pathLst>
                  <a:path extrusionOk="0" h="11645" w="11646">
                    <a:moveTo>
                      <a:pt x="5822" y="0"/>
                    </a:moveTo>
                    <a:cubicBezTo>
                      <a:pt x="4278" y="0"/>
                      <a:pt x="2797" y="613"/>
                      <a:pt x="1706" y="1706"/>
                    </a:cubicBezTo>
                    <a:cubicBezTo>
                      <a:pt x="614" y="2797"/>
                      <a:pt x="0" y="4278"/>
                      <a:pt x="0" y="5822"/>
                    </a:cubicBezTo>
                    <a:cubicBezTo>
                      <a:pt x="0" y="7366"/>
                      <a:pt x="614" y="8847"/>
                      <a:pt x="1706" y="9939"/>
                    </a:cubicBezTo>
                    <a:cubicBezTo>
                      <a:pt x="2797" y="11032"/>
                      <a:pt x="4278" y="11644"/>
                      <a:pt x="5822" y="11644"/>
                    </a:cubicBezTo>
                    <a:cubicBezTo>
                      <a:pt x="7366" y="11644"/>
                      <a:pt x="8848" y="11032"/>
                      <a:pt x="9940" y="9939"/>
                    </a:cubicBezTo>
                    <a:cubicBezTo>
                      <a:pt x="11032" y="8847"/>
                      <a:pt x="11645" y="7366"/>
                      <a:pt x="11645" y="5822"/>
                    </a:cubicBezTo>
                    <a:cubicBezTo>
                      <a:pt x="11645" y="4278"/>
                      <a:pt x="11032" y="2797"/>
                      <a:pt x="9940" y="1706"/>
                    </a:cubicBezTo>
                    <a:cubicBezTo>
                      <a:pt x="8848" y="613"/>
                      <a:pt x="7366" y="0"/>
                      <a:pt x="5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g38e24e3c337_0_1245"/>
              <p:cNvSpPr/>
              <p:nvPr/>
            </p:nvSpPr>
            <p:spPr>
              <a:xfrm>
                <a:off x="3236532" y="2252479"/>
                <a:ext cx="509105" cy="509105"/>
              </a:xfrm>
              <a:custGeom>
                <a:rect b="b" l="l" r="r" t="t"/>
                <a:pathLst>
                  <a:path extrusionOk="0" h="11646" w="11646">
                    <a:moveTo>
                      <a:pt x="5822" y="0"/>
                    </a:moveTo>
                    <a:cubicBezTo>
                      <a:pt x="2606" y="0"/>
                      <a:pt x="0" y="2607"/>
                      <a:pt x="0" y="5822"/>
                    </a:cubicBezTo>
                    <a:cubicBezTo>
                      <a:pt x="0" y="9039"/>
                      <a:pt x="2606" y="11646"/>
                      <a:pt x="5822" y="11646"/>
                    </a:cubicBezTo>
                    <a:cubicBezTo>
                      <a:pt x="9038" y="11646"/>
                      <a:pt x="11645" y="9039"/>
                      <a:pt x="11645" y="5822"/>
                    </a:cubicBezTo>
                    <a:cubicBezTo>
                      <a:pt x="11645" y="2607"/>
                      <a:pt x="9038" y="0"/>
                      <a:pt x="5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g38e24e3c337_0_1245"/>
              <p:cNvSpPr/>
              <p:nvPr/>
            </p:nvSpPr>
            <p:spPr>
              <a:xfrm rot="-617710">
                <a:off x="3358275" y="2374218"/>
                <a:ext cx="265605" cy="265605"/>
              </a:xfrm>
              <a:custGeom>
                <a:rect b="b" l="l" r="r" t="t"/>
                <a:pathLst>
                  <a:path extrusionOk="0" h="6076" w="6076">
                    <a:moveTo>
                      <a:pt x="3036" y="2208"/>
                    </a:moveTo>
                    <a:cubicBezTo>
                      <a:pt x="3097" y="2208"/>
                      <a:pt x="3158" y="2215"/>
                      <a:pt x="3219" y="2229"/>
                    </a:cubicBezTo>
                    <a:cubicBezTo>
                      <a:pt x="3434" y="2277"/>
                      <a:pt x="3618" y="2409"/>
                      <a:pt x="3736" y="2595"/>
                    </a:cubicBezTo>
                    <a:cubicBezTo>
                      <a:pt x="3855" y="2784"/>
                      <a:pt x="3893" y="3006"/>
                      <a:pt x="3844" y="3222"/>
                    </a:cubicBezTo>
                    <a:cubicBezTo>
                      <a:pt x="3757" y="3607"/>
                      <a:pt x="3413" y="3867"/>
                      <a:pt x="3034" y="3867"/>
                    </a:cubicBezTo>
                    <a:cubicBezTo>
                      <a:pt x="2974" y="3867"/>
                      <a:pt x="2913" y="3860"/>
                      <a:pt x="2853" y="3847"/>
                    </a:cubicBezTo>
                    <a:cubicBezTo>
                      <a:pt x="2638" y="3799"/>
                      <a:pt x="2452" y="3669"/>
                      <a:pt x="2335" y="3481"/>
                    </a:cubicBezTo>
                    <a:cubicBezTo>
                      <a:pt x="2216" y="3294"/>
                      <a:pt x="2178" y="3071"/>
                      <a:pt x="2228" y="2856"/>
                    </a:cubicBezTo>
                    <a:cubicBezTo>
                      <a:pt x="2315" y="2470"/>
                      <a:pt x="2659" y="2208"/>
                      <a:pt x="3036" y="2208"/>
                    </a:cubicBezTo>
                    <a:close/>
                    <a:moveTo>
                      <a:pt x="3035" y="1987"/>
                    </a:moveTo>
                    <a:cubicBezTo>
                      <a:pt x="2555" y="1987"/>
                      <a:pt x="2122" y="2319"/>
                      <a:pt x="2013" y="2806"/>
                    </a:cubicBezTo>
                    <a:cubicBezTo>
                      <a:pt x="1952" y="3079"/>
                      <a:pt x="1998" y="3360"/>
                      <a:pt x="2150" y="3598"/>
                    </a:cubicBezTo>
                    <a:cubicBezTo>
                      <a:pt x="2298" y="3837"/>
                      <a:pt x="2532" y="4001"/>
                      <a:pt x="2805" y="4063"/>
                    </a:cubicBezTo>
                    <a:cubicBezTo>
                      <a:pt x="2882" y="4080"/>
                      <a:pt x="2960" y="4089"/>
                      <a:pt x="3036" y="4089"/>
                    </a:cubicBezTo>
                    <a:cubicBezTo>
                      <a:pt x="3516" y="4089"/>
                      <a:pt x="3950" y="3756"/>
                      <a:pt x="4062" y="3271"/>
                    </a:cubicBezTo>
                    <a:cubicBezTo>
                      <a:pt x="4124" y="2997"/>
                      <a:pt x="4076" y="2716"/>
                      <a:pt x="3926" y="2478"/>
                    </a:cubicBezTo>
                    <a:cubicBezTo>
                      <a:pt x="3777" y="2240"/>
                      <a:pt x="3544" y="2075"/>
                      <a:pt x="3270" y="2014"/>
                    </a:cubicBezTo>
                    <a:cubicBezTo>
                      <a:pt x="3191" y="1996"/>
                      <a:pt x="3112" y="1987"/>
                      <a:pt x="3035" y="1987"/>
                    </a:cubicBezTo>
                    <a:close/>
                    <a:moveTo>
                      <a:pt x="3275" y="264"/>
                    </a:moveTo>
                    <a:lnTo>
                      <a:pt x="4014" y="432"/>
                    </a:lnTo>
                    <a:lnTo>
                      <a:pt x="3833" y="1236"/>
                    </a:lnTo>
                    <a:lnTo>
                      <a:pt x="3910" y="1275"/>
                    </a:lnTo>
                    <a:cubicBezTo>
                      <a:pt x="4094" y="1367"/>
                      <a:pt x="4260" y="1485"/>
                      <a:pt x="4407" y="1627"/>
                    </a:cubicBezTo>
                    <a:lnTo>
                      <a:pt x="4469" y="1688"/>
                    </a:lnTo>
                    <a:lnTo>
                      <a:pt x="5166" y="1246"/>
                    </a:lnTo>
                    <a:lnTo>
                      <a:pt x="5572" y="1887"/>
                    </a:lnTo>
                    <a:lnTo>
                      <a:pt x="4873" y="2327"/>
                    </a:lnTo>
                    <a:lnTo>
                      <a:pt x="4902" y="2410"/>
                    </a:lnTo>
                    <a:cubicBezTo>
                      <a:pt x="4967" y="2602"/>
                      <a:pt x="5001" y="2803"/>
                      <a:pt x="5003" y="3008"/>
                    </a:cubicBezTo>
                    <a:lnTo>
                      <a:pt x="5006" y="3096"/>
                    </a:lnTo>
                    <a:lnTo>
                      <a:pt x="5810" y="3277"/>
                    </a:lnTo>
                    <a:lnTo>
                      <a:pt x="5643" y="4017"/>
                    </a:lnTo>
                    <a:lnTo>
                      <a:pt x="4838" y="3834"/>
                    </a:lnTo>
                    <a:lnTo>
                      <a:pt x="4798" y="3912"/>
                    </a:lnTo>
                    <a:cubicBezTo>
                      <a:pt x="4707" y="4096"/>
                      <a:pt x="4589" y="4263"/>
                      <a:pt x="4448" y="4408"/>
                    </a:cubicBezTo>
                    <a:lnTo>
                      <a:pt x="4387" y="4471"/>
                    </a:lnTo>
                    <a:lnTo>
                      <a:pt x="4827" y="5169"/>
                    </a:lnTo>
                    <a:lnTo>
                      <a:pt x="4188" y="5574"/>
                    </a:lnTo>
                    <a:lnTo>
                      <a:pt x="3748" y="4875"/>
                    </a:lnTo>
                    <a:lnTo>
                      <a:pt x="3664" y="4903"/>
                    </a:lnTo>
                    <a:cubicBezTo>
                      <a:pt x="3472" y="4970"/>
                      <a:pt x="3270" y="5004"/>
                      <a:pt x="3065" y="5007"/>
                    </a:cubicBezTo>
                    <a:lnTo>
                      <a:pt x="2978" y="5008"/>
                    </a:lnTo>
                    <a:lnTo>
                      <a:pt x="2796" y="5813"/>
                    </a:lnTo>
                    <a:lnTo>
                      <a:pt x="2058" y="5644"/>
                    </a:lnTo>
                    <a:lnTo>
                      <a:pt x="2239" y="4841"/>
                    </a:lnTo>
                    <a:lnTo>
                      <a:pt x="2161" y="4801"/>
                    </a:lnTo>
                    <a:cubicBezTo>
                      <a:pt x="1977" y="4710"/>
                      <a:pt x="1812" y="4591"/>
                      <a:pt x="1665" y="4449"/>
                    </a:cubicBezTo>
                    <a:lnTo>
                      <a:pt x="1602" y="4390"/>
                    </a:lnTo>
                    <a:lnTo>
                      <a:pt x="905" y="4830"/>
                    </a:lnTo>
                    <a:lnTo>
                      <a:pt x="499" y="4191"/>
                    </a:lnTo>
                    <a:lnTo>
                      <a:pt x="1198" y="3749"/>
                    </a:lnTo>
                    <a:lnTo>
                      <a:pt x="1170" y="3667"/>
                    </a:lnTo>
                    <a:cubicBezTo>
                      <a:pt x="1105" y="3474"/>
                      <a:pt x="1071" y="3273"/>
                      <a:pt x="1068" y="3068"/>
                    </a:cubicBezTo>
                    <a:lnTo>
                      <a:pt x="1065" y="2981"/>
                    </a:lnTo>
                    <a:lnTo>
                      <a:pt x="262" y="2799"/>
                    </a:lnTo>
                    <a:lnTo>
                      <a:pt x="429" y="2059"/>
                    </a:lnTo>
                    <a:lnTo>
                      <a:pt x="1233" y="2242"/>
                    </a:lnTo>
                    <a:lnTo>
                      <a:pt x="1273" y="2164"/>
                    </a:lnTo>
                    <a:cubicBezTo>
                      <a:pt x="1365" y="1980"/>
                      <a:pt x="1482" y="1815"/>
                      <a:pt x="1624" y="1668"/>
                    </a:cubicBezTo>
                    <a:lnTo>
                      <a:pt x="1685" y="1606"/>
                    </a:lnTo>
                    <a:lnTo>
                      <a:pt x="1245" y="907"/>
                    </a:lnTo>
                    <a:lnTo>
                      <a:pt x="1884" y="503"/>
                    </a:lnTo>
                    <a:lnTo>
                      <a:pt x="2324" y="1201"/>
                    </a:lnTo>
                    <a:lnTo>
                      <a:pt x="2407" y="1173"/>
                    </a:lnTo>
                    <a:cubicBezTo>
                      <a:pt x="2599" y="1108"/>
                      <a:pt x="2802" y="1074"/>
                      <a:pt x="3007" y="1070"/>
                    </a:cubicBezTo>
                    <a:lnTo>
                      <a:pt x="3093" y="1068"/>
                    </a:lnTo>
                    <a:lnTo>
                      <a:pt x="3275" y="264"/>
                    </a:lnTo>
                    <a:close/>
                    <a:moveTo>
                      <a:pt x="3111" y="0"/>
                    </a:moveTo>
                    <a:lnTo>
                      <a:pt x="2918" y="852"/>
                    </a:lnTo>
                    <a:cubicBezTo>
                      <a:pt x="2751" y="862"/>
                      <a:pt x="2582" y="890"/>
                      <a:pt x="2421" y="938"/>
                    </a:cubicBezTo>
                    <a:lnTo>
                      <a:pt x="1955" y="198"/>
                    </a:lnTo>
                    <a:lnTo>
                      <a:pt x="942" y="838"/>
                    </a:lnTo>
                    <a:lnTo>
                      <a:pt x="1409" y="1577"/>
                    </a:lnTo>
                    <a:cubicBezTo>
                      <a:pt x="1296" y="1703"/>
                      <a:pt x="1198" y="1840"/>
                      <a:pt x="1117" y="1989"/>
                    </a:cubicBezTo>
                    <a:lnTo>
                      <a:pt x="265" y="1796"/>
                    </a:lnTo>
                    <a:lnTo>
                      <a:pt x="0" y="2965"/>
                    </a:lnTo>
                    <a:lnTo>
                      <a:pt x="852" y="3158"/>
                    </a:lnTo>
                    <a:cubicBezTo>
                      <a:pt x="860" y="3325"/>
                      <a:pt x="888" y="3492"/>
                      <a:pt x="936" y="3655"/>
                    </a:cubicBezTo>
                    <a:lnTo>
                      <a:pt x="198" y="4121"/>
                    </a:lnTo>
                    <a:lnTo>
                      <a:pt x="837" y="5134"/>
                    </a:lnTo>
                    <a:lnTo>
                      <a:pt x="1577" y="4667"/>
                    </a:lnTo>
                    <a:cubicBezTo>
                      <a:pt x="1701" y="4780"/>
                      <a:pt x="1840" y="4878"/>
                      <a:pt x="1989" y="4958"/>
                    </a:cubicBezTo>
                    <a:lnTo>
                      <a:pt x="1796" y="5811"/>
                    </a:lnTo>
                    <a:lnTo>
                      <a:pt x="2964" y="6076"/>
                    </a:lnTo>
                    <a:lnTo>
                      <a:pt x="3158" y="5224"/>
                    </a:lnTo>
                    <a:cubicBezTo>
                      <a:pt x="3328" y="5216"/>
                      <a:pt x="3495" y="5188"/>
                      <a:pt x="3656" y="5139"/>
                    </a:cubicBezTo>
                    <a:lnTo>
                      <a:pt x="4122" y="5878"/>
                    </a:lnTo>
                    <a:lnTo>
                      <a:pt x="5135" y="5238"/>
                    </a:lnTo>
                    <a:lnTo>
                      <a:pt x="4668" y="4499"/>
                    </a:lnTo>
                    <a:cubicBezTo>
                      <a:pt x="4780" y="4374"/>
                      <a:pt x="4876" y="4236"/>
                      <a:pt x="4958" y="4087"/>
                    </a:cubicBezTo>
                    <a:lnTo>
                      <a:pt x="5810" y="4280"/>
                    </a:lnTo>
                    <a:lnTo>
                      <a:pt x="6075" y="3112"/>
                    </a:lnTo>
                    <a:lnTo>
                      <a:pt x="5223" y="2919"/>
                    </a:lnTo>
                    <a:cubicBezTo>
                      <a:pt x="5214" y="2751"/>
                      <a:pt x="5186" y="2583"/>
                      <a:pt x="5138" y="2423"/>
                    </a:cubicBezTo>
                    <a:lnTo>
                      <a:pt x="5877" y="1958"/>
                    </a:lnTo>
                    <a:lnTo>
                      <a:pt x="5237" y="942"/>
                    </a:lnTo>
                    <a:lnTo>
                      <a:pt x="4499" y="1409"/>
                    </a:lnTo>
                    <a:cubicBezTo>
                      <a:pt x="4373" y="1296"/>
                      <a:pt x="4236" y="1200"/>
                      <a:pt x="4087" y="1118"/>
                    </a:cubicBezTo>
                    <a:lnTo>
                      <a:pt x="4279" y="266"/>
                    </a:lnTo>
                    <a:lnTo>
                      <a:pt x="3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2" name="Google Shape;422;g38e24e3c337_0_1245"/>
            <p:cNvSpPr/>
            <p:nvPr/>
          </p:nvSpPr>
          <p:spPr>
            <a:xfrm>
              <a:off x="351007" y="4851004"/>
              <a:ext cx="195319" cy="195319"/>
            </a:xfrm>
            <a:custGeom>
              <a:rect b="b" l="l" r="r" t="t"/>
              <a:pathLst>
                <a:path extrusionOk="0" h="4468" w="4468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3" name="Google Shape;423;g38e24e3c337_0_1245"/>
          <p:cNvGrpSpPr/>
          <p:nvPr/>
        </p:nvGrpSpPr>
        <p:grpSpPr>
          <a:xfrm>
            <a:off x="-1" y="-2858"/>
            <a:ext cx="9144000" cy="542346"/>
            <a:chOff x="-1" y="-2858"/>
            <a:chExt cx="9144000" cy="542346"/>
          </a:xfrm>
        </p:grpSpPr>
        <p:sp>
          <p:nvSpPr>
            <p:cNvPr id="424" name="Google Shape;424;g38e24e3c337_0_1245"/>
            <p:cNvSpPr/>
            <p:nvPr/>
          </p:nvSpPr>
          <p:spPr>
            <a:xfrm>
              <a:off x="-1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5" name="Google Shape;425;g38e24e3c337_0_1245"/>
            <p:cNvGrpSpPr/>
            <p:nvPr/>
          </p:nvGrpSpPr>
          <p:grpSpPr>
            <a:xfrm>
              <a:off x="8648037" y="173417"/>
              <a:ext cx="405042" cy="366071"/>
              <a:chOff x="4895337" y="3503117"/>
              <a:chExt cx="405042" cy="366071"/>
            </a:xfrm>
          </p:grpSpPr>
          <p:sp>
            <p:nvSpPr>
              <p:cNvPr id="426" name="Google Shape;426;g38e24e3c337_0_1245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g38e24e3c337_0_1245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g38e24e3c337_0_1245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29" name="Google Shape;429;g38e24e3c337_0_1245"/>
            <p:cNvSpPr/>
            <p:nvPr/>
          </p:nvSpPr>
          <p:spPr>
            <a:xfrm>
              <a:off x="8584983" y="73850"/>
              <a:ext cx="258225" cy="294464"/>
            </a:xfrm>
            <a:custGeom>
              <a:rect b="b" l="l" r="r" t="t"/>
              <a:pathLst>
                <a:path extrusionOk="0" h="6736" w="5907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8e24e3c337_0_1267"/>
          <p:cNvSpPr txBox="1"/>
          <p:nvPr>
            <p:ph idx="1" type="subTitle"/>
          </p:nvPr>
        </p:nvSpPr>
        <p:spPr>
          <a:xfrm>
            <a:off x="2212947" y="3392775"/>
            <a:ext cx="2233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g38e24e3c337_0_1267"/>
          <p:cNvSpPr txBox="1"/>
          <p:nvPr>
            <p:ph idx="2" type="subTitle"/>
          </p:nvPr>
        </p:nvSpPr>
        <p:spPr>
          <a:xfrm>
            <a:off x="4697850" y="3392775"/>
            <a:ext cx="2233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g38e24e3c337_0_1267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4" name="Google Shape;434;g38e24e3c337_0_1267"/>
          <p:cNvSpPr txBox="1"/>
          <p:nvPr>
            <p:ph idx="3" type="title"/>
          </p:nvPr>
        </p:nvSpPr>
        <p:spPr>
          <a:xfrm>
            <a:off x="2212950" y="1882650"/>
            <a:ext cx="2233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5" name="Google Shape;435;g38e24e3c337_0_1267"/>
          <p:cNvSpPr txBox="1"/>
          <p:nvPr>
            <p:ph idx="4" type="title"/>
          </p:nvPr>
        </p:nvSpPr>
        <p:spPr>
          <a:xfrm>
            <a:off x="4697851" y="1882650"/>
            <a:ext cx="2233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436" name="Google Shape;436;g38e24e3c337_0_1267"/>
          <p:cNvGrpSpPr/>
          <p:nvPr/>
        </p:nvGrpSpPr>
        <p:grpSpPr>
          <a:xfrm>
            <a:off x="0" y="0"/>
            <a:ext cx="292500" cy="5143500"/>
            <a:chOff x="0" y="0"/>
            <a:chExt cx="292500" cy="5143500"/>
          </a:xfrm>
        </p:grpSpPr>
        <p:sp>
          <p:nvSpPr>
            <p:cNvPr id="437" name="Google Shape;437;g38e24e3c337_0_1267"/>
            <p:cNvSpPr/>
            <p:nvPr/>
          </p:nvSpPr>
          <p:spPr>
            <a:xfrm>
              <a:off x="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g38e24e3c337_0_1267"/>
            <p:cNvSpPr/>
            <p:nvPr/>
          </p:nvSpPr>
          <p:spPr>
            <a:xfrm>
              <a:off x="46336" y="2371844"/>
              <a:ext cx="199821" cy="199909"/>
            </a:xfrm>
            <a:custGeom>
              <a:rect b="b" l="l" r="r" t="t"/>
              <a:pathLst>
                <a:path extrusionOk="0" h="4573" w="4571">
                  <a:moveTo>
                    <a:pt x="2212" y="1"/>
                  </a:moveTo>
                  <a:lnTo>
                    <a:pt x="1892" y="1712"/>
                  </a:lnTo>
                  <a:lnTo>
                    <a:pt x="180" y="1394"/>
                  </a:lnTo>
                  <a:lnTo>
                    <a:pt x="0" y="2359"/>
                  </a:lnTo>
                  <a:lnTo>
                    <a:pt x="1713" y="2679"/>
                  </a:lnTo>
                  <a:lnTo>
                    <a:pt x="1395" y="4392"/>
                  </a:lnTo>
                  <a:lnTo>
                    <a:pt x="2359" y="4573"/>
                  </a:lnTo>
                  <a:lnTo>
                    <a:pt x="2680" y="2860"/>
                  </a:lnTo>
                  <a:lnTo>
                    <a:pt x="4393" y="3180"/>
                  </a:lnTo>
                  <a:lnTo>
                    <a:pt x="4571" y="2212"/>
                  </a:lnTo>
                  <a:lnTo>
                    <a:pt x="2860" y="1893"/>
                  </a:lnTo>
                  <a:lnTo>
                    <a:pt x="3178" y="18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8e24e3c337_0_1276"/>
          <p:cNvSpPr txBox="1"/>
          <p:nvPr>
            <p:ph type="title"/>
          </p:nvPr>
        </p:nvSpPr>
        <p:spPr>
          <a:xfrm rot="-834">
            <a:off x="2718093" y="3183535"/>
            <a:ext cx="3707700" cy="470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9000000" dist="7620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1" name="Google Shape;441;g38e24e3c337_0_1276"/>
          <p:cNvSpPr txBox="1"/>
          <p:nvPr>
            <p:ph idx="1" type="subTitle"/>
          </p:nvPr>
        </p:nvSpPr>
        <p:spPr>
          <a:xfrm>
            <a:off x="1175425" y="1488813"/>
            <a:ext cx="67926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g38e24e3c337_0_1276"/>
          <p:cNvSpPr/>
          <p:nvPr/>
        </p:nvSpPr>
        <p:spPr>
          <a:xfrm>
            <a:off x="8851500" y="0"/>
            <a:ext cx="2925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8e24e3c337_0_1280"/>
          <p:cNvSpPr txBox="1"/>
          <p:nvPr>
            <p:ph type="title"/>
          </p:nvPr>
        </p:nvSpPr>
        <p:spPr>
          <a:xfrm>
            <a:off x="2438400" y="1949398"/>
            <a:ext cx="42672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5" name="Google Shape;445;g38e24e3c337_0_1280"/>
          <p:cNvSpPr txBox="1"/>
          <p:nvPr>
            <p:ph idx="2" type="title"/>
          </p:nvPr>
        </p:nvSpPr>
        <p:spPr>
          <a:xfrm>
            <a:off x="3796800" y="745812"/>
            <a:ext cx="15501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6" name="Google Shape;446;g38e24e3c337_0_1280"/>
          <p:cNvSpPr txBox="1"/>
          <p:nvPr>
            <p:ph idx="1" type="subTitle"/>
          </p:nvPr>
        </p:nvSpPr>
        <p:spPr>
          <a:xfrm rot="483">
            <a:off x="2438431" y="3958188"/>
            <a:ext cx="42672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8400000" dist="7620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68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" name="Google Shape;20;p68"/>
          <p:cNvGrpSpPr/>
          <p:nvPr/>
        </p:nvGrpSpPr>
        <p:grpSpPr>
          <a:xfrm>
            <a:off x="8532669" y="0"/>
            <a:ext cx="611344" cy="5143500"/>
            <a:chOff x="8532669" y="0"/>
            <a:chExt cx="611344" cy="5143500"/>
          </a:xfrm>
        </p:grpSpPr>
        <p:sp>
          <p:nvSpPr>
            <p:cNvPr id="21" name="Google Shape;21;p68"/>
            <p:cNvSpPr/>
            <p:nvPr/>
          </p:nvSpPr>
          <p:spPr>
            <a:xfrm>
              <a:off x="8851513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50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" name="Google Shape;22;p68"/>
            <p:cNvGrpSpPr/>
            <p:nvPr/>
          </p:nvGrpSpPr>
          <p:grpSpPr>
            <a:xfrm>
              <a:off x="8532669" y="234698"/>
              <a:ext cx="537892" cy="533106"/>
              <a:chOff x="5754378" y="3518898"/>
              <a:chExt cx="537892" cy="533106"/>
            </a:xfrm>
          </p:grpSpPr>
          <p:sp>
            <p:nvSpPr>
              <p:cNvPr id="23" name="Google Shape;23;p68"/>
              <p:cNvSpPr/>
              <p:nvPr/>
            </p:nvSpPr>
            <p:spPr>
              <a:xfrm>
                <a:off x="5775296" y="3534987"/>
                <a:ext cx="516974" cy="517017"/>
              </a:xfrm>
              <a:custGeom>
                <a:rect b="b" l="l" r="r" t="t"/>
                <a:pathLst>
                  <a:path extrusionOk="0" h="11827" w="11826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68"/>
              <p:cNvSpPr/>
              <p:nvPr/>
            </p:nvSpPr>
            <p:spPr>
              <a:xfrm>
                <a:off x="5754378" y="3518898"/>
                <a:ext cx="516974" cy="517017"/>
              </a:xfrm>
              <a:custGeom>
                <a:rect b="b" l="l" r="r" t="t"/>
                <a:pathLst>
                  <a:path extrusionOk="0" h="11827" w="11826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68"/>
              <p:cNvSpPr/>
              <p:nvPr/>
            </p:nvSpPr>
            <p:spPr>
              <a:xfrm>
                <a:off x="5903795" y="3670370"/>
                <a:ext cx="237241" cy="202051"/>
              </a:xfrm>
              <a:custGeom>
                <a:rect b="b" l="l" r="r" t="t"/>
                <a:pathLst>
                  <a:path extrusionOk="0" h="4622" w="5427">
                    <a:moveTo>
                      <a:pt x="4414" y="1"/>
                    </a:moveTo>
                    <a:cubicBezTo>
                      <a:pt x="4375" y="1"/>
                      <a:pt x="4336" y="16"/>
                      <a:pt x="4305" y="46"/>
                    </a:cubicBezTo>
                    <a:lnTo>
                      <a:pt x="1903" y="2448"/>
                    </a:lnTo>
                    <a:cubicBezTo>
                      <a:pt x="1872" y="2479"/>
                      <a:pt x="1833" y="2494"/>
                      <a:pt x="1794" y="2494"/>
                    </a:cubicBezTo>
                    <a:cubicBezTo>
                      <a:pt x="1754" y="2494"/>
                      <a:pt x="1714" y="2478"/>
                      <a:pt x="1684" y="2448"/>
                    </a:cubicBezTo>
                    <a:lnTo>
                      <a:pt x="1129" y="1885"/>
                    </a:lnTo>
                    <a:cubicBezTo>
                      <a:pt x="1098" y="1854"/>
                      <a:pt x="1058" y="1838"/>
                      <a:pt x="1018" y="1838"/>
                    </a:cubicBezTo>
                    <a:cubicBezTo>
                      <a:pt x="980" y="1838"/>
                      <a:pt x="941" y="1853"/>
                      <a:pt x="911" y="1882"/>
                    </a:cubicBezTo>
                    <a:lnTo>
                      <a:pt x="63" y="2719"/>
                    </a:lnTo>
                    <a:cubicBezTo>
                      <a:pt x="4" y="2779"/>
                      <a:pt x="1" y="2876"/>
                      <a:pt x="61" y="2937"/>
                    </a:cubicBezTo>
                    <a:lnTo>
                      <a:pt x="1676" y="4577"/>
                    </a:lnTo>
                    <a:cubicBezTo>
                      <a:pt x="1707" y="4607"/>
                      <a:pt x="1746" y="4622"/>
                      <a:pt x="1786" y="4622"/>
                    </a:cubicBezTo>
                    <a:cubicBezTo>
                      <a:pt x="1826" y="4622"/>
                      <a:pt x="1865" y="4607"/>
                      <a:pt x="1896" y="4577"/>
                    </a:cubicBezTo>
                    <a:lnTo>
                      <a:pt x="5366" y="1107"/>
                    </a:lnTo>
                    <a:cubicBezTo>
                      <a:pt x="5427" y="1046"/>
                      <a:pt x="5427" y="949"/>
                      <a:pt x="5366" y="889"/>
                    </a:cubicBezTo>
                    <a:lnTo>
                      <a:pt x="4523" y="46"/>
                    </a:lnTo>
                    <a:cubicBezTo>
                      <a:pt x="4493" y="16"/>
                      <a:pt x="4453" y="1"/>
                      <a:pt x="44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" name="Google Shape;26;p68"/>
            <p:cNvSpPr/>
            <p:nvPr/>
          </p:nvSpPr>
          <p:spPr>
            <a:xfrm>
              <a:off x="8900095" y="767804"/>
              <a:ext cx="195319" cy="195319"/>
            </a:xfrm>
            <a:custGeom>
              <a:rect b="b" l="l" r="r" t="t"/>
              <a:pathLst>
                <a:path extrusionOk="0" h="4468" w="4468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8e24e3c337_0_1284"/>
          <p:cNvSpPr txBox="1"/>
          <p:nvPr>
            <p:ph idx="1" type="subTitle"/>
          </p:nvPr>
        </p:nvSpPr>
        <p:spPr>
          <a:xfrm>
            <a:off x="872400" y="3977700"/>
            <a:ext cx="2488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g38e24e3c337_0_1284"/>
          <p:cNvSpPr txBox="1"/>
          <p:nvPr>
            <p:ph idx="2" type="subTitle"/>
          </p:nvPr>
        </p:nvSpPr>
        <p:spPr>
          <a:xfrm>
            <a:off x="3327600" y="3977700"/>
            <a:ext cx="2488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g38e24e3c337_0_1284"/>
          <p:cNvSpPr txBox="1"/>
          <p:nvPr>
            <p:ph type="title"/>
          </p:nvPr>
        </p:nvSpPr>
        <p:spPr>
          <a:xfrm>
            <a:off x="872400" y="2906625"/>
            <a:ext cx="2488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451" name="Google Shape;451;g38e24e3c337_0_1284"/>
          <p:cNvSpPr txBox="1"/>
          <p:nvPr>
            <p:ph idx="3" type="title"/>
          </p:nvPr>
        </p:nvSpPr>
        <p:spPr>
          <a:xfrm>
            <a:off x="3327600" y="2906625"/>
            <a:ext cx="2488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452" name="Google Shape;452;g38e24e3c337_0_1284"/>
          <p:cNvSpPr txBox="1"/>
          <p:nvPr>
            <p:ph idx="4" type="subTitle"/>
          </p:nvPr>
        </p:nvSpPr>
        <p:spPr>
          <a:xfrm>
            <a:off x="5782800" y="3977700"/>
            <a:ext cx="2488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g38e24e3c337_0_1284"/>
          <p:cNvSpPr txBox="1"/>
          <p:nvPr>
            <p:ph idx="5" type="title"/>
          </p:nvPr>
        </p:nvSpPr>
        <p:spPr>
          <a:xfrm>
            <a:off x="5782800" y="2906625"/>
            <a:ext cx="2488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454" name="Google Shape;454;g38e24e3c337_0_1284"/>
          <p:cNvSpPr txBox="1"/>
          <p:nvPr>
            <p:ph idx="6"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55" name="Google Shape;455;g38e24e3c337_0_1284"/>
          <p:cNvGrpSpPr/>
          <p:nvPr/>
        </p:nvGrpSpPr>
        <p:grpSpPr>
          <a:xfrm>
            <a:off x="-1" y="-2858"/>
            <a:ext cx="9236947" cy="694969"/>
            <a:chOff x="-1" y="-2858"/>
            <a:chExt cx="9236947" cy="694969"/>
          </a:xfrm>
        </p:grpSpPr>
        <p:sp>
          <p:nvSpPr>
            <p:cNvPr id="456" name="Google Shape;456;g38e24e3c337_0_1284"/>
            <p:cNvSpPr/>
            <p:nvPr/>
          </p:nvSpPr>
          <p:spPr>
            <a:xfrm>
              <a:off x="-1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7" name="Google Shape;457;g38e24e3c337_0_1284"/>
            <p:cNvGrpSpPr/>
            <p:nvPr/>
          </p:nvGrpSpPr>
          <p:grpSpPr>
            <a:xfrm>
              <a:off x="88637" y="189117"/>
              <a:ext cx="405042" cy="366071"/>
              <a:chOff x="4895337" y="3503117"/>
              <a:chExt cx="405042" cy="366071"/>
            </a:xfrm>
          </p:grpSpPr>
          <p:sp>
            <p:nvSpPr>
              <p:cNvPr id="458" name="Google Shape;458;g38e24e3c337_0_1284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g38e24e3c337_0_1284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g38e24e3c337_0_1284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1" name="Google Shape;461;g38e24e3c337_0_1284"/>
            <p:cNvSpPr/>
            <p:nvPr/>
          </p:nvSpPr>
          <p:spPr>
            <a:xfrm>
              <a:off x="8555105" y="112020"/>
              <a:ext cx="77113" cy="77113"/>
            </a:xfrm>
            <a:custGeom>
              <a:rect b="b" l="l" r="r" t="t"/>
              <a:pathLst>
                <a:path extrusionOk="0" h="1764" w="1764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38e24e3c337_0_1284"/>
            <p:cNvSpPr/>
            <p:nvPr/>
          </p:nvSpPr>
          <p:spPr>
            <a:xfrm>
              <a:off x="412434" y="52888"/>
              <a:ext cx="195319" cy="195362"/>
            </a:xfrm>
            <a:custGeom>
              <a:rect b="b" l="l" r="r" t="t"/>
              <a:pathLst>
                <a:path extrusionOk="0" h="4469" w="4468">
                  <a:moveTo>
                    <a:pt x="1741" y="1"/>
                  </a:moveTo>
                  <a:lnTo>
                    <a:pt x="1741" y="1742"/>
                  </a:lnTo>
                  <a:lnTo>
                    <a:pt x="1" y="1742"/>
                  </a:lnTo>
                  <a:lnTo>
                    <a:pt x="1" y="2724"/>
                  </a:lnTo>
                  <a:lnTo>
                    <a:pt x="1741" y="2724"/>
                  </a:lnTo>
                  <a:lnTo>
                    <a:pt x="1741" y="4468"/>
                  </a:lnTo>
                  <a:lnTo>
                    <a:pt x="2724" y="4468"/>
                  </a:lnTo>
                  <a:lnTo>
                    <a:pt x="2724" y="2724"/>
                  </a:lnTo>
                  <a:lnTo>
                    <a:pt x="4468" y="2724"/>
                  </a:lnTo>
                  <a:lnTo>
                    <a:pt x="4468" y="1742"/>
                  </a:lnTo>
                  <a:lnTo>
                    <a:pt x="2724" y="1742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3" name="Google Shape;463;g38e24e3c337_0_1284"/>
            <p:cNvGrpSpPr/>
            <p:nvPr/>
          </p:nvGrpSpPr>
          <p:grpSpPr>
            <a:xfrm>
              <a:off x="8707382" y="147379"/>
              <a:ext cx="529564" cy="544732"/>
              <a:chOff x="3236532" y="2252479"/>
              <a:chExt cx="529564" cy="544732"/>
            </a:xfrm>
          </p:grpSpPr>
          <p:sp>
            <p:nvSpPr>
              <p:cNvPr id="464" name="Google Shape;464;g38e24e3c337_0_1284"/>
              <p:cNvSpPr/>
              <p:nvPr/>
            </p:nvSpPr>
            <p:spPr>
              <a:xfrm>
                <a:off x="3256991" y="2288150"/>
                <a:ext cx="509105" cy="509061"/>
              </a:xfrm>
              <a:custGeom>
                <a:rect b="b" l="l" r="r" t="t"/>
                <a:pathLst>
                  <a:path extrusionOk="0" h="11645" w="11646">
                    <a:moveTo>
                      <a:pt x="5822" y="0"/>
                    </a:moveTo>
                    <a:cubicBezTo>
                      <a:pt x="4278" y="0"/>
                      <a:pt x="2797" y="613"/>
                      <a:pt x="1706" y="1706"/>
                    </a:cubicBezTo>
                    <a:cubicBezTo>
                      <a:pt x="614" y="2797"/>
                      <a:pt x="0" y="4278"/>
                      <a:pt x="0" y="5822"/>
                    </a:cubicBezTo>
                    <a:cubicBezTo>
                      <a:pt x="0" y="7366"/>
                      <a:pt x="614" y="8847"/>
                      <a:pt x="1706" y="9939"/>
                    </a:cubicBezTo>
                    <a:cubicBezTo>
                      <a:pt x="2797" y="11032"/>
                      <a:pt x="4278" y="11644"/>
                      <a:pt x="5822" y="11644"/>
                    </a:cubicBezTo>
                    <a:cubicBezTo>
                      <a:pt x="7366" y="11644"/>
                      <a:pt x="8848" y="11032"/>
                      <a:pt x="9940" y="9939"/>
                    </a:cubicBezTo>
                    <a:cubicBezTo>
                      <a:pt x="11032" y="8847"/>
                      <a:pt x="11645" y="7366"/>
                      <a:pt x="11645" y="5822"/>
                    </a:cubicBezTo>
                    <a:cubicBezTo>
                      <a:pt x="11645" y="4278"/>
                      <a:pt x="11032" y="2797"/>
                      <a:pt x="9940" y="1706"/>
                    </a:cubicBezTo>
                    <a:cubicBezTo>
                      <a:pt x="8848" y="613"/>
                      <a:pt x="7366" y="0"/>
                      <a:pt x="5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g38e24e3c337_0_1284"/>
              <p:cNvSpPr/>
              <p:nvPr/>
            </p:nvSpPr>
            <p:spPr>
              <a:xfrm>
                <a:off x="3236532" y="2252479"/>
                <a:ext cx="509105" cy="509105"/>
              </a:xfrm>
              <a:custGeom>
                <a:rect b="b" l="l" r="r" t="t"/>
                <a:pathLst>
                  <a:path extrusionOk="0" h="11646" w="11646">
                    <a:moveTo>
                      <a:pt x="5822" y="0"/>
                    </a:moveTo>
                    <a:cubicBezTo>
                      <a:pt x="2606" y="0"/>
                      <a:pt x="0" y="2607"/>
                      <a:pt x="0" y="5822"/>
                    </a:cubicBezTo>
                    <a:cubicBezTo>
                      <a:pt x="0" y="9039"/>
                      <a:pt x="2606" y="11646"/>
                      <a:pt x="5822" y="11646"/>
                    </a:cubicBezTo>
                    <a:cubicBezTo>
                      <a:pt x="9038" y="11646"/>
                      <a:pt x="11645" y="9039"/>
                      <a:pt x="11645" y="5822"/>
                    </a:cubicBezTo>
                    <a:cubicBezTo>
                      <a:pt x="11645" y="2607"/>
                      <a:pt x="9038" y="0"/>
                      <a:pt x="5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g38e24e3c337_0_1284"/>
              <p:cNvSpPr/>
              <p:nvPr/>
            </p:nvSpPr>
            <p:spPr>
              <a:xfrm rot="-617710">
                <a:off x="3358275" y="2374218"/>
                <a:ext cx="265605" cy="265605"/>
              </a:xfrm>
              <a:custGeom>
                <a:rect b="b" l="l" r="r" t="t"/>
                <a:pathLst>
                  <a:path extrusionOk="0" h="6076" w="6076">
                    <a:moveTo>
                      <a:pt x="3036" y="2208"/>
                    </a:moveTo>
                    <a:cubicBezTo>
                      <a:pt x="3097" y="2208"/>
                      <a:pt x="3158" y="2215"/>
                      <a:pt x="3219" y="2229"/>
                    </a:cubicBezTo>
                    <a:cubicBezTo>
                      <a:pt x="3434" y="2277"/>
                      <a:pt x="3618" y="2409"/>
                      <a:pt x="3736" y="2595"/>
                    </a:cubicBezTo>
                    <a:cubicBezTo>
                      <a:pt x="3855" y="2784"/>
                      <a:pt x="3893" y="3006"/>
                      <a:pt x="3844" y="3222"/>
                    </a:cubicBezTo>
                    <a:cubicBezTo>
                      <a:pt x="3757" y="3607"/>
                      <a:pt x="3413" y="3867"/>
                      <a:pt x="3034" y="3867"/>
                    </a:cubicBezTo>
                    <a:cubicBezTo>
                      <a:pt x="2974" y="3867"/>
                      <a:pt x="2913" y="3860"/>
                      <a:pt x="2853" y="3847"/>
                    </a:cubicBezTo>
                    <a:cubicBezTo>
                      <a:pt x="2638" y="3799"/>
                      <a:pt x="2452" y="3669"/>
                      <a:pt x="2335" y="3481"/>
                    </a:cubicBezTo>
                    <a:cubicBezTo>
                      <a:pt x="2216" y="3294"/>
                      <a:pt x="2178" y="3071"/>
                      <a:pt x="2228" y="2856"/>
                    </a:cubicBezTo>
                    <a:cubicBezTo>
                      <a:pt x="2315" y="2470"/>
                      <a:pt x="2659" y="2208"/>
                      <a:pt x="3036" y="2208"/>
                    </a:cubicBezTo>
                    <a:close/>
                    <a:moveTo>
                      <a:pt x="3035" y="1987"/>
                    </a:moveTo>
                    <a:cubicBezTo>
                      <a:pt x="2555" y="1987"/>
                      <a:pt x="2122" y="2319"/>
                      <a:pt x="2013" y="2806"/>
                    </a:cubicBezTo>
                    <a:cubicBezTo>
                      <a:pt x="1952" y="3079"/>
                      <a:pt x="1998" y="3360"/>
                      <a:pt x="2150" y="3598"/>
                    </a:cubicBezTo>
                    <a:cubicBezTo>
                      <a:pt x="2298" y="3837"/>
                      <a:pt x="2532" y="4001"/>
                      <a:pt x="2805" y="4063"/>
                    </a:cubicBezTo>
                    <a:cubicBezTo>
                      <a:pt x="2882" y="4080"/>
                      <a:pt x="2960" y="4089"/>
                      <a:pt x="3036" y="4089"/>
                    </a:cubicBezTo>
                    <a:cubicBezTo>
                      <a:pt x="3516" y="4089"/>
                      <a:pt x="3950" y="3756"/>
                      <a:pt x="4062" y="3271"/>
                    </a:cubicBezTo>
                    <a:cubicBezTo>
                      <a:pt x="4124" y="2997"/>
                      <a:pt x="4076" y="2716"/>
                      <a:pt x="3926" y="2478"/>
                    </a:cubicBezTo>
                    <a:cubicBezTo>
                      <a:pt x="3777" y="2240"/>
                      <a:pt x="3544" y="2075"/>
                      <a:pt x="3270" y="2014"/>
                    </a:cubicBezTo>
                    <a:cubicBezTo>
                      <a:pt x="3191" y="1996"/>
                      <a:pt x="3112" y="1987"/>
                      <a:pt x="3035" y="1987"/>
                    </a:cubicBezTo>
                    <a:close/>
                    <a:moveTo>
                      <a:pt x="3275" y="264"/>
                    </a:moveTo>
                    <a:lnTo>
                      <a:pt x="4014" y="432"/>
                    </a:lnTo>
                    <a:lnTo>
                      <a:pt x="3833" y="1236"/>
                    </a:lnTo>
                    <a:lnTo>
                      <a:pt x="3910" y="1275"/>
                    </a:lnTo>
                    <a:cubicBezTo>
                      <a:pt x="4094" y="1367"/>
                      <a:pt x="4260" y="1485"/>
                      <a:pt x="4407" y="1627"/>
                    </a:cubicBezTo>
                    <a:lnTo>
                      <a:pt x="4469" y="1688"/>
                    </a:lnTo>
                    <a:lnTo>
                      <a:pt x="5166" y="1246"/>
                    </a:lnTo>
                    <a:lnTo>
                      <a:pt x="5572" y="1887"/>
                    </a:lnTo>
                    <a:lnTo>
                      <a:pt x="4873" y="2327"/>
                    </a:lnTo>
                    <a:lnTo>
                      <a:pt x="4902" y="2410"/>
                    </a:lnTo>
                    <a:cubicBezTo>
                      <a:pt x="4967" y="2602"/>
                      <a:pt x="5001" y="2803"/>
                      <a:pt x="5003" y="3008"/>
                    </a:cubicBezTo>
                    <a:lnTo>
                      <a:pt x="5006" y="3096"/>
                    </a:lnTo>
                    <a:lnTo>
                      <a:pt x="5810" y="3277"/>
                    </a:lnTo>
                    <a:lnTo>
                      <a:pt x="5643" y="4017"/>
                    </a:lnTo>
                    <a:lnTo>
                      <a:pt x="4838" y="3834"/>
                    </a:lnTo>
                    <a:lnTo>
                      <a:pt x="4798" y="3912"/>
                    </a:lnTo>
                    <a:cubicBezTo>
                      <a:pt x="4707" y="4096"/>
                      <a:pt x="4589" y="4263"/>
                      <a:pt x="4448" y="4408"/>
                    </a:cubicBezTo>
                    <a:lnTo>
                      <a:pt x="4387" y="4471"/>
                    </a:lnTo>
                    <a:lnTo>
                      <a:pt x="4827" y="5169"/>
                    </a:lnTo>
                    <a:lnTo>
                      <a:pt x="4188" y="5574"/>
                    </a:lnTo>
                    <a:lnTo>
                      <a:pt x="3748" y="4875"/>
                    </a:lnTo>
                    <a:lnTo>
                      <a:pt x="3664" y="4903"/>
                    </a:lnTo>
                    <a:cubicBezTo>
                      <a:pt x="3472" y="4970"/>
                      <a:pt x="3270" y="5004"/>
                      <a:pt x="3065" y="5007"/>
                    </a:cubicBezTo>
                    <a:lnTo>
                      <a:pt x="2978" y="5008"/>
                    </a:lnTo>
                    <a:lnTo>
                      <a:pt x="2796" y="5813"/>
                    </a:lnTo>
                    <a:lnTo>
                      <a:pt x="2058" y="5644"/>
                    </a:lnTo>
                    <a:lnTo>
                      <a:pt x="2239" y="4841"/>
                    </a:lnTo>
                    <a:lnTo>
                      <a:pt x="2161" y="4801"/>
                    </a:lnTo>
                    <a:cubicBezTo>
                      <a:pt x="1977" y="4710"/>
                      <a:pt x="1812" y="4591"/>
                      <a:pt x="1665" y="4449"/>
                    </a:cubicBezTo>
                    <a:lnTo>
                      <a:pt x="1602" y="4390"/>
                    </a:lnTo>
                    <a:lnTo>
                      <a:pt x="905" y="4830"/>
                    </a:lnTo>
                    <a:lnTo>
                      <a:pt x="499" y="4191"/>
                    </a:lnTo>
                    <a:lnTo>
                      <a:pt x="1198" y="3749"/>
                    </a:lnTo>
                    <a:lnTo>
                      <a:pt x="1170" y="3667"/>
                    </a:lnTo>
                    <a:cubicBezTo>
                      <a:pt x="1105" y="3474"/>
                      <a:pt x="1071" y="3273"/>
                      <a:pt x="1068" y="3068"/>
                    </a:cubicBezTo>
                    <a:lnTo>
                      <a:pt x="1065" y="2981"/>
                    </a:lnTo>
                    <a:lnTo>
                      <a:pt x="262" y="2799"/>
                    </a:lnTo>
                    <a:lnTo>
                      <a:pt x="429" y="2059"/>
                    </a:lnTo>
                    <a:lnTo>
                      <a:pt x="1233" y="2242"/>
                    </a:lnTo>
                    <a:lnTo>
                      <a:pt x="1273" y="2164"/>
                    </a:lnTo>
                    <a:cubicBezTo>
                      <a:pt x="1365" y="1980"/>
                      <a:pt x="1482" y="1815"/>
                      <a:pt x="1624" y="1668"/>
                    </a:cubicBezTo>
                    <a:lnTo>
                      <a:pt x="1685" y="1606"/>
                    </a:lnTo>
                    <a:lnTo>
                      <a:pt x="1245" y="907"/>
                    </a:lnTo>
                    <a:lnTo>
                      <a:pt x="1884" y="503"/>
                    </a:lnTo>
                    <a:lnTo>
                      <a:pt x="2324" y="1201"/>
                    </a:lnTo>
                    <a:lnTo>
                      <a:pt x="2407" y="1173"/>
                    </a:lnTo>
                    <a:cubicBezTo>
                      <a:pt x="2599" y="1108"/>
                      <a:pt x="2802" y="1074"/>
                      <a:pt x="3007" y="1070"/>
                    </a:cubicBezTo>
                    <a:lnTo>
                      <a:pt x="3093" y="1068"/>
                    </a:lnTo>
                    <a:lnTo>
                      <a:pt x="3275" y="264"/>
                    </a:lnTo>
                    <a:close/>
                    <a:moveTo>
                      <a:pt x="3111" y="0"/>
                    </a:moveTo>
                    <a:lnTo>
                      <a:pt x="2918" y="852"/>
                    </a:lnTo>
                    <a:cubicBezTo>
                      <a:pt x="2751" y="862"/>
                      <a:pt x="2582" y="890"/>
                      <a:pt x="2421" y="938"/>
                    </a:cubicBezTo>
                    <a:lnTo>
                      <a:pt x="1955" y="198"/>
                    </a:lnTo>
                    <a:lnTo>
                      <a:pt x="942" y="838"/>
                    </a:lnTo>
                    <a:lnTo>
                      <a:pt x="1409" y="1577"/>
                    </a:lnTo>
                    <a:cubicBezTo>
                      <a:pt x="1296" y="1703"/>
                      <a:pt x="1198" y="1840"/>
                      <a:pt x="1117" y="1989"/>
                    </a:cubicBezTo>
                    <a:lnTo>
                      <a:pt x="265" y="1796"/>
                    </a:lnTo>
                    <a:lnTo>
                      <a:pt x="0" y="2965"/>
                    </a:lnTo>
                    <a:lnTo>
                      <a:pt x="852" y="3158"/>
                    </a:lnTo>
                    <a:cubicBezTo>
                      <a:pt x="860" y="3325"/>
                      <a:pt x="888" y="3492"/>
                      <a:pt x="936" y="3655"/>
                    </a:cubicBezTo>
                    <a:lnTo>
                      <a:pt x="198" y="4121"/>
                    </a:lnTo>
                    <a:lnTo>
                      <a:pt x="837" y="5134"/>
                    </a:lnTo>
                    <a:lnTo>
                      <a:pt x="1577" y="4667"/>
                    </a:lnTo>
                    <a:cubicBezTo>
                      <a:pt x="1701" y="4780"/>
                      <a:pt x="1840" y="4878"/>
                      <a:pt x="1989" y="4958"/>
                    </a:cubicBezTo>
                    <a:lnTo>
                      <a:pt x="1796" y="5811"/>
                    </a:lnTo>
                    <a:lnTo>
                      <a:pt x="2964" y="6076"/>
                    </a:lnTo>
                    <a:lnTo>
                      <a:pt x="3158" y="5224"/>
                    </a:lnTo>
                    <a:cubicBezTo>
                      <a:pt x="3328" y="5216"/>
                      <a:pt x="3495" y="5188"/>
                      <a:pt x="3656" y="5139"/>
                    </a:cubicBezTo>
                    <a:lnTo>
                      <a:pt x="4122" y="5878"/>
                    </a:lnTo>
                    <a:lnTo>
                      <a:pt x="5135" y="5238"/>
                    </a:lnTo>
                    <a:lnTo>
                      <a:pt x="4668" y="4499"/>
                    </a:lnTo>
                    <a:cubicBezTo>
                      <a:pt x="4780" y="4374"/>
                      <a:pt x="4876" y="4236"/>
                      <a:pt x="4958" y="4087"/>
                    </a:cubicBezTo>
                    <a:lnTo>
                      <a:pt x="5810" y="4280"/>
                    </a:lnTo>
                    <a:lnTo>
                      <a:pt x="6075" y="3112"/>
                    </a:lnTo>
                    <a:lnTo>
                      <a:pt x="5223" y="2919"/>
                    </a:lnTo>
                    <a:cubicBezTo>
                      <a:pt x="5214" y="2751"/>
                      <a:pt x="5186" y="2583"/>
                      <a:pt x="5138" y="2423"/>
                    </a:cubicBezTo>
                    <a:lnTo>
                      <a:pt x="5877" y="1958"/>
                    </a:lnTo>
                    <a:lnTo>
                      <a:pt x="5237" y="942"/>
                    </a:lnTo>
                    <a:lnTo>
                      <a:pt x="4499" y="1409"/>
                    </a:lnTo>
                    <a:cubicBezTo>
                      <a:pt x="4373" y="1296"/>
                      <a:pt x="4236" y="1200"/>
                      <a:pt x="4087" y="1118"/>
                    </a:cubicBezTo>
                    <a:lnTo>
                      <a:pt x="4279" y="266"/>
                    </a:lnTo>
                    <a:lnTo>
                      <a:pt x="3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3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8e24e3c337_0_1304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69" name="Google Shape;469;g38e24e3c337_0_1304"/>
          <p:cNvGrpSpPr/>
          <p:nvPr/>
        </p:nvGrpSpPr>
        <p:grpSpPr>
          <a:xfrm>
            <a:off x="0" y="0"/>
            <a:ext cx="477020" cy="5143500"/>
            <a:chOff x="0" y="0"/>
            <a:chExt cx="477020" cy="5143500"/>
          </a:xfrm>
        </p:grpSpPr>
        <p:sp>
          <p:nvSpPr>
            <p:cNvPr id="470" name="Google Shape;470;g38e24e3c337_0_1304"/>
            <p:cNvSpPr/>
            <p:nvPr/>
          </p:nvSpPr>
          <p:spPr>
            <a:xfrm>
              <a:off x="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71" name="Google Shape;471;g38e24e3c337_0_1304"/>
            <p:cNvGrpSpPr/>
            <p:nvPr/>
          </p:nvGrpSpPr>
          <p:grpSpPr>
            <a:xfrm>
              <a:off x="65727" y="4207910"/>
              <a:ext cx="411293" cy="371712"/>
              <a:chOff x="4822289" y="4210685"/>
              <a:chExt cx="411293" cy="371712"/>
            </a:xfrm>
          </p:grpSpPr>
          <p:sp>
            <p:nvSpPr>
              <p:cNvPr id="472" name="Google Shape;472;g38e24e3c337_0_1304"/>
              <p:cNvSpPr/>
              <p:nvPr/>
            </p:nvSpPr>
            <p:spPr>
              <a:xfrm>
                <a:off x="4843207" y="4226775"/>
                <a:ext cx="390375" cy="355622"/>
              </a:xfrm>
              <a:custGeom>
                <a:rect b="b" l="l" r="r" t="t"/>
                <a:pathLst>
                  <a:path extrusionOk="0" h="8135" w="8930">
                    <a:moveTo>
                      <a:pt x="4465" y="0"/>
                    </a:moveTo>
                    <a:cubicBezTo>
                      <a:pt x="3424" y="0"/>
                      <a:pt x="2383" y="397"/>
                      <a:pt x="1588" y="1191"/>
                    </a:cubicBezTo>
                    <a:cubicBezTo>
                      <a:pt x="0" y="2779"/>
                      <a:pt x="0" y="5355"/>
                      <a:pt x="1588" y="6943"/>
                    </a:cubicBezTo>
                    <a:cubicBezTo>
                      <a:pt x="2383" y="7737"/>
                      <a:pt x="3424" y="8135"/>
                      <a:pt x="4465" y="8135"/>
                    </a:cubicBezTo>
                    <a:cubicBezTo>
                      <a:pt x="5506" y="8135"/>
                      <a:pt x="6547" y="7737"/>
                      <a:pt x="7341" y="6943"/>
                    </a:cubicBezTo>
                    <a:cubicBezTo>
                      <a:pt x="8929" y="5355"/>
                      <a:pt x="8929" y="2779"/>
                      <a:pt x="7341" y="1191"/>
                    </a:cubicBezTo>
                    <a:cubicBezTo>
                      <a:pt x="6547" y="397"/>
                      <a:pt x="5506" y="0"/>
                      <a:pt x="4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g38e24e3c337_0_1304"/>
              <p:cNvSpPr/>
              <p:nvPr/>
            </p:nvSpPr>
            <p:spPr>
              <a:xfrm>
                <a:off x="4822289" y="4210685"/>
                <a:ext cx="390375" cy="355622"/>
              </a:xfrm>
              <a:custGeom>
                <a:rect b="b" l="l" r="r" t="t"/>
                <a:pathLst>
                  <a:path extrusionOk="0" h="8135" w="8930">
                    <a:moveTo>
                      <a:pt x="4465" y="0"/>
                    </a:moveTo>
                    <a:cubicBezTo>
                      <a:pt x="3424" y="0"/>
                      <a:pt x="2383" y="397"/>
                      <a:pt x="1588" y="1191"/>
                    </a:cubicBezTo>
                    <a:cubicBezTo>
                      <a:pt x="0" y="2779"/>
                      <a:pt x="0" y="5355"/>
                      <a:pt x="1588" y="6943"/>
                    </a:cubicBezTo>
                    <a:cubicBezTo>
                      <a:pt x="2383" y="7737"/>
                      <a:pt x="3424" y="8135"/>
                      <a:pt x="4465" y="8135"/>
                    </a:cubicBezTo>
                    <a:cubicBezTo>
                      <a:pt x="5506" y="8135"/>
                      <a:pt x="6547" y="7737"/>
                      <a:pt x="7341" y="6943"/>
                    </a:cubicBezTo>
                    <a:cubicBezTo>
                      <a:pt x="8929" y="5355"/>
                      <a:pt x="8929" y="2779"/>
                      <a:pt x="7341" y="1191"/>
                    </a:cubicBezTo>
                    <a:cubicBezTo>
                      <a:pt x="6547" y="397"/>
                      <a:pt x="5506" y="0"/>
                      <a:pt x="44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g38e24e3c337_0_1304"/>
              <p:cNvSpPr/>
              <p:nvPr/>
            </p:nvSpPr>
            <p:spPr>
              <a:xfrm>
                <a:off x="4955445" y="4272017"/>
                <a:ext cx="132019" cy="132019"/>
              </a:xfrm>
              <a:custGeom>
                <a:rect b="b" l="l" r="r" t="t"/>
                <a:pathLst>
                  <a:path extrusionOk="0" h="3020" w="3020">
                    <a:moveTo>
                      <a:pt x="1511" y="0"/>
                    </a:moveTo>
                    <a:cubicBezTo>
                      <a:pt x="678" y="0"/>
                      <a:pt x="0" y="675"/>
                      <a:pt x="0" y="1509"/>
                    </a:cubicBezTo>
                    <a:cubicBezTo>
                      <a:pt x="0" y="2342"/>
                      <a:pt x="678" y="3020"/>
                      <a:pt x="1511" y="3020"/>
                    </a:cubicBezTo>
                    <a:cubicBezTo>
                      <a:pt x="2342" y="3020"/>
                      <a:pt x="3020" y="2344"/>
                      <a:pt x="3020" y="1509"/>
                    </a:cubicBezTo>
                    <a:cubicBezTo>
                      <a:pt x="3020" y="675"/>
                      <a:pt x="2342" y="0"/>
                      <a:pt x="1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g38e24e3c337_0_1304"/>
              <p:cNvSpPr/>
              <p:nvPr/>
            </p:nvSpPr>
            <p:spPr>
              <a:xfrm>
                <a:off x="4910681" y="4421566"/>
                <a:ext cx="216608" cy="151560"/>
              </a:xfrm>
              <a:custGeom>
                <a:rect b="b" l="l" r="r" t="t"/>
                <a:pathLst>
                  <a:path extrusionOk="0" h="3467" w="4955">
                    <a:moveTo>
                      <a:pt x="2478" y="0"/>
                    </a:moveTo>
                    <a:cubicBezTo>
                      <a:pt x="1109" y="0"/>
                      <a:pt x="1" y="1107"/>
                      <a:pt x="1" y="2476"/>
                    </a:cubicBezTo>
                    <a:cubicBezTo>
                      <a:pt x="1" y="2476"/>
                      <a:pt x="1046" y="3467"/>
                      <a:pt x="2396" y="3467"/>
                    </a:cubicBezTo>
                    <a:cubicBezTo>
                      <a:pt x="2412" y="3467"/>
                      <a:pt x="2428" y="3467"/>
                      <a:pt x="2444" y="3466"/>
                    </a:cubicBezTo>
                    <a:cubicBezTo>
                      <a:pt x="3817" y="3441"/>
                      <a:pt x="4954" y="2476"/>
                      <a:pt x="4954" y="2476"/>
                    </a:cubicBezTo>
                    <a:cubicBezTo>
                      <a:pt x="4954" y="1107"/>
                      <a:pt x="3846" y="0"/>
                      <a:pt x="24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6" name="Google Shape;476;g38e24e3c337_0_1304"/>
            <p:cNvSpPr/>
            <p:nvPr/>
          </p:nvSpPr>
          <p:spPr>
            <a:xfrm>
              <a:off x="34273" y="4019615"/>
              <a:ext cx="258225" cy="294464"/>
            </a:xfrm>
            <a:custGeom>
              <a:rect b="b" l="l" r="r" t="t"/>
              <a:pathLst>
                <a:path extrusionOk="0" h="6736" w="5907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38e24e3c337_0_1304"/>
            <p:cNvSpPr/>
            <p:nvPr/>
          </p:nvSpPr>
          <p:spPr>
            <a:xfrm>
              <a:off x="65720" y="4790667"/>
              <a:ext cx="195319" cy="195319"/>
            </a:xfrm>
            <a:custGeom>
              <a:rect b="b" l="l" r="r" t="t"/>
              <a:pathLst>
                <a:path extrusionOk="0" h="4468" w="4468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8e24e3c337_0_1315"/>
          <p:cNvSpPr txBox="1"/>
          <p:nvPr>
            <p:ph type="title"/>
          </p:nvPr>
        </p:nvSpPr>
        <p:spPr>
          <a:xfrm>
            <a:off x="713225" y="1940750"/>
            <a:ext cx="3772500" cy="18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0" name="Google Shape;480;g38e24e3c337_0_1315"/>
          <p:cNvSpPr txBox="1"/>
          <p:nvPr>
            <p:ph idx="2" type="title"/>
          </p:nvPr>
        </p:nvSpPr>
        <p:spPr>
          <a:xfrm>
            <a:off x="713225" y="793250"/>
            <a:ext cx="17670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81" name="Google Shape;481;g38e24e3c337_0_1315"/>
          <p:cNvSpPr txBox="1"/>
          <p:nvPr>
            <p:ph idx="1" type="subTitle"/>
          </p:nvPr>
        </p:nvSpPr>
        <p:spPr>
          <a:xfrm rot="547">
            <a:off x="713260" y="3910750"/>
            <a:ext cx="37725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7800000" dist="7620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8e24e3c337_0_1319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4" name="Google Shape;484;g38e24e3c337_0_1319"/>
          <p:cNvSpPr txBox="1"/>
          <p:nvPr>
            <p:ph idx="2" type="title"/>
          </p:nvPr>
        </p:nvSpPr>
        <p:spPr>
          <a:xfrm>
            <a:off x="720000" y="1551001"/>
            <a:ext cx="2305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485" name="Google Shape;485;g38e24e3c337_0_1319"/>
          <p:cNvSpPr txBox="1"/>
          <p:nvPr>
            <p:ph idx="1" type="subTitle"/>
          </p:nvPr>
        </p:nvSpPr>
        <p:spPr>
          <a:xfrm>
            <a:off x="720000" y="1944775"/>
            <a:ext cx="2305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g38e24e3c337_0_1319"/>
          <p:cNvSpPr txBox="1"/>
          <p:nvPr>
            <p:ph idx="3" type="title"/>
          </p:nvPr>
        </p:nvSpPr>
        <p:spPr>
          <a:xfrm>
            <a:off x="3419271" y="1551001"/>
            <a:ext cx="2305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487" name="Google Shape;487;g38e24e3c337_0_1319"/>
          <p:cNvSpPr txBox="1"/>
          <p:nvPr>
            <p:ph idx="4" type="subTitle"/>
          </p:nvPr>
        </p:nvSpPr>
        <p:spPr>
          <a:xfrm>
            <a:off x="3419275" y="1944775"/>
            <a:ext cx="2305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g38e24e3c337_0_1319"/>
          <p:cNvSpPr txBox="1"/>
          <p:nvPr>
            <p:ph idx="5" type="title"/>
          </p:nvPr>
        </p:nvSpPr>
        <p:spPr>
          <a:xfrm>
            <a:off x="720000" y="3156575"/>
            <a:ext cx="2305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489" name="Google Shape;489;g38e24e3c337_0_1319"/>
          <p:cNvSpPr txBox="1"/>
          <p:nvPr>
            <p:ph idx="6" type="subTitle"/>
          </p:nvPr>
        </p:nvSpPr>
        <p:spPr>
          <a:xfrm>
            <a:off x="720000" y="3550375"/>
            <a:ext cx="2305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g38e24e3c337_0_1319"/>
          <p:cNvSpPr txBox="1"/>
          <p:nvPr>
            <p:ph idx="7" type="title"/>
          </p:nvPr>
        </p:nvSpPr>
        <p:spPr>
          <a:xfrm>
            <a:off x="3419271" y="3156575"/>
            <a:ext cx="2305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491" name="Google Shape;491;g38e24e3c337_0_1319"/>
          <p:cNvSpPr txBox="1"/>
          <p:nvPr>
            <p:ph idx="8" type="subTitle"/>
          </p:nvPr>
        </p:nvSpPr>
        <p:spPr>
          <a:xfrm>
            <a:off x="3419271" y="3550375"/>
            <a:ext cx="2305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g38e24e3c337_0_1319"/>
          <p:cNvSpPr txBox="1"/>
          <p:nvPr>
            <p:ph idx="9" type="title"/>
          </p:nvPr>
        </p:nvSpPr>
        <p:spPr>
          <a:xfrm>
            <a:off x="6118549" y="1551001"/>
            <a:ext cx="2305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493" name="Google Shape;493;g38e24e3c337_0_1319"/>
          <p:cNvSpPr txBox="1"/>
          <p:nvPr>
            <p:ph idx="13" type="subTitle"/>
          </p:nvPr>
        </p:nvSpPr>
        <p:spPr>
          <a:xfrm>
            <a:off x="6118550" y="1944775"/>
            <a:ext cx="2305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g38e24e3c337_0_1319"/>
          <p:cNvSpPr txBox="1"/>
          <p:nvPr>
            <p:ph idx="14" type="title"/>
          </p:nvPr>
        </p:nvSpPr>
        <p:spPr>
          <a:xfrm>
            <a:off x="6118549" y="3156575"/>
            <a:ext cx="2305500" cy="4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sap"/>
              <a:buNone/>
              <a:defRPr b="1" sz="2200"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495" name="Google Shape;495;g38e24e3c337_0_1319"/>
          <p:cNvSpPr txBox="1"/>
          <p:nvPr>
            <p:ph idx="15" type="subTitle"/>
          </p:nvPr>
        </p:nvSpPr>
        <p:spPr>
          <a:xfrm>
            <a:off x="6118550" y="3550375"/>
            <a:ext cx="23055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96" name="Google Shape;496;g38e24e3c337_0_1319"/>
          <p:cNvGrpSpPr/>
          <p:nvPr/>
        </p:nvGrpSpPr>
        <p:grpSpPr>
          <a:xfrm>
            <a:off x="-1" y="4679067"/>
            <a:ext cx="9144000" cy="471791"/>
            <a:chOff x="-1" y="4679067"/>
            <a:chExt cx="9144000" cy="471791"/>
          </a:xfrm>
        </p:grpSpPr>
        <p:sp>
          <p:nvSpPr>
            <p:cNvPr id="497" name="Google Shape;497;g38e24e3c337_0_1319"/>
            <p:cNvSpPr/>
            <p:nvPr/>
          </p:nvSpPr>
          <p:spPr>
            <a:xfrm>
              <a:off x="-1" y="48583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98" name="Google Shape;498;g38e24e3c337_0_1319"/>
            <p:cNvGrpSpPr/>
            <p:nvPr/>
          </p:nvGrpSpPr>
          <p:grpSpPr>
            <a:xfrm>
              <a:off x="6225487" y="4679067"/>
              <a:ext cx="405042" cy="366071"/>
              <a:chOff x="4895337" y="3503117"/>
              <a:chExt cx="405042" cy="366071"/>
            </a:xfrm>
          </p:grpSpPr>
          <p:sp>
            <p:nvSpPr>
              <p:cNvPr id="499" name="Google Shape;499;g38e24e3c337_0_1319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g38e24e3c337_0_1319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g38e24e3c337_0_1319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2" name="Google Shape;502;g38e24e3c337_0_1319"/>
            <p:cNvGrpSpPr/>
            <p:nvPr/>
          </p:nvGrpSpPr>
          <p:grpSpPr>
            <a:xfrm>
              <a:off x="5431574" y="4784921"/>
              <a:ext cx="921949" cy="260235"/>
              <a:chOff x="4911074" y="2790346"/>
              <a:chExt cx="921949" cy="260235"/>
            </a:xfrm>
          </p:grpSpPr>
          <p:sp>
            <p:nvSpPr>
              <p:cNvPr id="503" name="Google Shape;503;g38e24e3c337_0_1319"/>
              <p:cNvSpPr/>
              <p:nvPr/>
            </p:nvSpPr>
            <p:spPr>
              <a:xfrm>
                <a:off x="4911074" y="2790346"/>
                <a:ext cx="921949" cy="260235"/>
              </a:xfrm>
              <a:custGeom>
                <a:rect b="b" l="l" r="r" t="t"/>
                <a:pathLst>
                  <a:path extrusionOk="0" h="5953" w="21090">
                    <a:moveTo>
                      <a:pt x="2398" y="1"/>
                    </a:moveTo>
                    <a:cubicBezTo>
                      <a:pt x="1073" y="1"/>
                      <a:pt x="2" y="1074"/>
                      <a:pt x="0" y="2398"/>
                    </a:cubicBezTo>
                    <a:cubicBezTo>
                      <a:pt x="0" y="3723"/>
                      <a:pt x="1073" y="4795"/>
                      <a:pt x="2398" y="4795"/>
                    </a:cubicBezTo>
                    <a:lnTo>
                      <a:pt x="15178" y="4795"/>
                    </a:lnTo>
                    <a:lnTo>
                      <a:pt x="16336" y="5953"/>
                    </a:lnTo>
                    <a:lnTo>
                      <a:pt x="17494" y="4795"/>
                    </a:lnTo>
                    <a:lnTo>
                      <a:pt x="18692" y="4795"/>
                    </a:lnTo>
                    <a:cubicBezTo>
                      <a:pt x="20016" y="4795"/>
                      <a:pt x="21089" y="3723"/>
                      <a:pt x="21089" y="2398"/>
                    </a:cubicBezTo>
                    <a:cubicBezTo>
                      <a:pt x="21089" y="1074"/>
                      <a:pt x="20016" y="1"/>
                      <a:pt x="18692" y="1"/>
                    </a:cubicBez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g38e24e3c337_0_1319"/>
              <p:cNvSpPr/>
              <p:nvPr/>
            </p:nvSpPr>
            <p:spPr>
              <a:xfrm>
                <a:off x="5043836" y="2887656"/>
                <a:ext cx="660228" cy="23519"/>
              </a:xfrm>
              <a:custGeom>
                <a:rect b="b" l="l" r="r" t="t"/>
                <a:pathLst>
                  <a:path extrusionOk="0" h="538" w="15103">
                    <a:moveTo>
                      <a:pt x="269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69" y="538"/>
                    </a:cubicBezTo>
                    <a:lnTo>
                      <a:pt x="14834" y="538"/>
                    </a:lnTo>
                    <a:cubicBezTo>
                      <a:pt x="14982" y="538"/>
                      <a:pt x="15102" y="418"/>
                      <a:pt x="15102" y="269"/>
                    </a:cubicBezTo>
                    <a:cubicBezTo>
                      <a:pt x="15102" y="121"/>
                      <a:pt x="14982" y="0"/>
                      <a:pt x="14834" y="0"/>
                    </a:cubicBez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8e24e3c337_0_1342"/>
          <p:cNvSpPr txBox="1"/>
          <p:nvPr>
            <p:ph type="title"/>
          </p:nvPr>
        </p:nvSpPr>
        <p:spPr>
          <a:xfrm>
            <a:off x="1054050" y="1271025"/>
            <a:ext cx="7036200" cy="26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07" name="Google Shape;507;g38e24e3c337_0_1342"/>
          <p:cNvGrpSpPr/>
          <p:nvPr/>
        </p:nvGrpSpPr>
        <p:grpSpPr>
          <a:xfrm>
            <a:off x="-1" y="4412098"/>
            <a:ext cx="9144000" cy="848145"/>
            <a:chOff x="-1" y="4412098"/>
            <a:chExt cx="9144000" cy="848145"/>
          </a:xfrm>
        </p:grpSpPr>
        <p:sp>
          <p:nvSpPr>
            <p:cNvPr id="508" name="Google Shape;508;g38e24e3c337_0_1342"/>
            <p:cNvSpPr/>
            <p:nvPr/>
          </p:nvSpPr>
          <p:spPr>
            <a:xfrm>
              <a:off x="-1" y="485370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38e24e3c337_0_1342"/>
            <p:cNvSpPr/>
            <p:nvPr/>
          </p:nvSpPr>
          <p:spPr>
            <a:xfrm>
              <a:off x="8341976" y="4817454"/>
              <a:ext cx="442920" cy="442789"/>
            </a:xfrm>
            <a:custGeom>
              <a:rect b="b" l="l" r="r" t="t"/>
              <a:pathLst>
                <a:path extrusionOk="0" h="10129" w="10132">
                  <a:moveTo>
                    <a:pt x="5066" y="2878"/>
                  </a:moveTo>
                  <a:cubicBezTo>
                    <a:pt x="6295" y="2878"/>
                    <a:pt x="7292" y="3875"/>
                    <a:pt x="7292" y="5104"/>
                  </a:cubicBezTo>
                  <a:cubicBezTo>
                    <a:pt x="7292" y="6334"/>
                    <a:pt x="6295" y="7330"/>
                    <a:pt x="5066" y="7330"/>
                  </a:cubicBezTo>
                  <a:cubicBezTo>
                    <a:pt x="3839" y="7330"/>
                    <a:pt x="2842" y="6333"/>
                    <a:pt x="2842" y="5104"/>
                  </a:cubicBezTo>
                  <a:cubicBezTo>
                    <a:pt x="2842" y="3875"/>
                    <a:pt x="3839" y="2878"/>
                    <a:pt x="5066" y="2878"/>
                  </a:cubicBezTo>
                  <a:close/>
                  <a:moveTo>
                    <a:pt x="4208" y="0"/>
                  </a:moveTo>
                  <a:cubicBezTo>
                    <a:pt x="4078" y="0"/>
                    <a:pt x="3972" y="105"/>
                    <a:pt x="3972" y="237"/>
                  </a:cubicBezTo>
                  <a:lnTo>
                    <a:pt x="3972" y="1130"/>
                  </a:lnTo>
                  <a:cubicBezTo>
                    <a:pt x="3647" y="1219"/>
                    <a:pt x="3338" y="1347"/>
                    <a:pt x="3051" y="1509"/>
                  </a:cubicBezTo>
                  <a:lnTo>
                    <a:pt x="2422" y="880"/>
                  </a:lnTo>
                  <a:cubicBezTo>
                    <a:pt x="2376" y="834"/>
                    <a:pt x="2316" y="811"/>
                    <a:pt x="2256" y="811"/>
                  </a:cubicBezTo>
                  <a:cubicBezTo>
                    <a:pt x="2196" y="811"/>
                    <a:pt x="2136" y="834"/>
                    <a:pt x="2090" y="880"/>
                  </a:cubicBezTo>
                  <a:lnTo>
                    <a:pt x="879" y="2091"/>
                  </a:lnTo>
                  <a:cubicBezTo>
                    <a:pt x="787" y="2182"/>
                    <a:pt x="787" y="2331"/>
                    <a:pt x="879" y="2423"/>
                  </a:cubicBezTo>
                  <a:lnTo>
                    <a:pt x="1496" y="3039"/>
                  </a:lnTo>
                  <a:cubicBezTo>
                    <a:pt x="1327" y="3329"/>
                    <a:pt x="1193" y="3642"/>
                    <a:pt x="1098" y="3973"/>
                  </a:cubicBezTo>
                  <a:lnTo>
                    <a:pt x="236" y="3973"/>
                  </a:lnTo>
                  <a:cubicBezTo>
                    <a:pt x="107" y="3973"/>
                    <a:pt x="1" y="4077"/>
                    <a:pt x="1" y="4207"/>
                  </a:cubicBezTo>
                  <a:lnTo>
                    <a:pt x="1" y="5921"/>
                  </a:lnTo>
                  <a:cubicBezTo>
                    <a:pt x="1" y="6050"/>
                    <a:pt x="104" y="6156"/>
                    <a:pt x="236" y="6156"/>
                  </a:cubicBezTo>
                  <a:lnTo>
                    <a:pt x="1073" y="6156"/>
                  </a:lnTo>
                  <a:cubicBezTo>
                    <a:pt x="1163" y="6497"/>
                    <a:pt x="1295" y="6821"/>
                    <a:pt x="1465" y="7121"/>
                  </a:cubicBezTo>
                  <a:lnTo>
                    <a:pt x="879" y="7706"/>
                  </a:lnTo>
                  <a:cubicBezTo>
                    <a:pt x="787" y="7798"/>
                    <a:pt x="787" y="7946"/>
                    <a:pt x="879" y="8038"/>
                  </a:cubicBezTo>
                  <a:lnTo>
                    <a:pt x="2090" y="9249"/>
                  </a:lnTo>
                  <a:cubicBezTo>
                    <a:pt x="2136" y="9295"/>
                    <a:pt x="2196" y="9318"/>
                    <a:pt x="2256" y="9318"/>
                  </a:cubicBezTo>
                  <a:cubicBezTo>
                    <a:pt x="2316" y="9318"/>
                    <a:pt x="2376" y="9295"/>
                    <a:pt x="2422" y="9249"/>
                  </a:cubicBezTo>
                  <a:lnTo>
                    <a:pt x="2996" y="8675"/>
                  </a:lnTo>
                  <a:cubicBezTo>
                    <a:pt x="3300" y="8851"/>
                    <a:pt x="3628" y="8990"/>
                    <a:pt x="3975" y="9085"/>
                  </a:cubicBezTo>
                  <a:lnTo>
                    <a:pt x="3975" y="9707"/>
                  </a:lnTo>
                  <a:cubicBezTo>
                    <a:pt x="3975" y="9939"/>
                    <a:pt x="4161" y="10128"/>
                    <a:pt x="4395" y="10128"/>
                  </a:cubicBezTo>
                  <a:lnTo>
                    <a:pt x="5737" y="10128"/>
                  </a:lnTo>
                  <a:cubicBezTo>
                    <a:pt x="5969" y="10128"/>
                    <a:pt x="6157" y="9940"/>
                    <a:pt x="6157" y="9707"/>
                  </a:cubicBezTo>
                  <a:lnTo>
                    <a:pt x="6157" y="9085"/>
                  </a:lnTo>
                  <a:cubicBezTo>
                    <a:pt x="6503" y="8990"/>
                    <a:pt x="6831" y="8851"/>
                    <a:pt x="7135" y="8675"/>
                  </a:cubicBezTo>
                  <a:lnTo>
                    <a:pt x="7578" y="9119"/>
                  </a:lnTo>
                  <a:cubicBezTo>
                    <a:pt x="7661" y="9201"/>
                    <a:pt x="7768" y="9242"/>
                    <a:pt x="7875" y="9242"/>
                  </a:cubicBezTo>
                  <a:cubicBezTo>
                    <a:pt x="7983" y="9242"/>
                    <a:pt x="8090" y="9201"/>
                    <a:pt x="8172" y="9119"/>
                  </a:cubicBezTo>
                  <a:lnTo>
                    <a:pt x="9122" y="8170"/>
                  </a:lnTo>
                  <a:cubicBezTo>
                    <a:pt x="9286" y="8004"/>
                    <a:pt x="9286" y="7740"/>
                    <a:pt x="9122" y="7576"/>
                  </a:cubicBezTo>
                  <a:lnTo>
                    <a:pt x="8667" y="7121"/>
                  </a:lnTo>
                  <a:cubicBezTo>
                    <a:pt x="8835" y="6821"/>
                    <a:pt x="8968" y="6497"/>
                    <a:pt x="9058" y="6156"/>
                  </a:cubicBezTo>
                  <a:lnTo>
                    <a:pt x="9710" y="6156"/>
                  </a:lnTo>
                  <a:cubicBezTo>
                    <a:pt x="9942" y="6156"/>
                    <a:pt x="10132" y="5968"/>
                    <a:pt x="10132" y="5735"/>
                  </a:cubicBezTo>
                  <a:lnTo>
                    <a:pt x="10132" y="4390"/>
                  </a:lnTo>
                  <a:cubicBezTo>
                    <a:pt x="10128" y="4158"/>
                    <a:pt x="9939" y="3971"/>
                    <a:pt x="9708" y="3971"/>
                  </a:cubicBezTo>
                  <a:lnTo>
                    <a:pt x="9030" y="3971"/>
                  </a:lnTo>
                  <a:cubicBezTo>
                    <a:pt x="8935" y="3640"/>
                    <a:pt x="8802" y="3328"/>
                    <a:pt x="8631" y="3038"/>
                  </a:cubicBezTo>
                  <a:lnTo>
                    <a:pt x="9118" y="2552"/>
                  </a:lnTo>
                  <a:cubicBezTo>
                    <a:pt x="9283" y="2387"/>
                    <a:pt x="9283" y="2122"/>
                    <a:pt x="9118" y="1958"/>
                  </a:cubicBezTo>
                  <a:lnTo>
                    <a:pt x="8169" y="1009"/>
                  </a:lnTo>
                  <a:cubicBezTo>
                    <a:pt x="8087" y="927"/>
                    <a:pt x="7979" y="886"/>
                    <a:pt x="7872" y="886"/>
                  </a:cubicBezTo>
                  <a:cubicBezTo>
                    <a:pt x="7764" y="886"/>
                    <a:pt x="7657" y="927"/>
                    <a:pt x="7575" y="1009"/>
                  </a:cubicBezTo>
                  <a:lnTo>
                    <a:pt x="7076" y="1506"/>
                  </a:lnTo>
                  <a:cubicBezTo>
                    <a:pt x="6789" y="1347"/>
                    <a:pt x="6480" y="1219"/>
                    <a:pt x="6155" y="1129"/>
                  </a:cubicBezTo>
                  <a:lnTo>
                    <a:pt x="6155" y="237"/>
                  </a:lnTo>
                  <a:cubicBezTo>
                    <a:pt x="6155" y="106"/>
                    <a:pt x="6051" y="0"/>
                    <a:pt x="5920" y="0"/>
                  </a:cubicBez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0" name="Google Shape;510;g38e24e3c337_0_1342"/>
            <p:cNvGrpSpPr/>
            <p:nvPr/>
          </p:nvGrpSpPr>
          <p:grpSpPr>
            <a:xfrm>
              <a:off x="8430778" y="4412098"/>
              <a:ext cx="537892" cy="533106"/>
              <a:chOff x="5754378" y="3518898"/>
              <a:chExt cx="537892" cy="533106"/>
            </a:xfrm>
          </p:grpSpPr>
          <p:sp>
            <p:nvSpPr>
              <p:cNvPr id="511" name="Google Shape;511;g38e24e3c337_0_1342"/>
              <p:cNvSpPr/>
              <p:nvPr/>
            </p:nvSpPr>
            <p:spPr>
              <a:xfrm>
                <a:off x="5775296" y="3534987"/>
                <a:ext cx="516974" cy="517017"/>
              </a:xfrm>
              <a:custGeom>
                <a:rect b="b" l="l" r="r" t="t"/>
                <a:pathLst>
                  <a:path extrusionOk="0" h="11827" w="11826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g38e24e3c337_0_1342"/>
              <p:cNvSpPr/>
              <p:nvPr/>
            </p:nvSpPr>
            <p:spPr>
              <a:xfrm>
                <a:off x="5754378" y="3518898"/>
                <a:ext cx="516974" cy="517017"/>
              </a:xfrm>
              <a:custGeom>
                <a:rect b="b" l="l" r="r" t="t"/>
                <a:pathLst>
                  <a:path extrusionOk="0" h="11827" w="11826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g38e24e3c337_0_1342"/>
              <p:cNvSpPr/>
              <p:nvPr/>
            </p:nvSpPr>
            <p:spPr>
              <a:xfrm>
                <a:off x="5903795" y="3670370"/>
                <a:ext cx="237241" cy="202051"/>
              </a:xfrm>
              <a:custGeom>
                <a:rect b="b" l="l" r="r" t="t"/>
                <a:pathLst>
                  <a:path extrusionOk="0" h="4622" w="5427">
                    <a:moveTo>
                      <a:pt x="4414" y="1"/>
                    </a:moveTo>
                    <a:cubicBezTo>
                      <a:pt x="4375" y="1"/>
                      <a:pt x="4336" y="16"/>
                      <a:pt x="4305" y="46"/>
                    </a:cubicBezTo>
                    <a:lnTo>
                      <a:pt x="1903" y="2448"/>
                    </a:lnTo>
                    <a:cubicBezTo>
                      <a:pt x="1872" y="2479"/>
                      <a:pt x="1833" y="2494"/>
                      <a:pt x="1794" y="2494"/>
                    </a:cubicBezTo>
                    <a:cubicBezTo>
                      <a:pt x="1754" y="2494"/>
                      <a:pt x="1714" y="2478"/>
                      <a:pt x="1684" y="2448"/>
                    </a:cubicBezTo>
                    <a:lnTo>
                      <a:pt x="1129" y="1885"/>
                    </a:lnTo>
                    <a:cubicBezTo>
                      <a:pt x="1098" y="1854"/>
                      <a:pt x="1058" y="1838"/>
                      <a:pt x="1018" y="1838"/>
                    </a:cubicBezTo>
                    <a:cubicBezTo>
                      <a:pt x="980" y="1838"/>
                      <a:pt x="941" y="1853"/>
                      <a:pt x="911" y="1882"/>
                    </a:cubicBezTo>
                    <a:lnTo>
                      <a:pt x="63" y="2719"/>
                    </a:lnTo>
                    <a:cubicBezTo>
                      <a:pt x="4" y="2779"/>
                      <a:pt x="1" y="2876"/>
                      <a:pt x="61" y="2937"/>
                    </a:cubicBezTo>
                    <a:lnTo>
                      <a:pt x="1676" y="4577"/>
                    </a:lnTo>
                    <a:cubicBezTo>
                      <a:pt x="1707" y="4607"/>
                      <a:pt x="1746" y="4622"/>
                      <a:pt x="1786" y="4622"/>
                    </a:cubicBezTo>
                    <a:cubicBezTo>
                      <a:pt x="1826" y="4622"/>
                      <a:pt x="1865" y="4607"/>
                      <a:pt x="1896" y="4577"/>
                    </a:cubicBezTo>
                    <a:lnTo>
                      <a:pt x="5366" y="1107"/>
                    </a:lnTo>
                    <a:cubicBezTo>
                      <a:pt x="5427" y="1046"/>
                      <a:pt x="5427" y="949"/>
                      <a:pt x="5366" y="889"/>
                    </a:cubicBezTo>
                    <a:lnTo>
                      <a:pt x="4523" y="46"/>
                    </a:lnTo>
                    <a:cubicBezTo>
                      <a:pt x="4493" y="16"/>
                      <a:pt x="4453" y="1"/>
                      <a:pt x="44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514" name="Google Shape;514;g38e24e3c337_0_1342"/>
          <p:cNvGrpSpPr/>
          <p:nvPr/>
        </p:nvGrpSpPr>
        <p:grpSpPr>
          <a:xfrm>
            <a:off x="-1" y="-2858"/>
            <a:ext cx="9144000" cy="694144"/>
            <a:chOff x="-1" y="-2858"/>
            <a:chExt cx="9144000" cy="694144"/>
          </a:xfrm>
        </p:grpSpPr>
        <p:sp>
          <p:nvSpPr>
            <p:cNvPr id="515" name="Google Shape;515;g38e24e3c337_0_1342"/>
            <p:cNvSpPr/>
            <p:nvPr/>
          </p:nvSpPr>
          <p:spPr>
            <a:xfrm>
              <a:off x="-1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g38e24e3c337_0_1342"/>
            <p:cNvSpPr/>
            <p:nvPr/>
          </p:nvSpPr>
          <p:spPr>
            <a:xfrm>
              <a:off x="929734" y="52888"/>
              <a:ext cx="195319" cy="195362"/>
            </a:xfrm>
            <a:custGeom>
              <a:rect b="b" l="l" r="r" t="t"/>
              <a:pathLst>
                <a:path extrusionOk="0" h="4469" w="4468">
                  <a:moveTo>
                    <a:pt x="1741" y="1"/>
                  </a:moveTo>
                  <a:lnTo>
                    <a:pt x="1741" y="1742"/>
                  </a:lnTo>
                  <a:lnTo>
                    <a:pt x="1" y="1742"/>
                  </a:lnTo>
                  <a:lnTo>
                    <a:pt x="1" y="2724"/>
                  </a:lnTo>
                  <a:lnTo>
                    <a:pt x="1741" y="2724"/>
                  </a:lnTo>
                  <a:lnTo>
                    <a:pt x="1741" y="4468"/>
                  </a:lnTo>
                  <a:lnTo>
                    <a:pt x="2724" y="4468"/>
                  </a:lnTo>
                  <a:lnTo>
                    <a:pt x="2724" y="2724"/>
                  </a:lnTo>
                  <a:lnTo>
                    <a:pt x="4468" y="2724"/>
                  </a:lnTo>
                  <a:lnTo>
                    <a:pt x="4468" y="1742"/>
                  </a:lnTo>
                  <a:lnTo>
                    <a:pt x="2724" y="1742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7" name="Google Shape;517;g38e24e3c337_0_1342"/>
            <p:cNvGrpSpPr/>
            <p:nvPr/>
          </p:nvGrpSpPr>
          <p:grpSpPr>
            <a:xfrm>
              <a:off x="448445" y="146554"/>
              <a:ext cx="529564" cy="544732"/>
              <a:chOff x="3236532" y="2252479"/>
              <a:chExt cx="529564" cy="544732"/>
            </a:xfrm>
          </p:grpSpPr>
          <p:sp>
            <p:nvSpPr>
              <p:cNvPr id="518" name="Google Shape;518;g38e24e3c337_0_1342"/>
              <p:cNvSpPr/>
              <p:nvPr/>
            </p:nvSpPr>
            <p:spPr>
              <a:xfrm>
                <a:off x="3256991" y="2288150"/>
                <a:ext cx="509105" cy="509061"/>
              </a:xfrm>
              <a:custGeom>
                <a:rect b="b" l="l" r="r" t="t"/>
                <a:pathLst>
                  <a:path extrusionOk="0" h="11645" w="11646">
                    <a:moveTo>
                      <a:pt x="5822" y="0"/>
                    </a:moveTo>
                    <a:cubicBezTo>
                      <a:pt x="4278" y="0"/>
                      <a:pt x="2797" y="613"/>
                      <a:pt x="1706" y="1706"/>
                    </a:cubicBezTo>
                    <a:cubicBezTo>
                      <a:pt x="614" y="2797"/>
                      <a:pt x="0" y="4278"/>
                      <a:pt x="0" y="5822"/>
                    </a:cubicBezTo>
                    <a:cubicBezTo>
                      <a:pt x="0" y="7366"/>
                      <a:pt x="614" y="8847"/>
                      <a:pt x="1706" y="9939"/>
                    </a:cubicBezTo>
                    <a:cubicBezTo>
                      <a:pt x="2797" y="11032"/>
                      <a:pt x="4278" y="11644"/>
                      <a:pt x="5822" y="11644"/>
                    </a:cubicBezTo>
                    <a:cubicBezTo>
                      <a:pt x="7366" y="11644"/>
                      <a:pt x="8848" y="11032"/>
                      <a:pt x="9940" y="9939"/>
                    </a:cubicBezTo>
                    <a:cubicBezTo>
                      <a:pt x="11032" y="8847"/>
                      <a:pt x="11645" y="7366"/>
                      <a:pt x="11645" y="5822"/>
                    </a:cubicBezTo>
                    <a:cubicBezTo>
                      <a:pt x="11645" y="4278"/>
                      <a:pt x="11032" y="2797"/>
                      <a:pt x="9940" y="1706"/>
                    </a:cubicBezTo>
                    <a:cubicBezTo>
                      <a:pt x="8848" y="613"/>
                      <a:pt x="7366" y="0"/>
                      <a:pt x="5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g38e24e3c337_0_1342"/>
              <p:cNvSpPr/>
              <p:nvPr/>
            </p:nvSpPr>
            <p:spPr>
              <a:xfrm>
                <a:off x="3236532" y="2252479"/>
                <a:ext cx="509105" cy="509105"/>
              </a:xfrm>
              <a:custGeom>
                <a:rect b="b" l="l" r="r" t="t"/>
                <a:pathLst>
                  <a:path extrusionOk="0" h="11646" w="11646">
                    <a:moveTo>
                      <a:pt x="5822" y="0"/>
                    </a:moveTo>
                    <a:cubicBezTo>
                      <a:pt x="2606" y="0"/>
                      <a:pt x="0" y="2607"/>
                      <a:pt x="0" y="5822"/>
                    </a:cubicBezTo>
                    <a:cubicBezTo>
                      <a:pt x="0" y="9039"/>
                      <a:pt x="2606" y="11646"/>
                      <a:pt x="5822" y="11646"/>
                    </a:cubicBezTo>
                    <a:cubicBezTo>
                      <a:pt x="9038" y="11646"/>
                      <a:pt x="11645" y="9039"/>
                      <a:pt x="11645" y="5822"/>
                    </a:cubicBezTo>
                    <a:cubicBezTo>
                      <a:pt x="11645" y="2607"/>
                      <a:pt x="9038" y="0"/>
                      <a:pt x="5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g38e24e3c337_0_1342"/>
              <p:cNvSpPr/>
              <p:nvPr/>
            </p:nvSpPr>
            <p:spPr>
              <a:xfrm rot="-617710">
                <a:off x="3358275" y="2374218"/>
                <a:ext cx="265605" cy="265605"/>
              </a:xfrm>
              <a:custGeom>
                <a:rect b="b" l="l" r="r" t="t"/>
                <a:pathLst>
                  <a:path extrusionOk="0" h="6076" w="6076">
                    <a:moveTo>
                      <a:pt x="3036" y="2208"/>
                    </a:moveTo>
                    <a:cubicBezTo>
                      <a:pt x="3097" y="2208"/>
                      <a:pt x="3158" y="2215"/>
                      <a:pt x="3219" y="2229"/>
                    </a:cubicBezTo>
                    <a:cubicBezTo>
                      <a:pt x="3434" y="2277"/>
                      <a:pt x="3618" y="2409"/>
                      <a:pt x="3736" y="2595"/>
                    </a:cubicBezTo>
                    <a:cubicBezTo>
                      <a:pt x="3855" y="2784"/>
                      <a:pt x="3893" y="3006"/>
                      <a:pt x="3844" y="3222"/>
                    </a:cubicBezTo>
                    <a:cubicBezTo>
                      <a:pt x="3757" y="3607"/>
                      <a:pt x="3413" y="3867"/>
                      <a:pt x="3034" y="3867"/>
                    </a:cubicBezTo>
                    <a:cubicBezTo>
                      <a:pt x="2974" y="3867"/>
                      <a:pt x="2913" y="3860"/>
                      <a:pt x="2853" y="3847"/>
                    </a:cubicBezTo>
                    <a:cubicBezTo>
                      <a:pt x="2638" y="3799"/>
                      <a:pt x="2452" y="3669"/>
                      <a:pt x="2335" y="3481"/>
                    </a:cubicBezTo>
                    <a:cubicBezTo>
                      <a:pt x="2216" y="3294"/>
                      <a:pt x="2178" y="3071"/>
                      <a:pt x="2228" y="2856"/>
                    </a:cubicBezTo>
                    <a:cubicBezTo>
                      <a:pt x="2315" y="2470"/>
                      <a:pt x="2659" y="2208"/>
                      <a:pt x="3036" y="2208"/>
                    </a:cubicBezTo>
                    <a:close/>
                    <a:moveTo>
                      <a:pt x="3035" y="1987"/>
                    </a:moveTo>
                    <a:cubicBezTo>
                      <a:pt x="2555" y="1987"/>
                      <a:pt x="2122" y="2319"/>
                      <a:pt x="2013" y="2806"/>
                    </a:cubicBezTo>
                    <a:cubicBezTo>
                      <a:pt x="1952" y="3079"/>
                      <a:pt x="1998" y="3360"/>
                      <a:pt x="2150" y="3598"/>
                    </a:cubicBezTo>
                    <a:cubicBezTo>
                      <a:pt x="2298" y="3837"/>
                      <a:pt x="2532" y="4001"/>
                      <a:pt x="2805" y="4063"/>
                    </a:cubicBezTo>
                    <a:cubicBezTo>
                      <a:pt x="2882" y="4080"/>
                      <a:pt x="2960" y="4089"/>
                      <a:pt x="3036" y="4089"/>
                    </a:cubicBezTo>
                    <a:cubicBezTo>
                      <a:pt x="3516" y="4089"/>
                      <a:pt x="3950" y="3756"/>
                      <a:pt x="4062" y="3271"/>
                    </a:cubicBezTo>
                    <a:cubicBezTo>
                      <a:pt x="4124" y="2997"/>
                      <a:pt x="4076" y="2716"/>
                      <a:pt x="3926" y="2478"/>
                    </a:cubicBezTo>
                    <a:cubicBezTo>
                      <a:pt x="3777" y="2240"/>
                      <a:pt x="3544" y="2075"/>
                      <a:pt x="3270" y="2014"/>
                    </a:cubicBezTo>
                    <a:cubicBezTo>
                      <a:pt x="3191" y="1996"/>
                      <a:pt x="3112" y="1987"/>
                      <a:pt x="3035" y="1987"/>
                    </a:cubicBezTo>
                    <a:close/>
                    <a:moveTo>
                      <a:pt x="3275" y="264"/>
                    </a:moveTo>
                    <a:lnTo>
                      <a:pt x="4014" y="432"/>
                    </a:lnTo>
                    <a:lnTo>
                      <a:pt x="3833" y="1236"/>
                    </a:lnTo>
                    <a:lnTo>
                      <a:pt x="3910" y="1275"/>
                    </a:lnTo>
                    <a:cubicBezTo>
                      <a:pt x="4094" y="1367"/>
                      <a:pt x="4260" y="1485"/>
                      <a:pt x="4407" y="1627"/>
                    </a:cubicBezTo>
                    <a:lnTo>
                      <a:pt x="4469" y="1688"/>
                    </a:lnTo>
                    <a:lnTo>
                      <a:pt x="5166" y="1246"/>
                    </a:lnTo>
                    <a:lnTo>
                      <a:pt x="5572" y="1887"/>
                    </a:lnTo>
                    <a:lnTo>
                      <a:pt x="4873" y="2327"/>
                    </a:lnTo>
                    <a:lnTo>
                      <a:pt x="4902" y="2410"/>
                    </a:lnTo>
                    <a:cubicBezTo>
                      <a:pt x="4967" y="2602"/>
                      <a:pt x="5001" y="2803"/>
                      <a:pt x="5003" y="3008"/>
                    </a:cubicBezTo>
                    <a:lnTo>
                      <a:pt x="5006" y="3096"/>
                    </a:lnTo>
                    <a:lnTo>
                      <a:pt x="5810" y="3277"/>
                    </a:lnTo>
                    <a:lnTo>
                      <a:pt x="5643" y="4017"/>
                    </a:lnTo>
                    <a:lnTo>
                      <a:pt x="4838" y="3834"/>
                    </a:lnTo>
                    <a:lnTo>
                      <a:pt x="4798" y="3912"/>
                    </a:lnTo>
                    <a:cubicBezTo>
                      <a:pt x="4707" y="4096"/>
                      <a:pt x="4589" y="4263"/>
                      <a:pt x="4448" y="4408"/>
                    </a:cubicBezTo>
                    <a:lnTo>
                      <a:pt x="4387" y="4471"/>
                    </a:lnTo>
                    <a:lnTo>
                      <a:pt x="4827" y="5169"/>
                    </a:lnTo>
                    <a:lnTo>
                      <a:pt x="4188" y="5574"/>
                    </a:lnTo>
                    <a:lnTo>
                      <a:pt x="3748" y="4875"/>
                    </a:lnTo>
                    <a:lnTo>
                      <a:pt x="3664" y="4903"/>
                    </a:lnTo>
                    <a:cubicBezTo>
                      <a:pt x="3472" y="4970"/>
                      <a:pt x="3270" y="5004"/>
                      <a:pt x="3065" y="5007"/>
                    </a:cubicBezTo>
                    <a:lnTo>
                      <a:pt x="2978" y="5008"/>
                    </a:lnTo>
                    <a:lnTo>
                      <a:pt x="2796" y="5813"/>
                    </a:lnTo>
                    <a:lnTo>
                      <a:pt x="2058" y="5644"/>
                    </a:lnTo>
                    <a:lnTo>
                      <a:pt x="2239" y="4841"/>
                    </a:lnTo>
                    <a:lnTo>
                      <a:pt x="2161" y="4801"/>
                    </a:lnTo>
                    <a:cubicBezTo>
                      <a:pt x="1977" y="4710"/>
                      <a:pt x="1812" y="4591"/>
                      <a:pt x="1665" y="4449"/>
                    </a:cubicBezTo>
                    <a:lnTo>
                      <a:pt x="1602" y="4390"/>
                    </a:lnTo>
                    <a:lnTo>
                      <a:pt x="905" y="4830"/>
                    </a:lnTo>
                    <a:lnTo>
                      <a:pt x="499" y="4191"/>
                    </a:lnTo>
                    <a:lnTo>
                      <a:pt x="1198" y="3749"/>
                    </a:lnTo>
                    <a:lnTo>
                      <a:pt x="1170" y="3667"/>
                    </a:lnTo>
                    <a:cubicBezTo>
                      <a:pt x="1105" y="3474"/>
                      <a:pt x="1071" y="3273"/>
                      <a:pt x="1068" y="3068"/>
                    </a:cubicBezTo>
                    <a:lnTo>
                      <a:pt x="1065" y="2981"/>
                    </a:lnTo>
                    <a:lnTo>
                      <a:pt x="262" y="2799"/>
                    </a:lnTo>
                    <a:lnTo>
                      <a:pt x="429" y="2059"/>
                    </a:lnTo>
                    <a:lnTo>
                      <a:pt x="1233" y="2242"/>
                    </a:lnTo>
                    <a:lnTo>
                      <a:pt x="1273" y="2164"/>
                    </a:lnTo>
                    <a:cubicBezTo>
                      <a:pt x="1365" y="1980"/>
                      <a:pt x="1482" y="1815"/>
                      <a:pt x="1624" y="1668"/>
                    </a:cubicBezTo>
                    <a:lnTo>
                      <a:pt x="1685" y="1606"/>
                    </a:lnTo>
                    <a:lnTo>
                      <a:pt x="1245" y="907"/>
                    </a:lnTo>
                    <a:lnTo>
                      <a:pt x="1884" y="503"/>
                    </a:lnTo>
                    <a:lnTo>
                      <a:pt x="2324" y="1201"/>
                    </a:lnTo>
                    <a:lnTo>
                      <a:pt x="2407" y="1173"/>
                    </a:lnTo>
                    <a:cubicBezTo>
                      <a:pt x="2599" y="1108"/>
                      <a:pt x="2802" y="1074"/>
                      <a:pt x="3007" y="1070"/>
                    </a:cubicBezTo>
                    <a:lnTo>
                      <a:pt x="3093" y="1068"/>
                    </a:lnTo>
                    <a:lnTo>
                      <a:pt x="3275" y="264"/>
                    </a:lnTo>
                    <a:close/>
                    <a:moveTo>
                      <a:pt x="3111" y="0"/>
                    </a:moveTo>
                    <a:lnTo>
                      <a:pt x="2918" y="852"/>
                    </a:lnTo>
                    <a:cubicBezTo>
                      <a:pt x="2751" y="862"/>
                      <a:pt x="2582" y="890"/>
                      <a:pt x="2421" y="938"/>
                    </a:cubicBezTo>
                    <a:lnTo>
                      <a:pt x="1955" y="198"/>
                    </a:lnTo>
                    <a:lnTo>
                      <a:pt x="942" y="838"/>
                    </a:lnTo>
                    <a:lnTo>
                      <a:pt x="1409" y="1577"/>
                    </a:lnTo>
                    <a:cubicBezTo>
                      <a:pt x="1296" y="1703"/>
                      <a:pt x="1198" y="1840"/>
                      <a:pt x="1117" y="1989"/>
                    </a:cubicBezTo>
                    <a:lnTo>
                      <a:pt x="265" y="1796"/>
                    </a:lnTo>
                    <a:lnTo>
                      <a:pt x="0" y="2965"/>
                    </a:lnTo>
                    <a:lnTo>
                      <a:pt x="852" y="3158"/>
                    </a:lnTo>
                    <a:cubicBezTo>
                      <a:pt x="860" y="3325"/>
                      <a:pt x="888" y="3492"/>
                      <a:pt x="936" y="3655"/>
                    </a:cubicBezTo>
                    <a:lnTo>
                      <a:pt x="198" y="4121"/>
                    </a:lnTo>
                    <a:lnTo>
                      <a:pt x="837" y="5134"/>
                    </a:lnTo>
                    <a:lnTo>
                      <a:pt x="1577" y="4667"/>
                    </a:lnTo>
                    <a:cubicBezTo>
                      <a:pt x="1701" y="4780"/>
                      <a:pt x="1840" y="4878"/>
                      <a:pt x="1989" y="4958"/>
                    </a:cubicBezTo>
                    <a:lnTo>
                      <a:pt x="1796" y="5811"/>
                    </a:lnTo>
                    <a:lnTo>
                      <a:pt x="2964" y="6076"/>
                    </a:lnTo>
                    <a:lnTo>
                      <a:pt x="3158" y="5224"/>
                    </a:lnTo>
                    <a:cubicBezTo>
                      <a:pt x="3328" y="5216"/>
                      <a:pt x="3495" y="5188"/>
                      <a:pt x="3656" y="5139"/>
                    </a:cubicBezTo>
                    <a:lnTo>
                      <a:pt x="4122" y="5878"/>
                    </a:lnTo>
                    <a:lnTo>
                      <a:pt x="5135" y="5238"/>
                    </a:lnTo>
                    <a:lnTo>
                      <a:pt x="4668" y="4499"/>
                    </a:lnTo>
                    <a:cubicBezTo>
                      <a:pt x="4780" y="4374"/>
                      <a:pt x="4876" y="4236"/>
                      <a:pt x="4958" y="4087"/>
                    </a:cubicBezTo>
                    <a:lnTo>
                      <a:pt x="5810" y="4280"/>
                    </a:lnTo>
                    <a:lnTo>
                      <a:pt x="6075" y="3112"/>
                    </a:lnTo>
                    <a:lnTo>
                      <a:pt x="5223" y="2919"/>
                    </a:lnTo>
                    <a:cubicBezTo>
                      <a:pt x="5214" y="2751"/>
                      <a:pt x="5186" y="2583"/>
                      <a:pt x="5138" y="2423"/>
                    </a:cubicBezTo>
                    <a:lnTo>
                      <a:pt x="5877" y="1958"/>
                    </a:lnTo>
                    <a:lnTo>
                      <a:pt x="5237" y="942"/>
                    </a:lnTo>
                    <a:lnTo>
                      <a:pt x="4499" y="1409"/>
                    </a:lnTo>
                    <a:cubicBezTo>
                      <a:pt x="4373" y="1296"/>
                      <a:pt x="4236" y="1200"/>
                      <a:pt x="4087" y="1118"/>
                    </a:cubicBezTo>
                    <a:lnTo>
                      <a:pt x="4279" y="266"/>
                    </a:lnTo>
                    <a:lnTo>
                      <a:pt x="3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8e24e3c337_0_1358"/>
          <p:cNvSpPr txBox="1"/>
          <p:nvPr>
            <p:ph idx="1" type="subTitle"/>
          </p:nvPr>
        </p:nvSpPr>
        <p:spPr>
          <a:xfrm>
            <a:off x="1062525" y="2761638"/>
            <a:ext cx="2687100" cy="10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g38e24e3c337_0_1358"/>
          <p:cNvSpPr txBox="1"/>
          <p:nvPr>
            <p:ph type="title"/>
          </p:nvPr>
        </p:nvSpPr>
        <p:spPr>
          <a:xfrm>
            <a:off x="1062525" y="1336963"/>
            <a:ext cx="2687100" cy="14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4" name="Google Shape;524;g38e24e3c337_0_1358"/>
          <p:cNvSpPr/>
          <p:nvPr>
            <p:ph idx="2" type="pic"/>
          </p:nvPr>
        </p:nvSpPr>
        <p:spPr>
          <a:xfrm>
            <a:off x="4293175" y="75"/>
            <a:ext cx="4850700" cy="5143500"/>
          </a:xfrm>
          <a:prstGeom prst="parallelogram">
            <a:avLst>
              <a:gd fmla="val 25000" name="adj"/>
            </a:avLst>
          </a:prstGeom>
          <a:noFill/>
          <a:ln>
            <a:noFill/>
          </a:ln>
        </p:spPr>
      </p:sp>
      <p:grpSp>
        <p:nvGrpSpPr>
          <p:cNvPr id="525" name="Google Shape;525;g38e24e3c337_0_1358"/>
          <p:cNvGrpSpPr/>
          <p:nvPr/>
        </p:nvGrpSpPr>
        <p:grpSpPr>
          <a:xfrm>
            <a:off x="0" y="0"/>
            <a:ext cx="539579" cy="5143500"/>
            <a:chOff x="0" y="0"/>
            <a:chExt cx="539579" cy="5143500"/>
          </a:xfrm>
        </p:grpSpPr>
        <p:sp>
          <p:nvSpPr>
            <p:cNvPr id="526" name="Google Shape;526;g38e24e3c337_0_1358"/>
            <p:cNvSpPr/>
            <p:nvPr/>
          </p:nvSpPr>
          <p:spPr>
            <a:xfrm>
              <a:off x="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accent1"/>
                </a:gs>
                <a:gs pos="75000">
                  <a:schemeClr val="lt1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38e24e3c337_0_1358"/>
            <p:cNvSpPr/>
            <p:nvPr/>
          </p:nvSpPr>
          <p:spPr>
            <a:xfrm>
              <a:off x="48596" y="611163"/>
              <a:ext cx="195319" cy="195362"/>
            </a:xfrm>
            <a:custGeom>
              <a:rect b="b" l="l" r="r" t="t"/>
              <a:pathLst>
                <a:path extrusionOk="0" h="4469" w="4468">
                  <a:moveTo>
                    <a:pt x="1741" y="1"/>
                  </a:moveTo>
                  <a:lnTo>
                    <a:pt x="1741" y="1742"/>
                  </a:lnTo>
                  <a:lnTo>
                    <a:pt x="1" y="1742"/>
                  </a:lnTo>
                  <a:lnTo>
                    <a:pt x="1" y="2724"/>
                  </a:lnTo>
                  <a:lnTo>
                    <a:pt x="1741" y="2724"/>
                  </a:lnTo>
                  <a:lnTo>
                    <a:pt x="1741" y="4468"/>
                  </a:lnTo>
                  <a:lnTo>
                    <a:pt x="2724" y="4468"/>
                  </a:lnTo>
                  <a:lnTo>
                    <a:pt x="2724" y="2724"/>
                  </a:lnTo>
                  <a:lnTo>
                    <a:pt x="4468" y="2724"/>
                  </a:lnTo>
                  <a:lnTo>
                    <a:pt x="4468" y="1742"/>
                  </a:lnTo>
                  <a:lnTo>
                    <a:pt x="2724" y="1742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g38e24e3c337_0_1358"/>
            <p:cNvSpPr/>
            <p:nvPr/>
          </p:nvSpPr>
          <p:spPr>
            <a:xfrm>
              <a:off x="11" y="1234076"/>
              <a:ext cx="292493" cy="266479"/>
            </a:xfrm>
            <a:custGeom>
              <a:rect b="b" l="l" r="r" t="t"/>
              <a:pathLst>
                <a:path extrusionOk="0" h="7605" w="8348">
                  <a:moveTo>
                    <a:pt x="4173" y="1"/>
                  </a:moveTo>
                  <a:cubicBezTo>
                    <a:pt x="3200" y="1"/>
                    <a:pt x="2228" y="372"/>
                    <a:pt x="1485" y="1114"/>
                  </a:cubicBezTo>
                  <a:cubicBezTo>
                    <a:pt x="0" y="2599"/>
                    <a:pt x="0" y="5006"/>
                    <a:pt x="1485" y="6491"/>
                  </a:cubicBezTo>
                  <a:cubicBezTo>
                    <a:pt x="2228" y="7233"/>
                    <a:pt x="3200" y="7604"/>
                    <a:pt x="4173" y="7604"/>
                  </a:cubicBezTo>
                  <a:cubicBezTo>
                    <a:pt x="5146" y="7604"/>
                    <a:pt x="6119" y="7233"/>
                    <a:pt x="6862" y="6491"/>
                  </a:cubicBezTo>
                  <a:cubicBezTo>
                    <a:pt x="8348" y="5006"/>
                    <a:pt x="8348" y="2599"/>
                    <a:pt x="6862" y="1114"/>
                  </a:cubicBezTo>
                  <a:cubicBezTo>
                    <a:pt x="6119" y="372"/>
                    <a:pt x="5146" y="1"/>
                    <a:pt x="4173" y="1"/>
                  </a:cubicBez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9" name="Google Shape;529;g38e24e3c337_0_1358"/>
            <p:cNvGrpSpPr/>
            <p:nvPr/>
          </p:nvGrpSpPr>
          <p:grpSpPr>
            <a:xfrm>
              <a:off x="134537" y="970892"/>
              <a:ext cx="405042" cy="366071"/>
              <a:chOff x="4895337" y="3503117"/>
              <a:chExt cx="405042" cy="366071"/>
            </a:xfrm>
          </p:grpSpPr>
          <p:sp>
            <p:nvSpPr>
              <p:cNvPr id="530" name="Google Shape;530;g38e24e3c337_0_1358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g38e24e3c337_0_1358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g38e24e3c337_0_1358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8e24e3c337_0_1370"/>
          <p:cNvSpPr txBox="1"/>
          <p:nvPr>
            <p:ph type="title"/>
          </p:nvPr>
        </p:nvSpPr>
        <p:spPr>
          <a:xfrm>
            <a:off x="2922888" y="3032225"/>
            <a:ext cx="52872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5" name="Google Shape;535;g38e24e3c337_0_1370"/>
          <p:cNvSpPr txBox="1"/>
          <p:nvPr>
            <p:ph idx="2" type="title"/>
          </p:nvPr>
        </p:nvSpPr>
        <p:spPr>
          <a:xfrm>
            <a:off x="933913" y="2848637"/>
            <a:ext cx="18111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536" name="Google Shape;536;g38e24e3c337_0_1370"/>
          <p:cNvSpPr txBox="1"/>
          <p:nvPr>
            <p:ph idx="1" type="subTitle"/>
          </p:nvPr>
        </p:nvSpPr>
        <p:spPr>
          <a:xfrm rot="519">
            <a:off x="2922920" y="4083725"/>
            <a:ext cx="39762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7800000" dist="7620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8e24e3c337_0_1374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9" name="Google Shape;539;g38e24e3c337_0_1374"/>
          <p:cNvSpPr txBox="1"/>
          <p:nvPr>
            <p:ph idx="2" type="title"/>
          </p:nvPr>
        </p:nvSpPr>
        <p:spPr>
          <a:xfrm>
            <a:off x="1687625" y="1749950"/>
            <a:ext cx="2639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0" name="Google Shape;540;g38e24e3c337_0_1374"/>
          <p:cNvSpPr txBox="1"/>
          <p:nvPr>
            <p:ph idx="1" type="subTitle"/>
          </p:nvPr>
        </p:nvSpPr>
        <p:spPr>
          <a:xfrm>
            <a:off x="1687650" y="2049971"/>
            <a:ext cx="26391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g38e24e3c337_0_1374"/>
          <p:cNvSpPr txBox="1"/>
          <p:nvPr>
            <p:ph idx="3" type="title"/>
          </p:nvPr>
        </p:nvSpPr>
        <p:spPr>
          <a:xfrm>
            <a:off x="5784845" y="1749950"/>
            <a:ext cx="2639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2" name="Google Shape;542;g38e24e3c337_0_1374"/>
          <p:cNvSpPr txBox="1"/>
          <p:nvPr>
            <p:ph idx="4" type="subTitle"/>
          </p:nvPr>
        </p:nvSpPr>
        <p:spPr>
          <a:xfrm>
            <a:off x="5784853" y="2049971"/>
            <a:ext cx="26391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g38e24e3c337_0_1374"/>
          <p:cNvSpPr txBox="1"/>
          <p:nvPr>
            <p:ph idx="5" type="title"/>
          </p:nvPr>
        </p:nvSpPr>
        <p:spPr>
          <a:xfrm>
            <a:off x="1687625" y="3204250"/>
            <a:ext cx="2639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4" name="Google Shape;544;g38e24e3c337_0_1374"/>
          <p:cNvSpPr txBox="1"/>
          <p:nvPr>
            <p:ph idx="6" type="subTitle"/>
          </p:nvPr>
        </p:nvSpPr>
        <p:spPr>
          <a:xfrm>
            <a:off x="1687650" y="3500614"/>
            <a:ext cx="26391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g38e24e3c337_0_1374"/>
          <p:cNvSpPr txBox="1"/>
          <p:nvPr>
            <p:ph idx="7" type="title"/>
          </p:nvPr>
        </p:nvSpPr>
        <p:spPr>
          <a:xfrm>
            <a:off x="5784830" y="3204250"/>
            <a:ext cx="26391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6" name="Google Shape;546;g38e24e3c337_0_1374"/>
          <p:cNvSpPr txBox="1"/>
          <p:nvPr>
            <p:ph idx="8" type="subTitle"/>
          </p:nvPr>
        </p:nvSpPr>
        <p:spPr>
          <a:xfrm>
            <a:off x="5784853" y="3500614"/>
            <a:ext cx="26391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47" name="Google Shape;547;g38e24e3c337_0_1374"/>
          <p:cNvGrpSpPr/>
          <p:nvPr/>
        </p:nvGrpSpPr>
        <p:grpSpPr>
          <a:xfrm>
            <a:off x="-1" y="-252671"/>
            <a:ext cx="9144000" cy="792159"/>
            <a:chOff x="-1" y="-252671"/>
            <a:chExt cx="9144000" cy="792159"/>
          </a:xfrm>
        </p:grpSpPr>
        <p:sp>
          <p:nvSpPr>
            <p:cNvPr id="548" name="Google Shape;548;g38e24e3c337_0_1374"/>
            <p:cNvSpPr/>
            <p:nvPr/>
          </p:nvSpPr>
          <p:spPr>
            <a:xfrm>
              <a:off x="-1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g38e24e3c337_0_1374"/>
            <p:cNvSpPr/>
            <p:nvPr/>
          </p:nvSpPr>
          <p:spPr>
            <a:xfrm>
              <a:off x="7917913" y="-252671"/>
              <a:ext cx="442920" cy="442789"/>
            </a:xfrm>
            <a:custGeom>
              <a:rect b="b" l="l" r="r" t="t"/>
              <a:pathLst>
                <a:path extrusionOk="0" h="10129" w="10132">
                  <a:moveTo>
                    <a:pt x="5066" y="2878"/>
                  </a:moveTo>
                  <a:cubicBezTo>
                    <a:pt x="6295" y="2878"/>
                    <a:pt x="7292" y="3875"/>
                    <a:pt x="7292" y="5104"/>
                  </a:cubicBezTo>
                  <a:cubicBezTo>
                    <a:pt x="7292" y="6334"/>
                    <a:pt x="6295" y="7330"/>
                    <a:pt x="5066" y="7330"/>
                  </a:cubicBezTo>
                  <a:cubicBezTo>
                    <a:pt x="3839" y="7330"/>
                    <a:pt x="2842" y="6333"/>
                    <a:pt x="2842" y="5104"/>
                  </a:cubicBezTo>
                  <a:cubicBezTo>
                    <a:pt x="2842" y="3875"/>
                    <a:pt x="3839" y="2878"/>
                    <a:pt x="5066" y="2878"/>
                  </a:cubicBezTo>
                  <a:close/>
                  <a:moveTo>
                    <a:pt x="4208" y="0"/>
                  </a:moveTo>
                  <a:cubicBezTo>
                    <a:pt x="4078" y="0"/>
                    <a:pt x="3972" y="105"/>
                    <a:pt x="3972" y="237"/>
                  </a:cubicBezTo>
                  <a:lnTo>
                    <a:pt x="3972" y="1130"/>
                  </a:lnTo>
                  <a:cubicBezTo>
                    <a:pt x="3647" y="1219"/>
                    <a:pt x="3338" y="1347"/>
                    <a:pt x="3051" y="1509"/>
                  </a:cubicBezTo>
                  <a:lnTo>
                    <a:pt x="2422" y="880"/>
                  </a:lnTo>
                  <a:cubicBezTo>
                    <a:pt x="2376" y="834"/>
                    <a:pt x="2316" y="811"/>
                    <a:pt x="2256" y="811"/>
                  </a:cubicBezTo>
                  <a:cubicBezTo>
                    <a:pt x="2196" y="811"/>
                    <a:pt x="2136" y="834"/>
                    <a:pt x="2090" y="880"/>
                  </a:cubicBezTo>
                  <a:lnTo>
                    <a:pt x="879" y="2091"/>
                  </a:lnTo>
                  <a:cubicBezTo>
                    <a:pt x="787" y="2182"/>
                    <a:pt x="787" y="2331"/>
                    <a:pt x="879" y="2423"/>
                  </a:cubicBezTo>
                  <a:lnTo>
                    <a:pt x="1496" y="3039"/>
                  </a:lnTo>
                  <a:cubicBezTo>
                    <a:pt x="1327" y="3329"/>
                    <a:pt x="1193" y="3642"/>
                    <a:pt x="1098" y="3973"/>
                  </a:cubicBezTo>
                  <a:lnTo>
                    <a:pt x="236" y="3973"/>
                  </a:lnTo>
                  <a:cubicBezTo>
                    <a:pt x="107" y="3973"/>
                    <a:pt x="1" y="4077"/>
                    <a:pt x="1" y="4207"/>
                  </a:cubicBezTo>
                  <a:lnTo>
                    <a:pt x="1" y="5921"/>
                  </a:lnTo>
                  <a:cubicBezTo>
                    <a:pt x="1" y="6050"/>
                    <a:pt x="104" y="6156"/>
                    <a:pt x="236" y="6156"/>
                  </a:cubicBezTo>
                  <a:lnTo>
                    <a:pt x="1073" y="6156"/>
                  </a:lnTo>
                  <a:cubicBezTo>
                    <a:pt x="1163" y="6497"/>
                    <a:pt x="1295" y="6821"/>
                    <a:pt x="1465" y="7121"/>
                  </a:cubicBezTo>
                  <a:lnTo>
                    <a:pt x="879" y="7706"/>
                  </a:lnTo>
                  <a:cubicBezTo>
                    <a:pt x="787" y="7798"/>
                    <a:pt x="787" y="7946"/>
                    <a:pt x="879" y="8038"/>
                  </a:cubicBezTo>
                  <a:lnTo>
                    <a:pt x="2090" y="9249"/>
                  </a:lnTo>
                  <a:cubicBezTo>
                    <a:pt x="2136" y="9295"/>
                    <a:pt x="2196" y="9318"/>
                    <a:pt x="2256" y="9318"/>
                  </a:cubicBezTo>
                  <a:cubicBezTo>
                    <a:pt x="2316" y="9318"/>
                    <a:pt x="2376" y="9295"/>
                    <a:pt x="2422" y="9249"/>
                  </a:cubicBezTo>
                  <a:lnTo>
                    <a:pt x="2996" y="8675"/>
                  </a:lnTo>
                  <a:cubicBezTo>
                    <a:pt x="3300" y="8851"/>
                    <a:pt x="3628" y="8990"/>
                    <a:pt x="3975" y="9085"/>
                  </a:cubicBezTo>
                  <a:lnTo>
                    <a:pt x="3975" y="9707"/>
                  </a:lnTo>
                  <a:cubicBezTo>
                    <a:pt x="3975" y="9939"/>
                    <a:pt x="4161" y="10128"/>
                    <a:pt x="4395" y="10128"/>
                  </a:cubicBezTo>
                  <a:lnTo>
                    <a:pt x="5737" y="10128"/>
                  </a:lnTo>
                  <a:cubicBezTo>
                    <a:pt x="5969" y="10128"/>
                    <a:pt x="6157" y="9940"/>
                    <a:pt x="6157" y="9707"/>
                  </a:cubicBezTo>
                  <a:lnTo>
                    <a:pt x="6157" y="9085"/>
                  </a:lnTo>
                  <a:cubicBezTo>
                    <a:pt x="6503" y="8990"/>
                    <a:pt x="6831" y="8851"/>
                    <a:pt x="7135" y="8675"/>
                  </a:cubicBezTo>
                  <a:lnTo>
                    <a:pt x="7578" y="9119"/>
                  </a:lnTo>
                  <a:cubicBezTo>
                    <a:pt x="7661" y="9201"/>
                    <a:pt x="7768" y="9242"/>
                    <a:pt x="7875" y="9242"/>
                  </a:cubicBezTo>
                  <a:cubicBezTo>
                    <a:pt x="7983" y="9242"/>
                    <a:pt x="8090" y="9201"/>
                    <a:pt x="8172" y="9119"/>
                  </a:cubicBezTo>
                  <a:lnTo>
                    <a:pt x="9122" y="8170"/>
                  </a:lnTo>
                  <a:cubicBezTo>
                    <a:pt x="9286" y="8004"/>
                    <a:pt x="9286" y="7740"/>
                    <a:pt x="9122" y="7576"/>
                  </a:cubicBezTo>
                  <a:lnTo>
                    <a:pt x="8667" y="7121"/>
                  </a:lnTo>
                  <a:cubicBezTo>
                    <a:pt x="8835" y="6821"/>
                    <a:pt x="8968" y="6497"/>
                    <a:pt x="9058" y="6156"/>
                  </a:cubicBezTo>
                  <a:lnTo>
                    <a:pt x="9710" y="6156"/>
                  </a:lnTo>
                  <a:cubicBezTo>
                    <a:pt x="9942" y="6156"/>
                    <a:pt x="10132" y="5968"/>
                    <a:pt x="10132" y="5735"/>
                  </a:cubicBezTo>
                  <a:lnTo>
                    <a:pt x="10132" y="4390"/>
                  </a:lnTo>
                  <a:cubicBezTo>
                    <a:pt x="10128" y="4158"/>
                    <a:pt x="9939" y="3971"/>
                    <a:pt x="9708" y="3971"/>
                  </a:cubicBezTo>
                  <a:lnTo>
                    <a:pt x="9030" y="3971"/>
                  </a:lnTo>
                  <a:cubicBezTo>
                    <a:pt x="8935" y="3640"/>
                    <a:pt x="8802" y="3328"/>
                    <a:pt x="8631" y="3038"/>
                  </a:cubicBezTo>
                  <a:lnTo>
                    <a:pt x="9118" y="2552"/>
                  </a:lnTo>
                  <a:cubicBezTo>
                    <a:pt x="9283" y="2387"/>
                    <a:pt x="9283" y="2122"/>
                    <a:pt x="9118" y="1958"/>
                  </a:cubicBezTo>
                  <a:lnTo>
                    <a:pt x="8169" y="1009"/>
                  </a:lnTo>
                  <a:cubicBezTo>
                    <a:pt x="8087" y="927"/>
                    <a:pt x="7979" y="886"/>
                    <a:pt x="7872" y="886"/>
                  </a:cubicBezTo>
                  <a:cubicBezTo>
                    <a:pt x="7764" y="886"/>
                    <a:pt x="7657" y="927"/>
                    <a:pt x="7575" y="1009"/>
                  </a:cubicBezTo>
                  <a:lnTo>
                    <a:pt x="7076" y="1506"/>
                  </a:lnTo>
                  <a:cubicBezTo>
                    <a:pt x="6789" y="1347"/>
                    <a:pt x="6480" y="1219"/>
                    <a:pt x="6155" y="1129"/>
                  </a:cubicBezTo>
                  <a:lnTo>
                    <a:pt x="6155" y="237"/>
                  </a:lnTo>
                  <a:cubicBezTo>
                    <a:pt x="6155" y="106"/>
                    <a:pt x="6051" y="0"/>
                    <a:pt x="5920" y="0"/>
                  </a:cubicBez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g38e24e3c337_0_1374"/>
            <p:cNvSpPr/>
            <p:nvPr/>
          </p:nvSpPr>
          <p:spPr>
            <a:xfrm>
              <a:off x="282809" y="52888"/>
              <a:ext cx="195319" cy="195362"/>
            </a:xfrm>
            <a:custGeom>
              <a:rect b="b" l="l" r="r" t="t"/>
              <a:pathLst>
                <a:path extrusionOk="0" h="4469" w="4468">
                  <a:moveTo>
                    <a:pt x="1741" y="1"/>
                  </a:moveTo>
                  <a:lnTo>
                    <a:pt x="1741" y="1742"/>
                  </a:lnTo>
                  <a:lnTo>
                    <a:pt x="1" y="1742"/>
                  </a:lnTo>
                  <a:lnTo>
                    <a:pt x="1" y="2724"/>
                  </a:lnTo>
                  <a:lnTo>
                    <a:pt x="1741" y="2724"/>
                  </a:lnTo>
                  <a:lnTo>
                    <a:pt x="1741" y="4468"/>
                  </a:lnTo>
                  <a:lnTo>
                    <a:pt x="2724" y="4468"/>
                  </a:lnTo>
                  <a:lnTo>
                    <a:pt x="2724" y="2724"/>
                  </a:lnTo>
                  <a:lnTo>
                    <a:pt x="4468" y="2724"/>
                  </a:lnTo>
                  <a:lnTo>
                    <a:pt x="4468" y="1742"/>
                  </a:lnTo>
                  <a:lnTo>
                    <a:pt x="2724" y="1742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1" name="Google Shape;551;g38e24e3c337_0_1374"/>
            <p:cNvGrpSpPr/>
            <p:nvPr/>
          </p:nvGrpSpPr>
          <p:grpSpPr>
            <a:xfrm>
              <a:off x="8558062" y="173417"/>
              <a:ext cx="405042" cy="366071"/>
              <a:chOff x="4895337" y="3503117"/>
              <a:chExt cx="405042" cy="366071"/>
            </a:xfrm>
          </p:grpSpPr>
          <p:sp>
            <p:nvSpPr>
              <p:cNvPr id="552" name="Google Shape;552;g38e24e3c337_0_1374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3" name="Google Shape;553;g38e24e3c337_0_1374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g38e24e3c337_0_1374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8e24e3c337_0_1392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7" name="Google Shape;557;g38e24e3c337_0_1392"/>
          <p:cNvSpPr txBox="1"/>
          <p:nvPr>
            <p:ph idx="1" type="subTitle"/>
          </p:nvPr>
        </p:nvSpPr>
        <p:spPr>
          <a:xfrm rot="-470">
            <a:off x="1744596" y="1601182"/>
            <a:ext cx="4385400" cy="20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58" name="Google Shape;558;g38e24e3c337_0_1392"/>
          <p:cNvGrpSpPr/>
          <p:nvPr/>
        </p:nvGrpSpPr>
        <p:grpSpPr>
          <a:xfrm>
            <a:off x="-1" y="4450648"/>
            <a:ext cx="9144000" cy="854513"/>
            <a:chOff x="-1" y="4450648"/>
            <a:chExt cx="9144000" cy="854513"/>
          </a:xfrm>
        </p:grpSpPr>
        <p:sp>
          <p:nvSpPr>
            <p:cNvPr id="559" name="Google Shape;559;g38e24e3c337_0_1392"/>
            <p:cNvSpPr/>
            <p:nvPr/>
          </p:nvSpPr>
          <p:spPr>
            <a:xfrm>
              <a:off x="-1" y="4852851"/>
              <a:ext cx="9144000" cy="2925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0" name="Google Shape;560;g38e24e3c337_0_1392"/>
            <p:cNvGrpSpPr/>
            <p:nvPr/>
          </p:nvGrpSpPr>
          <p:grpSpPr>
            <a:xfrm>
              <a:off x="941403" y="4450648"/>
              <a:ext cx="537892" cy="533106"/>
              <a:chOff x="5754378" y="3518898"/>
              <a:chExt cx="537892" cy="533106"/>
            </a:xfrm>
          </p:grpSpPr>
          <p:sp>
            <p:nvSpPr>
              <p:cNvPr id="561" name="Google Shape;561;g38e24e3c337_0_1392"/>
              <p:cNvSpPr/>
              <p:nvPr/>
            </p:nvSpPr>
            <p:spPr>
              <a:xfrm>
                <a:off x="5775296" y="3534987"/>
                <a:ext cx="516974" cy="517017"/>
              </a:xfrm>
              <a:custGeom>
                <a:rect b="b" l="l" r="r" t="t"/>
                <a:pathLst>
                  <a:path extrusionOk="0" h="11827" w="11826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g38e24e3c337_0_1392"/>
              <p:cNvSpPr/>
              <p:nvPr/>
            </p:nvSpPr>
            <p:spPr>
              <a:xfrm>
                <a:off x="5754378" y="3518898"/>
                <a:ext cx="516974" cy="517017"/>
              </a:xfrm>
              <a:custGeom>
                <a:rect b="b" l="l" r="r" t="t"/>
                <a:pathLst>
                  <a:path extrusionOk="0" h="11827" w="11826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g38e24e3c337_0_1392"/>
              <p:cNvSpPr/>
              <p:nvPr/>
            </p:nvSpPr>
            <p:spPr>
              <a:xfrm>
                <a:off x="5903795" y="3670370"/>
                <a:ext cx="237241" cy="202051"/>
              </a:xfrm>
              <a:custGeom>
                <a:rect b="b" l="l" r="r" t="t"/>
                <a:pathLst>
                  <a:path extrusionOk="0" h="4622" w="5427">
                    <a:moveTo>
                      <a:pt x="4414" y="1"/>
                    </a:moveTo>
                    <a:cubicBezTo>
                      <a:pt x="4375" y="1"/>
                      <a:pt x="4336" y="16"/>
                      <a:pt x="4305" y="46"/>
                    </a:cubicBezTo>
                    <a:lnTo>
                      <a:pt x="1903" y="2448"/>
                    </a:lnTo>
                    <a:cubicBezTo>
                      <a:pt x="1872" y="2479"/>
                      <a:pt x="1833" y="2494"/>
                      <a:pt x="1794" y="2494"/>
                    </a:cubicBezTo>
                    <a:cubicBezTo>
                      <a:pt x="1754" y="2494"/>
                      <a:pt x="1714" y="2478"/>
                      <a:pt x="1684" y="2448"/>
                    </a:cubicBezTo>
                    <a:lnTo>
                      <a:pt x="1129" y="1885"/>
                    </a:lnTo>
                    <a:cubicBezTo>
                      <a:pt x="1098" y="1854"/>
                      <a:pt x="1058" y="1838"/>
                      <a:pt x="1018" y="1838"/>
                    </a:cubicBezTo>
                    <a:cubicBezTo>
                      <a:pt x="980" y="1838"/>
                      <a:pt x="941" y="1853"/>
                      <a:pt x="911" y="1882"/>
                    </a:cubicBezTo>
                    <a:lnTo>
                      <a:pt x="63" y="2719"/>
                    </a:lnTo>
                    <a:cubicBezTo>
                      <a:pt x="4" y="2779"/>
                      <a:pt x="1" y="2876"/>
                      <a:pt x="61" y="2937"/>
                    </a:cubicBezTo>
                    <a:lnTo>
                      <a:pt x="1676" y="4577"/>
                    </a:lnTo>
                    <a:cubicBezTo>
                      <a:pt x="1707" y="4607"/>
                      <a:pt x="1746" y="4622"/>
                      <a:pt x="1786" y="4622"/>
                    </a:cubicBezTo>
                    <a:cubicBezTo>
                      <a:pt x="1826" y="4622"/>
                      <a:pt x="1865" y="4607"/>
                      <a:pt x="1896" y="4577"/>
                    </a:cubicBezTo>
                    <a:lnTo>
                      <a:pt x="5366" y="1107"/>
                    </a:lnTo>
                    <a:cubicBezTo>
                      <a:pt x="5427" y="1046"/>
                      <a:pt x="5427" y="949"/>
                      <a:pt x="5366" y="889"/>
                    </a:cubicBezTo>
                    <a:lnTo>
                      <a:pt x="4523" y="46"/>
                    </a:lnTo>
                    <a:cubicBezTo>
                      <a:pt x="4493" y="16"/>
                      <a:pt x="4453" y="1"/>
                      <a:pt x="44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4" name="Google Shape;564;g38e24e3c337_0_1392"/>
            <p:cNvGrpSpPr/>
            <p:nvPr/>
          </p:nvGrpSpPr>
          <p:grpSpPr>
            <a:xfrm>
              <a:off x="1253601" y="4846436"/>
              <a:ext cx="426877" cy="228498"/>
              <a:chOff x="1812651" y="3300236"/>
              <a:chExt cx="426877" cy="228498"/>
            </a:xfrm>
          </p:grpSpPr>
          <p:sp>
            <p:nvSpPr>
              <p:cNvPr id="565" name="Google Shape;565;g38e24e3c337_0_1392"/>
              <p:cNvSpPr/>
              <p:nvPr/>
            </p:nvSpPr>
            <p:spPr>
              <a:xfrm>
                <a:off x="1812651" y="3300236"/>
                <a:ext cx="426877" cy="228498"/>
              </a:xfrm>
              <a:custGeom>
                <a:rect b="b" l="l" r="r" t="t"/>
                <a:pathLst>
                  <a:path extrusionOk="0" h="5227" w="9765">
                    <a:moveTo>
                      <a:pt x="0" y="0"/>
                    </a:moveTo>
                    <a:lnTo>
                      <a:pt x="0" y="5227"/>
                    </a:lnTo>
                    <a:lnTo>
                      <a:pt x="9765" y="5227"/>
                    </a:lnTo>
                    <a:lnTo>
                      <a:pt x="9765" y="0"/>
                    </a:ln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g38e24e3c337_0_1392"/>
              <p:cNvSpPr/>
              <p:nvPr/>
            </p:nvSpPr>
            <p:spPr>
              <a:xfrm>
                <a:off x="1843426" y="3356934"/>
                <a:ext cx="359206" cy="9180"/>
              </a:xfrm>
              <a:custGeom>
                <a:rect b="b" l="l" r="r" t="t"/>
                <a:pathLst>
                  <a:path extrusionOk="0" h="210" w="8217">
                    <a:moveTo>
                      <a:pt x="0" y="0"/>
                    </a:moveTo>
                    <a:lnTo>
                      <a:pt x="0" y="209"/>
                    </a:lnTo>
                    <a:lnTo>
                      <a:pt x="8217" y="209"/>
                    </a:lnTo>
                    <a:lnTo>
                      <a:pt x="8217" y="0"/>
                    </a:ln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g38e24e3c337_0_1392"/>
              <p:cNvSpPr/>
              <p:nvPr/>
            </p:nvSpPr>
            <p:spPr>
              <a:xfrm>
                <a:off x="1843426" y="3403884"/>
                <a:ext cx="359206" cy="9224"/>
              </a:xfrm>
              <a:custGeom>
                <a:rect b="b" l="l" r="r" t="t"/>
                <a:pathLst>
                  <a:path extrusionOk="0" h="211" w="8217">
                    <a:moveTo>
                      <a:pt x="0" y="1"/>
                    </a:moveTo>
                    <a:lnTo>
                      <a:pt x="0" y="210"/>
                    </a:lnTo>
                    <a:lnTo>
                      <a:pt x="8217" y="210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g38e24e3c337_0_1392"/>
              <p:cNvSpPr/>
              <p:nvPr/>
            </p:nvSpPr>
            <p:spPr>
              <a:xfrm>
                <a:off x="1843426" y="3451009"/>
                <a:ext cx="201395" cy="9136"/>
              </a:xfrm>
              <a:custGeom>
                <a:rect b="b" l="l" r="r" t="t"/>
                <a:pathLst>
                  <a:path extrusionOk="0" h="209" w="4607">
                    <a:moveTo>
                      <a:pt x="0" y="0"/>
                    </a:moveTo>
                    <a:lnTo>
                      <a:pt x="0" y="208"/>
                    </a:lnTo>
                    <a:lnTo>
                      <a:pt x="4606" y="208"/>
                    </a:lnTo>
                    <a:lnTo>
                      <a:pt x="4606" y="0"/>
                    </a:ln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9" name="Google Shape;569;g38e24e3c337_0_1392"/>
            <p:cNvSpPr/>
            <p:nvPr/>
          </p:nvSpPr>
          <p:spPr>
            <a:xfrm>
              <a:off x="530754" y="4972708"/>
              <a:ext cx="364933" cy="332453"/>
            </a:xfrm>
            <a:custGeom>
              <a:rect b="b" l="l" r="r" t="t"/>
              <a:pathLst>
                <a:path extrusionOk="0" h="7605" w="8348">
                  <a:moveTo>
                    <a:pt x="4173" y="1"/>
                  </a:moveTo>
                  <a:cubicBezTo>
                    <a:pt x="3200" y="1"/>
                    <a:pt x="2228" y="372"/>
                    <a:pt x="1485" y="1114"/>
                  </a:cubicBezTo>
                  <a:cubicBezTo>
                    <a:pt x="0" y="2599"/>
                    <a:pt x="0" y="5006"/>
                    <a:pt x="1485" y="6491"/>
                  </a:cubicBezTo>
                  <a:cubicBezTo>
                    <a:pt x="2228" y="7233"/>
                    <a:pt x="3200" y="7604"/>
                    <a:pt x="4173" y="7604"/>
                  </a:cubicBezTo>
                  <a:cubicBezTo>
                    <a:pt x="5146" y="7604"/>
                    <a:pt x="6119" y="7233"/>
                    <a:pt x="6862" y="6491"/>
                  </a:cubicBezTo>
                  <a:cubicBezTo>
                    <a:pt x="8348" y="5006"/>
                    <a:pt x="8348" y="2599"/>
                    <a:pt x="6862" y="1114"/>
                  </a:cubicBezTo>
                  <a:cubicBezTo>
                    <a:pt x="6119" y="372"/>
                    <a:pt x="5146" y="1"/>
                    <a:pt x="4173" y="1"/>
                  </a:cubicBez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8e24e3c337_0_1407"/>
          <p:cNvSpPr txBox="1"/>
          <p:nvPr>
            <p:ph type="title"/>
          </p:nvPr>
        </p:nvSpPr>
        <p:spPr>
          <a:xfrm>
            <a:off x="3571188" y="623500"/>
            <a:ext cx="38502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2" name="Google Shape;572;g38e24e3c337_0_1407"/>
          <p:cNvSpPr txBox="1"/>
          <p:nvPr>
            <p:ph idx="2" type="title"/>
          </p:nvPr>
        </p:nvSpPr>
        <p:spPr>
          <a:xfrm>
            <a:off x="1722588" y="539500"/>
            <a:ext cx="18486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7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573" name="Google Shape;573;g38e24e3c337_0_1407"/>
          <p:cNvSpPr txBox="1"/>
          <p:nvPr>
            <p:ph idx="1" type="subTitle"/>
          </p:nvPr>
        </p:nvSpPr>
        <p:spPr>
          <a:xfrm rot="536">
            <a:off x="3571221" y="1768925"/>
            <a:ext cx="38502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7800000" dist="5715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9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9"/>
          <p:cNvSpPr txBox="1"/>
          <p:nvPr>
            <p:ph idx="2" type="title"/>
          </p:nvPr>
        </p:nvSpPr>
        <p:spPr>
          <a:xfrm>
            <a:off x="1560300" y="2460728"/>
            <a:ext cx="23364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69"/>
          <p:cNvSpPr txBox="1"/>
          <p:nvPr>
            <p:ph idx="1" type="subTitle"/>
          </p:nvPr>
        </p:nvSpPr>
        <p:spPr>
          <a:xfrm>
            <a:off x="1560288" y="2808908"/>
            <a:ext cx="2336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9"/>
          <p:cNvSpPr txBox="1"/>
          <p:nvPr>
            <p:ph idx="3" type="title"/>
          </p:nvPr>
        </p:nvSpPr>
        <p:spPr>
          <a:xfrm>
            <a:off x="5247325" y="1352978"/>
            <a:ext cx="23364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69"/>
          <p:cNvSpPr txBox="1"/>
          <p:nvPr>
            <p:ph idx="4" type="subTitle"/>
          </p:nvPr>
        </p:nvSpPr>
        <p:spPr>
          <a:xfrm>
            <a:off x="5247313" y="1701290"/>
            <a:ext cx="2336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9"/>
          <p:cNvSpPr txBox="1"/>
          <p:nvPr>
            <p:ph idx="5" type="title"/>
          </p:nvPr>
        </p:nvSpPr>
        <p:spPr>
          <a:xfrm>
            <a:off x="5247325" y="3568205"/>
            <a:ext cx="23364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69"/>
          <p:cNvSpPr txBox="1"/>
          <p:nvPr>
            <p:ph idx="6" type="subTitle"/>
          </p:nvPr>
        </p:nvSpPr>
        <p:spPr>
          <a:xfrm>
            <a:off x="5247313" y="3916527"/>
            <a:ext cx="23364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" name="Google Shape;35;p69"/>
          <p:cNvGrpSpPr/>
          <p:nvPr/>
        </p:nvGrpSpPr>
        <p:grpSpPr>
          <a:xfrm>
            <a:off x="-1" y="4419329"/>
            <a:ext cx="9144000" cy="731354"/>
            <a:chOff x="-1" y="4419329"/>
            <a:chExt cx="9144000" cy="731354"/>
          </a:xfrm>
        </p:grpSpPr>
        <p:sp>
          <p:nvSpPr>
            <p:cNvPr id="36" name="Google Shape;36;p69"/>
            <p:cNvSpPr/>
            <p:nvPr/>
          </p:nvSpPr>
          <p:spPr>
            <a:xfrm>
              <a:off x="-1" y="4858183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69"/>
            <p:cNvGrpSpPr/>
            <p:nvPr/>
          </p:nvGrpSpPr>
          <p:grpSpPr>
            <a:xfrm>
              <a:off x="248507" y="4419329"/>
              <a:ext cx="529564" cy="544732"/>
              <a:chOff x="3236532" y="2252479"/>
              <a:chExt cx="529564" cy="544732"/>
            </a:xfrm>
          </p:grpSpPr>
          <p:sp>
            <p:nvSpPr>
              <p:cNvPr id="38" name="Google Shape;38;p69"/>
              <p:cNvSpPr/>
              <p:nvPr/>
            </p:nvSpPr>
            <p:spPr>
              <a:xfrm>
                <a:off x="3256991" y="2288150"/>
                <a:ext cx="509105" cy="509061"/>
              </a:xfrm>
              <a:custGeom>
                <a:rect b="b" l="l" r="r" t="t"/>
                <a:pathLst>
                  <a:path extrusionOk="0" h="11645" w="11646">
                    <a:moveTo>
                      <a:pt x="5822" y="0"/>
                    </a:moveTo>
                    <a:cubicBezTo>
                      <a:pt x="4278" y="0"/>
                      <a:pt x="2797" y="613"/>
                      <a:pt x="1706" y="1706"/>
                    </a:cubicBezTo>
                    <a:cubicBezTo>
                      <a:pt x="614" y="2797"/>
                      <a:pt x="0" y="4278"/>
                      <a:pt x="0" y="5822"/>
                    </a:cubicBezTo>
                    <a:cubicBezTo>
                      <a:pt x="0" y="7366"/>
                      <a:pt x="614" y="8847"/>
                      <a:pt x="1706" y="9939"/>
                    </a:cubicBezTo>
                    <a:cubicBezTo>
                      <a:pt x="2797" y="11032"/>
                      <a:pt x="4278" y="11644"/>
                      <a:pt x="5822" y="11644"/>
                    </a:cubicBezTo>
                    <a:cubicBezTo>
                      <a:pt x="7366" y="11644"/>
                      <a:pt x="8848" y="11032"/>
                      <a:pt x="9940" y="9939"/>
                    </a:cubicBezTo>
                    <a:cubicBezTo>
                      <a:pt x="11032" y="8847"/>
                      <a:pt x="11645" y="7366"/>
                      <a:pt x="11645" y="5822"/>
                    </a:cubicBezTo>
                    <a:cubicBezTo>
                      <a:pt x="11645" y="4278"/>
                      <a:pt x="11032" y="2797"/>
                      <a:pt x="9940" y="1706"/>
                    </a:cubicBezTo>
                    <a:cubicBezTo>
                      <a:pt x="8848" y="613"/>
                      <a:pt x="7366" y="0"/>
                      <a:pt x="5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69"/>
              <p:cNvSpPr/>
              <p:nvPr/>
            </p:nvSpPr>
            <p:spPr>
              <a:xfrm>
                <a:off x="3236532" y="2252479"/>
                <a:ext cx="509105" cy="509105"/>
              </a:xfrm>
              <a:custGeom>
                <a:rect b="b" l="l" r="r" t="t"/>
                <a:pathLst>
                  <a:path extrusionOk="0" h="11646" w="11646">
                    <a:moveTo>
                      <a:pt x="5822" y="0"/>
                    </a:moveTo>
                    <a:cubicBezTo>
                      <a:pt x="2606" y="0"/>
                      <a:pt x="0" y="2607"/>
                      <a:pt x="0" y="5822"/>
                    </a:cubicBezTo>
                    <a:cubicBezTo>
                      <a:pt x="0" y="9039"/>
                      <a:pt x="2606" y="11646"/>
                      <a:pt x="5822" y="11646"/>
                    </a:cubicBezTo>
                    <a:cubicBezTo>
                      <a:pt x="9038" y="11646"/>
                      <a:pt x="11645" y="9039"/>
                      <a:pt x="11645" y="5822"/>
                    </a:cubicBezTo>
                    <a:cubicBezTo>
                      <a:pt x="11645" y="2607"/>
                      <a:pt x="9038" y="0"/>
                      <a:pt x="5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69"/>
              <p:cNvSpPr/>
              <p:nvPr/>
            </p:nvSpPr>
            <p:spPr>
              <a:xfrm rot="-617710">
                <a:off x="3358275" y="2374218"/>
                <a:ext cx="265605" cy="265605"/>
              </a:xfrm>
              <a:custGeom>
                <a:rect b="b" l="l" r="r" t="t"/>
                <a:pathLst>
                  <a:path extrusionOk="0" h="6076" w="6076">
                    <a:moveTo>
                      <a:pt x="3036" y="2208"/>
                    </a:moveTo>
                    <a:cubicBezTo>
                      <a:pt x="3097" y="2208"/>
                      <a:pt x="3158" y="2215"/>
                      <a:pt x="3219" y="2229"/>
                    </a:cubicBezTo>
                    <a:cubicBezTo>
                      <a:pt x="3434" y="2277"/>
                      <a:pt x="3618" y="2409"/>
                      <a:pt x="3736" y="2595"/>
                    </a:cubicBezTo>
                    <a:cubicBezTo>
                      <a:pt x="3855" y="2784"/>
                      <a:pt x="3893" y="3006"/>
                      <a:pt x="3844" y="3222"/>
                    </a:cubicBezTo>
                    <a:cubicBezTo>
                      <a:pt x="3757" y="3607"/>
                      <a:pt x="3413" y="3867"/>
                      <a:pt x="3034" y="3867"/>
                    </a:cubicBezTo>
                    <a:cubicBezTo>
                      <a:pt x="2974" y="3867"/>
                      <a:pt x="2913" y="3860"/>
                      <a:pt x="2853" y="3847"/>
                    </a:cubicBezTo>
                    <a:cubicBezTo>
                      <a:pt x="2638" y="3799"/>
                      <a:pt x="2452" y="3669"/>
                      <a:pt x="2335" y="3481"/>
                    </a:cubicBezTo>
                    <a:cubicBezTo>
                      <a:pt x="2216" y="3294"/>
                      <a:pt x="2178" y="3071"/>
                      <a:pt x="2228" y="2856"/>
                    </a:cubicBezTo>
                    <a:cubicBezTo>
                      <a:pt x="2315" y="2470"/>
                      <a:pt x="2659" y="2208"/>
                      <a:pt x="3036" y="2208"/>
                    </a:cubicBezTo>
                    <a:close/>
                    <a:moveTo>
                      <a:pt x="3035" y="1987"/>
                    </a:moveTo>
                    <a:cubicBezTo>
                      <a:pt x="2555" y="1987"/>
                      <a:pt x="2122" y="2319"/>
                      <a:pt x="2013" y="2806"/>
                    </a:cubicBezTo>
                    <a:cubicBezTo>
                      <a:pt x="1952" y="3079"/>
                      <a:pt x="1998" y="3360"/>
                      <a:pt x="2150" y="3598"/>
                    </a:cubicBezTo>
                    <a:cubicBezTo>
                      <a:pt x="2298" y="3837"/>
                      <a:pt x="2532" y="4001"/>
                      <a:pt x="2805" y="4063"/>
                    </a:cubicBezTo>
                    <a:cubicBezTo>
                      <a:pt x="2882" y="4080"/>
                      <a:pt x="2960" y="4089"/>
                      <a:pt x="3036" y="4089"/>
                    </a:cubicBezTo>
                    <a:cubicBezTo>
                      <a:pt x="3516" y="4089"/>
                      <a:pt x="3950" y="3756"/>
                      <a:pt x="4062" y="3271"/>
                    </a:cubicBezTo>
                    <a:cubicBezTo>
                      <a:pt x="4124" y="2997"/>
                      <a:pt x="4076" y="2716"/>
                      <a:pt x="3926" y="2478"/>
                    </a:cubicBezTo>
                    <a:cubicBezTo>
                      <a:pt x="3777" y="2240"/>
                      <a:pt x="3544" y="2075"/>
                      <a:pt x="3270" y="2014"/>
                    </a:cubicBezTo>
                    <a:cubicBezTo>
                      <a:pt x="3191" y="1996"/>
                      <a:pt x="3112" y="1987"/>
                      <a:pt x="3035" y="1987"/>
                    </a:cubicBezTo>
                    <a:close/>
                    <a:moveTo>
                      <a:pt x="3275" y="264"/>
                    </a:moveTo>
                    <a:lnTo>
                      <a:pt x="4014" y="432"/>
                    </a:lnTo>
                    <a:lnTo>
                      <a:pt x="3833" y="1236"/>
                    </a:lnTo>
                    <a:lnTo>
                      <a:pt x="3910" y="1275"/>
                    </a:lnTo>
                    <a:cubicBezTo>
                      <a:pt x="4094" y="1367"/>
                      <a:pt x="4260" y="1485"/>
                      <a:pt x="4407" y="1627"/>
                    </a:cubicBezTo>
                    <a:lnTo>
                      <a:pt x="4469" y="1688"/>
                    </a:lnTo>
                    <a:lnTo>
                      <a:pt x="5166" y="1246"/>
                    </a:lnTo>
                    <a:lnTo>
                      <a:pt x="5572" y="1887"/>
                    </a:lnTo>
                    <a:lnTo>
                      <a:pt x="4873" y="2327"/>
                    </a:lnTo>
                    <a:lnTo>
                      <a:pt x="4902" y="2410"/>
                    </a:lnTo>
                    <a:cubicBezTo>
                      <a:pt x="4967" y="2602"/>
                      <a:pt x="5001" y="2803"/>
                      <a:pt x="5003" y="3008"/>
                    </a:cubicBezTo>
                    <a:lnTo>
                      <a:pt x="5006" y="3096"/>
                    </a:lnTo>
                    <a:lnTo>
                      <a:pt x="5810" y="3277"/>
                    </a:lnTo>
                    <a:lnTo>
                      <a:pt x="5643" y="4017"/>
                    </a:lnTo>
                    <a:lnTo>
                      <a:pt x="4838" y="3834"/>
                    </a:lnTo>
                    <a:lnTo>
                      <a:pt x="4798" y="3912"/>
                    </a:lnTo>
                    <a:cubicBezTo>
                      <a:pt x="4707" y="4096"/>
                      <a:pt x="4589" y="4263"/>
                      <a:pt x="4448" y="4408"/>
                    </a:cubicBezTo>
                    <a:lnTo>
                      <a:pt x="4387" y="4471"/>
                    </a:lnTo>
                    <a:lnTo>
                      <a:pt x="4827" y="5169"/>
                    </a:lnTo>
                    <a:lnTo>
                      <a:pt x="4188" y="5574"/>
                    </a:lnTo>
                    <a:lnTo>
                      <a:pt x="3748" y="4875"/>
                    </a:lnTo>
                    <a:lnTo>
                      <a:pt x="3664" y="4903"/>
                    </a:lnTo>
                    <a:cubicBezTo>
                      <a:pt x="3472" y="4970"/>
                      <a:pt x="3270" y="5004"/>
                      <a:pt x="3065" y="5007"/>
                    </a:cubicBezTo>
                    <a:lnTo>
                      <a:pt x="2978" y="5008"/>
                    </a:lnTo>
                    <a:lnTo>
                      <a:pt x="2796" y="5813"/>
                    </a:lnTo>
                    <a:lnTo>
                      <a:pt x="2058" y="5644"/>
                    </a:lnTo>
                    <a:lnTo>
                      <a:pt x="2239" y="4841"/>
                    </a:lnTo>
                    <a:lnTo>
                      <a:pt x="2161" y="4801"/>
                    </a:lnTo>
                    <a:cubicBezTo>
                      <a:pt x="1977" y="4710"/>
                      <a:pt x="1812" y="4591"/>
                      <a:pt x="1665" y="4449"/>
                    </a:cubicBezTo>
                    <a:lnTo>
                      <a:pt x="1602" y="4390"/>
                    </a:lnTo>
                    <a:lnTo>
                      <a:pt x="905" y="4830"/>
                    </a:lnTo>
                    <a:lnTo>
                      <a:pt x="499" y="4191"/>
                    </a:lnTo>
                    <a:lnTo>
                      <a:pt x="1198" y="3749"/>
                    </a:lnTo>
                    <a:lnTo>
                      <a:pt x="1170" y="3667"/>
                    </a:lnTo>
                    <a:cubicBezTo>
                      <a:pt x="1105" y="3474"/>
                      <a:pt x="1071" y="3273"/>
                      <a:pt x="1068" y="3068"/>
                    </a:cubicBezTo>
                    <a:lnTo>
                      <a:pt x="1065" y="2981"/>
                    </a:lnTo>
                    <a:lnTo>
                      <a:pt x="262" y="2799"/>
                    </a:lnTo>
                    <a:lnTo>
                      <a:pt x="429" y="2059"/>
                    </a:lnTo>
                    <a:lnTo>
                      <a:pt x="1233" y="2242"/>
                    </a:lnTo>
                    <a:lnTo>
                      <a:pt x="1273" y="2164"/>
                    </a:lnTo>
                    <a:cubicBezTo>
                      <a:pt x="1365" y="1980"/>
                      <a:pt x="1482" y="1815"/>
                      <a:pt x="1624" y="1668"/>
                    </a:cubicBezTo>
                    <a:lnTo>
                      <a:pt x="1685" y="1606"/>
                    </a:lnTo>
                    <a:lnTo>
                      <a:pt x="1245" y="907"/>
                    </a:lnTo>
                    <a:lnTo>
                      <a:pt x="1884" y="503"/>
                    </a:lnTo>
                    <a:lnTo>
                      <a:pt x="2324" y="1201"/>
                    </a:lnTo>
                    <a:lnTo>
                      <a:pt x="2407" y="1173"/>
                    </a:lnTo>
                    <a:cubicBezTo>
                      <a:pt x="2599" y="1108"/>
                      <a:pt x="2802" y="1074"/>
                      <a:pt x="3007" y="1070"/>
                    </a:cubicBezTo>
                    <a:lnTo>
                      <a:pt x="3093" y="1068"/>
                    </a:lnTo>
                    <a:lnTo>
                      <a:pt x="3275" y="264"/>
                    </a:lnTo>
                    <a:close/>
                    <a:moveTo>
                      <a:pt x="3111" y="0"/>
                    </a:moveTo>
                    <a:lnTo>
                      <a:pt x="2918" y="852"/>
                    </a:lnTo>
                    <a:cubicBezTo>
                      <a:pt x="2751" y="862"/>
                      <a:pt x="2582" y="890"/>
                      <a:pt x="2421" y="938"/>
                    </a:cubicBezTo>
                    <a:lnTo>
                      <a:pt x="1955" y="198"/>
                    </a:lnTo>
                    <a:lnTo>
                      <a:pt x="942" y="838"/>
                    </a:lnTo>
                    <a:lnTo>
                      <a:pt x="1409" y="1577"/>
                    </a:lnTo>
                    <a:cubicBezTo>
                      <a:pt x="1296" y="1703"/>
                      <a:pt x="1198" y="1840"/>
                      <a:pt x="1117" y="1989"/>
                    </a:cubicBezTo>
                    <a:lnTo>
                      <a:pt x="265" y="1796"/>
                    </a:lnTo>
                    <a:lnTo>
                      <a:pt x="0" y="2965"/>
                    </a:lnTo>
                    <a:lnTo>
                      <a:pt x="852" y="3158"/>
                    </a:lnTo>
                    <a:cubicBezTo>
                      <a:pt x="860" y="3325"/>
                      <a:pt x="888" y="3492"/>
                      <a:pt x="936" y="3655"/>
                    </a:cubicBezTo>
                    <a:lnTo>
                      <a:pt x="198" y="4121"/>
                    </a:lnTo>
                    <a:lnTo>
                      <a:pt x="837" y="5134"/>
                    </a:lnTo>
                    <a:lnTo>
                      <a:pt x="1577" y="4667"/>
                    </a:lnTo>
                    <a:cubicBezTo>
                      <a:pt x="1701" y="4780"/>
                      <a:pt x="1840" y="4878"/>
                      <a:pt x="1989" y="4958"/>
                    </a:cubicBezTo>
                    <a:lnTo>
                      <a:pt x="1796" y="5811"/>
                    </a:lnTo>
                    <a:lnTo>
                      <a:pt x="2964" y="6076"/>
                    </a:lnTo>
                    <a:lnTo>
                      <a:pt x="3158" y="5224"/>
                    </a:lnTo>
                    <a:cubicBezTo>
                      <a:pt x="3328" y="5216"/>
                      <a:pt x="3495" y="5188"/>
                      <a:pt x="3656" y="5139"/>
                    </a:cubicBezTo>
                    <a:lnTo>
                      <a:pt x="4122" y="5878"/>
                    </a:lnTo>
                    <a:lnTo>
                      <a:pt x="5135" y="5238"/>
                    </a:lnTo>
                    <a:lnTo>
                      <a:pt x="4668" y="4499"/>
                    </a:lnTo>
                    <a:cubicBezTo>
                      <a:pt x="4780" y="4374"/>
                      <a:pt x="4876" y="4236"/>
                      <a:pt x="4958" y="4087"/>
                    </a:cubicBezTo>
                    <a:lnTo>
                      <a:pt x="5810" y="4280"/>
                    </a:lnTo>
                    <a:lnTo>
                      <a:pt x="6075" y="3112"/>
                    </a:lnTo>
                    <a:lnTo>
                      <a:pt x="5223" y="2919"/>
                    </a:lnTo>
                    <a:cubicBezTo>
                      <a:pt x="5214" y="2751"/>
                      <a:pt x="5186" y="2583"/>
                      <a:pt x="5138" y="2423"/>
                    </a:cubicBezTo>
                    <a:lnTo>
                      <a:pt x="5877" y="1958"/>
                    </a:lnTo>
                    <a:lnTo>
                      <a:pt x="5237" y="942"/>
                    </a:lnTo>
                    <a:lnTo>
                      <a:pt x="4499" y="1409"/>
                    </a:lnTo>
                    <a:cubicBezTo>
                      <a:pt x="4373" y="1296"/>
                      <a:pt x="4236" y="1200"/>
                      <a:pt x="4087" y="1118"/>
                    </a:cubicBezTo>
                    <a:lnTo>
                      <a:pt x="4279" y="266"/>
                    </a:lnTo>
                    <a:lnTo>
                      <a:pt x="3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" name="Google Shape;41;p69"/>
            <p:cNvSpPr/>
            <p:nvPr/>
          </p:nvSpPr>
          <p:spPr>
            <a:xfrm>
              <a:off x="351007" y="4851004"/>
              <a:ext cx="195319" cy="195319"/>
            </a:xfrm>
            <a:custGeom>
              <a:rect b="b" l="l" r="r" t="t"/>
              <a:pathLst>
                <a:path extrusionOk="0" h="4468" w="4468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" name="Google Shape;42;p69"/>
          <p:cNvGrpSpPr/>
          <p:nvPr/>
        </p:nvGrpSpPr>
        <p:grpSpPr>
          <a:xfrm>
            <a:off x="-1" y="-2858"/>
            <a:ext cx="9144000" cy="542346"/>
            <a:chOff x="-1" y="-2858"/>
            <a:chExt cx="9144000" cy="542346"/>
          </a:xfrm>
        </p:grpSpPr>
        <p:sp>
          <p:nvSpPr>
            <p:cNvPr id="43" name="Google Shape;43;p69"/>
            <p:cNvSpPr/>
            <p:nvPr/>
          </p:nvSpPr>
          <p:spPr>
            <a:xfrm>
              <a:off x="-1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" name="Google Shape;44;p69"/>
            <p:cNvGrpSpPr/>
            <p:nvPr/>
          </p:nvGrpSpPr>
          <p:grpSpPr>
            <a:xfrm>
              <a:off x="8648037" y="173417"/>
              <a:ext cx="405042" cy="366071"/>
              <a:chOff x="4895337" y="3503117"/>
              <a:chExt cx="405042" cy="366071"/>
            </a:xfrm>
          </p:grpSpPr>
          <p:sp>
            <p:nvSpPr>
              <p:cNvPr id="45" name="Google Shape;45;p69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69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69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" name="Google Shape;48;p69"/>
            <p:cNvSpPr/>
            <p:nvPr/>
          </p:nvSpPr>
          <p:spPr>
            <a:xfrm>
              <a:off x="8584983" y="73850"/>
              <a:ext cx="258225" cy="294464"/>
            </a:xfrm>
            <a:custGeom>
              <a:rect b="b" l="l" r="r" t="t"/>
              <a:pathLst>
                <a:path extrusionOk="0" h="6736" w="5907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8e24e3c337_0_1411"/>
          <p:cNvSpPr txBox="1"/>
          <p:nvPr>
            <p:ph type="title"/>
          </p:nvPr>
        </p:nvSpPr>
        <p:spPr>
          <a:xfrm rot="-366">
            <a:off x="1496104" y="1251200"/>
            <a:ext cx="28185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576" name="Google Shape;576;g38e24e3c337_0_1411"/>
          <p:cNvSpPr txBox="1"/>
          <p:nvPr>
            <p:ph idx="1" type="subTitle"/>
          </p:nvPr>
        </p:nvSpPr>
        <p:spPr>
          <a:xfrm>
            <a:off x="1496161" y="2323243"/>
            <a:ext cx="2818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g38e24e3c337_0_1411"/>
          <p:cNvSpPr txBox="1"/>
          <p:nvPr>
            <p:ph idx="2" type="title"/>
          </p:nvPr>
        </p:nvSpPr>
        <p:spPr>
          <a:xfrm>
            <a:off x="1496167" y="3082132"/>
            <a:ext cx="28185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578" name="Google Shape;578;g38e24e3c337_0_1411"/>
          <p:cNvSpPr txBox="1"/>
          <p:nvPr>
            <p:ph idx="3" type="subTitle"/>
          </p:nvPr>
        </p:nvSpPr>
        <p:spPr>
          <a:xfrm>
            <a:off x="1496161" y="4154224"/>
            <a:ext cx="2818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9" name="Google Shape;579;g38e24e3c337_0_1411"/>
          <p:cNvSpPr txBox="1"/>
          <p:nvPr>
            <p:ph idx="4" type="title"/>
          </p:nvPr>
        </p:nvSpPr>
        <p:spPr>
          <a:xfrm rot="-366">
            <a:off x="4829029" y="1251200"/>
            <a:ext cx="2818500" cy="11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580" name="Google Shape;580;g38e24e3c337_0_1411"/>
          <p:cNvSpPr txBox="1"/>
          <p:nvPr>
            <p:ph idx="5" type="subTitle"/>
          </p:nvPr>
        </p:nvSpPr>
        <p:spPr>
          <a:xfrm>
            <a:off x="4829086" y="2323243"/>
            <a:ext cx="2818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g38e24e3c337_0_1411"/>
          <p:cNvSpPr txBox="1"/>
          <p:nvPr>
            <p:ph idx="6" type="title"/>
          </p:nvPr>
        </p:nvSpPr>
        <p:spPr>
          <a:xfrm>
            <a:off x="4829092" y="3082132"/>
            <a:ext cx="28185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582" name="Google Shape;582;g38e24e3c337_0_1411"/>
          <p:cNvSpPr txBox="1"/>
          <p:nvPr>
            <p:ph idx="7" type="subTitle"/>
          </p:nvPr>
        </p:nvSpPr>
        <p:spPr>
          <a:xfrm>
            <a:off x="4829086" y="4154224"/>
            <a:ext cx="28185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g38e24e3c337_0_1411"/>
          <p:cNvSpPr txBox="1"/>
          <p:nvPr>
            <p:ph idx="8"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84" name="Google Shape;584;g38e24e3c337_0_1411"/>
          <p:cNvGrpSpPr/>
          <p:nvPr/>
        </p:nvGrpSpPr>
        <p:grpSpPr>
          <a:xfrm>
            <a:off x="-1" y="4446246"/>
            <a:ext cx="9144000" cy="699105"/>
            <a:chOff x="-1" y="4446246"/>
            <a:chExt cx="9144000" cy="699105"/>
          </a:xfrm>
        </p:grpSpPr>
        <p:sp>
          <p:nvSpPr>
            <p:cNvPr id="585" name="Google Shape;585;g38e24e3c337_0_1411"/>
            <p:cNvSpPr/>
            <p:nvPr/>
          </p:nvSpPr>
          <p:spPr>
            <a:xfrm>
              <a:off x="-1" y="4852851"/>
              <a:ext cx="9144000" cy="2925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38e24e3c337_0_1411"/>
            <p:cNvSpPr/>
            <p:nvPr/>
          </p:nvSpPr>
          <p:spPr>
            <a:xfrm>
              <a:off x="180860" y="4749752"/>
              <a:ext cx="258225" cy="294464"/>
            </a:xfrm>
            <a:custGeom>
              <a:rect b="b" l="l" r="r" t="t"/>
              <a:pathLst>
                <a:path extrusionOk="0" h="6736" w="5907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g38e24e3c337_0_1411"/>
            <p:cNvSpPr/>
            <p:nvPr/>
          </p:nvSpPr>
          <p:spPr>
            <a:xfrm>
              <a:off x="7811407" y="4918629"/>
              <a:ext cx="195319" cy="195319"/>
            </a:xfrm>
            <a:custGeom>
              <a:rect b="b" l="l" r="r" t="t"/>
              <a:pathLst>
                <a:path extrusionOk="0" h="4468" w="4468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8" name="Google Shape;588;g38e24e3c337_0_1411"/>
            <p:cNvGrpSpPr/>
            <p:nvPr/>
          </p:nvGrpSpPr>
          <p:grpSpPr>
            <a:xfrm>
              <a:off x="8074841" y="4446246"/>
              <a:ext cx="711869" cy="472391"/>
              <a:chOff x="4042766" y="2961871"/>
              <a:chExt cx="711869" cy="472391"/>
            </a:xfrm>
          </p:grpSpPr>
          <p:sp>
            <p:nvSpPr>
              <p:cNvPr id="589" name="Google Shape;589;g38e24e3c337_0_1411"/>
              <p:cNvSpPr/>
              <p:nvPr/>
            </p:nvSpPr>
            <p:spPr>
              <a:xfrm>
                <a:off x="4060441" y="2979582"/>
                <a:ext cx="694194" cy="454680"/>
              </a:xfrm>
              <a:custGeom>
                <a:rect b="b" l="l" r="r" t="t"/>
                <a:pathLst>
                  <a:path extrusionOk="0" h="10401" w="15880">
                    <a:moveTo>
                      <a:pt x="0" y="1"/>
                    </a:moveTo>
                    <a:lnTo>
                      <a:pt x="0" y="10400"/>
                    </a:lnTo>
                    <a:lnTo>
                      <a:pt x="15879" y="10400"/>
                    </a:lnTo>
                    <a:lnTo>
                      <a:pt x="158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g38e24e3c337_0_1411"/>
              <p:cNvSpPr/>
              <p:nvPr/>
            </p:nvSpPr>
            <p:spPr>
              <a:xfrm>
                <a:off x="4042766" y="2961883"/>
                <a:ext cx="694194" cy="454680"/>
              </a:xfrm>
              <a:custGeom>
                <a:rect b="b" l="l" r="r" t="t"/>
                <a:pathLst>
                  <a:path extrusionOk="0" h="10401" w="15880">
                    <a:moveTo>
                      <a:pt x="0" y="1"/>
                    </a:moveTo>
                    <a:lnTo>
                      <a:pt x="0" y="10400"/>
                    </a:lnTo>
                    <a:lnTo>
                      <a:pt x="15879" y="10400"/>
                    </a:lnTo>
                    <a:lnTo>
                      <a:pt x="158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g38e24e3c337_0_1411"/>
              <p:cNvSpPr/>
              <p:nvPr/>
            </p:nvSpPr>
            <p:spPr>
              <a:xfrm>
                <a:off x="4042766" y="2961883"/>
                <a:ext cx="694194" cy="454680"/>
              </a:xfrm>
              <a:custGeom>
                <a:rect b="b" l="l" r="r" t="t"/>
                <a:pathLst>
                  <a:path extrusionOk="0" h="10401" w="15880">
                    <a:moveTo>
                      <a:pt x="0" y="1"/>
                    </a:moveTo>
                    <a:lnTo>
                      <a:pt x="0" y="10400"/>
                    </a:lnTo>
                    <a:lnTo>
                      <a:pt x="15879" y="10400"/>
                    </a:lnTo>
                    <a:lnTo>
                      <a:pt x="1587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4A77FF">
                      <a:alpha val="2196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g38e24e3c337_0_1411"/>
              <p:cNvSpPr/>
              <p:nvPr/>
            </p:nvSpPr>
            <p:spPr>
              <a:xfrm>
                <a:off x="4042766" y="2961883"/>
                <a:ext cx="694194" cy="67627"/>
              </a:xfrm>
              <a:custGeom>
                <a:rect b="b" l="l" r="r" t="t"/>
                <a:pathLst>
                  <a:path extrusionOk="0" h="1547" w="15880">
                    <a:moveTo>
                      <a:pt x="0" y="1"/>
                    </a:moveTo>
                    <a:lnTo>
                      <a:pt x="0" y="1546"/>
                    </a:lnTo>
                    <a:lnTo>
                      <a:pt x="15879" y="1546"/>
                    </a:lnTo>
                    <a:lnTo>
                      <a:pt x="158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g38e24e3c337_0_1411"/>
              <p:cNvSpPr/>
              <p:nvPr/>
            </p:nvSpPr>
            <p:spPr>
              <a:xfrm>
                <a:off x="4111922" y="3090274"/>
                <a:ext cx="143341" cy="38994"/>
              </a:xfrm>
              <a:custGeom>
                <a:rect b="b" l="l" r="r" t="t"/>
                <a:pathLst>
                  <a:path extrusionOk="0" h="892" w="3279">
                    <a:moveTo>
                      <a:pt x="446" y="1"/>
                    </a:moveTo>
                    <a:cubicBezTo>
                      <a:pt x="200" y="1"/>
                      <a:pt x="1" y="200"/>
                      <a:pt x="1" y="446"/>
                    </a:cubicBezTo>
                    <a:cubicBezTo>
                      <a:pt x="1" y="691"/>
                      <a:pt x="200" y="892"/>
                      <a:pt x="446" y="892"/>
                    </a:cubicBezTo>
                    <a:lnTo>
                      <a:pt x="2833" y="892"/>
                    </a:lnTo>
                    <a:cubicBezTo>
                      <a:pt x="3078" y="892"/>
                      <a:pt x="3279" y="694"/>
                      <a:pt x="3279" y="446"/>
                    </a:cubicBezTo>
                    <a:cubicBezTo>
                      <a:pt x="3279" y="200"/>
                      <a:pt x="3078" y="1"/>
                      <a:pt x="28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g38e24e3c337_0_1411"/>
              <p:cNvSpPr/>
              <p:nvPr/>
            </p:nvSpPr>
            <p:spPr>
              <a:xfrm>
                <a:off x="4111922" y="3153966"/>
                <a:ext cx="143341" cy="38994"/>
              </a:xfrm>
              <a:custGeom>
                <a:rect b="b" l="l" r="r" t="t"/>
                <a:pathLst>
                  <a:path extrusionOk="0" h="892" w="3279">
                    <a:moveTo>
                      <a:pt x="446" y="1"/>
                    </a:moveTo>
                    <a:cubicBezTo>
                      <a:pt x="200" y="1"/>
                      <a:pt x="1" y="200"/>
                      <a:pt x="1" y="446"/>
                    </a:cubicBezTo>
                    <a:cubicBezTo>
                      <a:pt x="1" y="691"/>
                      <a:pt x="200" y="891"/>
                      <a:pt x="446" y="891"/>
                    </a:cubicBezTo>
                    <a:lnTo>
                      <a:pt x="2833" y="891"/>
                    </a:lnTo>
                    <a:cubicBezTo>
                      <a:pt x="3078" y="891"/>
                      <a:pt x="3279" y="691"/>
                      <a:pt x="3279" y="446"/>
                    </a:cubicBezTo>
                    <a:cubicBezTo>
                      <a:pt x="3279" y="200"/>
                      <a:pt x="3078" y="1"/>
                      <a:pt x="28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g38e24e3c337_0_1411"/>
              <p:cNvSpPr/>
              <p:nvPr/>
            </p:nvSpPr>
            <p:spPr>
              <a:xfrm>
                <a:off x="4111922" y="3217659"/>
                <a:ext cx="143341" cy="38950"/>
              </a:xfrm>
              <a:custGeom>
                <a:rect b="b" l="l" r="r" t="t"/>
                <a:pathLst>
                  <a:path extrusionOk="0" h="891" w="3279">
                    <a:moveTo>
                      <a:pt x="446" y="0"/>
                    </a:moveTo>
                    <a:cubicBezTo>
                      <a:pt x="200" y="0"/>
                      <a:pt x="1" y="199"/>
                      <a:pt x="1" y="446"/>
                    </a:cubicBezTo>
                    <a:cubicBezTo>
                      <a:pt x="1" y="690"/>
                      <a:pt x="200" y="891"/>
                      <a:pt x="446" y="891"/>
                    </a:cubicBezTo>
                    <a:lnTo>
                      <a:pt x="2833" y="891"/>
                    </a:lnTo>
                    <a:cubicBezTo>
                      <a:pt x="3078" y="891"/>
                      <a:pt x="3279" y="690"/>
                      <a:pt x="3279" y="446"/>
                    </a:cubicBezTo>
                    <a:cubicBezTo>
                      <a:pt x="3279" y="199"/>
                      <a:pt x="3078" y="0"/>
                      <a:pt x="28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g38e24e3c337_0_1411"/>
              <p:cNvSpPr/>
              <p:nvPr/>
            </p:nvSpPr>
            <p:spPr>
              <a:xfrm>
                <a:off x="4111922" y="3281308"/>
                <a:ext cx="143341" cy="38994"/>
              </a:xfrm>
              <a:custGeom>
                <a:rect b="b" l="l" r="r" t="t"/>
                <a:pathLst>
                  <a:path extrusionOk="0" h="892" w="3279">
                    <a:moveTo>
                      <a:pt x="446" y="1"/>
                    </a:moveTo>
                    <a:cubicBezTo>
                      <a:pt x="200" y="1"/>
                      <a:pt x="1" y="200"/>
                      <a:pt x="1" y="446"/>
                    </a:cubicBezTo>
                    <a:cubicBezTo>
                      <a:pt x="1" y="691"/>
                      <a:pt x="200" y="892"/>
                      <a:pt x="446" y="892"/>
                    </a:cubicBezTo>
                    <a:lnTo>
                      <a:pt x="2833" y="892"/>
                    </a:lnTo>
                    <a:cubicBezTo>
                      <a:pt x="3078" y="892"/>
                      <a:pt x="3279" y="691"/>
                      <a:pt x="3279" y="446"/>
                    </a:cubicBezTo>
                    <a:cubicBezTo>
                      <a:pt x="3279" y="200"/>
                      <a:pt x="3078" y="1"/>
                      <a:pt x="28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g38e24e3c337_0_1411"/>
              <p:cNvSpPr/>
              <p:nvPr/>
            </p:nvSpPr>
            <p:spPr>
              <a:xfrm>
                <a:off x="4294170" y="3100853"/>
                <a:ext cx="371752" cy="15519"/>
              </a:xfrm>
              <a:custGeom>
                <a:rect b="b" l="l" r="r" t="t"/>
                <a:pathLst>
                  <a:path extrusionOk="0" h="355" w="8504">
                    <a:moveTo>
                      <a:pt x="99" y="1"/>
                    </a:moveTo>
                    <a:cubicBezTo>
                      <a:pt x="46" y="1"/>
                      <a:pt x="2" y="80"/>
                      <a:pt x="2" y="178"/>
                    </a:cubicBezTo>
                    <a:cubicBezTo>
                      <a:pt x="0" y="277"/>
                      <a:pt x="44" y="354"/>
                      <a:pt x="99" y="354"/>
                    </a:cubicBezTo>
                    <a:lnTo>
                      <a:pt x="8407" y="354"/>
                    </a:lnTo>
                    <a:cubicBezTo>
                      <a:pt x="8460" y="354"/>
                      <a:pt x="8504" y="275"/>
                      <a:pt x="8504" y="178"/>
                    </a:cubicBezTo>
                    <a:cubicBezTo>
                      <a:pt x="8504" y="80"/>
                      <a:pt x="8460" y="1"/>
                      <a:pt x="840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g38e24e3c337_0_1411"/>
              <p:cNvSpPr/>
              <p:nvPr/>
            </p:nvSpPr>
            <p:spPr>
              <a:xfrm>
                <a:off x="4432571" y="3175605"/>
                <a:ext cx="233307" cy="15519"/>
              </a:xfrm>
              <a:custGeom>
                <a:rect b="b" l="l" r="r" t="t"/>
                <a:pathLst>
                  <a:path extrusionOk="0" h="355" w="5337">
                    <a:moveTo>
                      <a:pt x="98" y="0"/>
                    </a:moveTo>
                    <a:cubicBezTo>
                      <a:pt x="46" y="0"/>
                      <a:pt x="1" y="80"/>
                      <a:pt x="1" y="177"/>
                    </a:cubicBezTo>
                    <a:cubicBezTo>
                      <a:pt x="2" y="273"/>
                      <a:pt x="46" y="354"/>
                      <a:pt x="98" y="354"/>
                    </a:cubicBezTo>
                    <a:lnTo>
                      <a:pt x="5239" y="354"/>
                    </a:lnTo>
                    <a:cubicBezTo>
                      <a:pt x="5292" y="354"/>
                      <a:pt x="5336" y="273"/>
                      <a:pt x="5336" y="177"/>
                    </a:cubicBezTo>
                    <a:cubicBezTo>
                      <a:pt x="5336" y="80"/>
                      <a:pt x="5292" y="0"/>
                      <a:pt x="5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g38e24e3c337_0_1411"/>
              <p:cNvSpPr/>
              <p:nvPr/>
            </p:nvSpPr>
            <p:spPr>
              <a:xfrm>
                <a:off x="4570011" y="3137704"/>
                <a:ext cx="95911" cy="15519"/>
              </a:xfrm>
              <a:custGeom>
                <a:rect b="b" l="l" r="r" t="t"/>
                <a:pathLst>
                  <a:path extrusionOk="0" h="355" w="2194">
                    <a:moveTo>
                      <a:pt x="99" y="1"/>
                    </a:moveTo>
                    <a:cubicBezTo>
                      <a:pt x="47" y="1"/>
                      <a:pt x="2" y="80"/>
                      <a:pt x="2" y="177"/>
                    </a:cubicBezTo>
                    <a:cubicBezTo>
                      <a:pt x="0" y="276"/>
                      <a:pt x="44" y="354"/>
                      <a:pt x="99" y="354"/>
                    </a:cubicBezTo>
                    <a:lnTo>
                      <a:pt x="2097" y="354"/>
                    </a:lnTo>
                    <a:cubicBezTo>
                      <a:pt x="2150" y="354"/>
                      <a:pt x="2194" y="275"/>
                      <a:pt x="2194" y="177"/>
                    </a:cubicBezTo>
                    <a:cubicBezTo>
                      <a:pt x="2194" y="80"/>
                      <a:pt x="2150" y="1"/>
                      <a:pt x="209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g38e24e3c337_0_1411"/>
              <p:cNvSpPr/>
              <p:nvPr/>
            </p:nvSpPr>
            <p:spPr>
              <a:xfrm>
                <a:off x="4390867" y="3137704"/>
                <a:ext cx="166073" cy="15519"/>
              </a:xfrm>
              <a:custGeom>
                <a:rect b="b" l="l" r="r" t="t"/>
                <a:pathLst>
                  <a:path extrusionOk="0" h="355" w="3799">
                    <a:moveTo>
                      <a:pt x="98" y="1"/>
                    </a:moveTo>
                    <a:cubicBezTo>
                      <a:pt x="45" y="1"/>
                      <a:pt x="0" y="80"/>
                      <a:pt x="0" y="177"/>
                    </a:cubicBezTo>
                    <a:cubicBezTo>
                      <a:pt x="2" y="276"/>
                      <a:pt x="44" y="354"/>
                      <a:pt x="98" y="354"/>
                    </a:cubicBezTo>
                    <a:lnTo>
                      <a:pt x="3701" y="354"/>
                    </a:lnTo>
                    <a:cubicBezTo>
                      <a:pt x="3753" y="354"/>
                      <a:pt x="3799" y="275"/>
                      <a:pt x="3799" y="177"/>
                    </a:cubicBezTo>
                    <a:cubicBezTo>
                      <a:pt x="3799" y="80"/>
                      <a:pt x="3753" y="1"/>
                      <a:pt x="37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g38e24e3c337_0_1411"/>
              <p:cNvSpPr/>
              <p:nvPr/>
            </p:nvSpPr>
            <p:spPr>
              <a:xfrm>
                <a:off x="4293427" y="3137704"/>
                <a:ext cx="84982" cy="15519"/>
              </a:xfrm>
              <a:custGeom>
                <a:rect b="b" l="l" r="r" t="t"/>
                <a:pathLst>
                  <a:path extrusionOk="0" h="355" w="1944">
                    <a:moveTo>
                      <a:pt x="98" y="1"/>
                    </a:moveTo>
                    <a:cubicBezTo>
                      <a:pt x="46" y="1"/>
                      <a:pt x="0" y="80"/>
                      <a:pt x="0" y="177"/>
                    </a:cubicBezTo>
                    <a:cubicBezTo>
                      <a:pt x="0" y="276"/>
                      <a:pt x="46" y="354"/>
                      <a:pt x="98" y="354"/>
                    </a:cubicBezTo>
                    <a:lnTo>
                      <a:pt x="1846" y="354"/>
                    </a:lnTo>
                    <a:cubicBezTo>
                      <a:pt x="1900" y="354"/>
                      <a:pt x="1943" y="275"/>
                      <a:pt x="1943" y="177"/>
                    </a:cubicBezTo>
                    <a:cubicBezTo>
                      <a:pt x="1943" y="80"/>
                      <a:pt x="1900" y="1"/>
                      <a:pt x="18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g38e24e3c337_0_1411"/>
              <p:cNvSpPr/>
              <p:nvPr/>
            </p:nvSpPr>
            <p:spPr>
              <a:xfrm>
                <a:off x="4432746" y="3224697"/>
                <a:ext cx="123320" cy="112085"/>
              </a:xfrm>
              <a:custGeom>
                <a:rect b="b" l="l" r="r" t="t"/>
                <a:pathLst>
                  <a:path extrusionOk="0" h="2564" w="2821">
                    <a:moveTo>
                      <a:pt x="1410" y="0"/>
                    </a:moveTo>
                    <a:cubicBezTo>
                      <a:pt x="1319" y="0"/>
                      <a:pt x="1229" y="47"/>
                      <a:pt x="1183" y="140"/>
                    </a:cubicBezTo>
                    <a:lnTo>
                      <a:pt x="967" y="579"/>
                    </a:lnTo>
                    <a:cubicBezTo>
                      <a:pt x="929" y="654"/>
                      <a:pt x="858" y="705"/>
                      <a:pt x="774" y="717"/>
                    </a:cubicBezTo>
                    <a:lnTo>
                      <a:pt x="291" y="788"/>
                    </a:lnTo>
                    <a:cubicBezTo>
                      <a:pt x="84" y="818"/>
                      <a:pt x="1" y="1072"/>
                      <a:pt x="151" y="1219"/>
                    </a:cubicBezTo>
                    <a:lnTo>
                      <a:pt x="502" y="1560"/>
                    </a:lnTo>
                    <a:cubicBezTo>
                      <a:pt x="561" y="1618"/>
                      <a:pt x="588" y="1703"/>
                      <a:pt x="574" y="1785"/>
                    </a:cubicBezTo>
                    <a:lnTo>
                      <a:pt x="490" y="2267"/>
                    </a:lnTo>
                    <a:cubicBezTo>
                      <a:pt x="462" y="2431"/>
                      <a:pt x="593" y="2564"/>
                      <a:pt x="741" y="2564"/>
                    </a:cubicBezTo>
                    <a:cubicBezTo>
                      <a:pt x="779" y="2564"/>
                      <a:pt x="819" y="2555"/>
                      <a:pt x="858" y="2534"/>
                    </a:cubicBezTo>
                    <a:lnTo>
                      <a:pt x="1292" y="2307"/>
                    </a:lnTo>
                    <a:cubicBezTo>
                      <a:pt x="1328" y="2287"/>
                      <a:pt x="1368" y="2277"/>
                      <a:pt x="1409" y="2277"/>
                    </a:cubicBezTo>
                    <a:cubicBezTo>
                      <a:pt x="1449" y="2277"/>
                      <a:pt x="1491" y="2287"/>
                      <a:pt x="1530" y="2307"/>
                    </a:cubicBezTo>
                    <a:lnTo>
                      <a:pt x="1962" y="2534"/>
                    </a:lnTo>
                    <a:cubicBezTo>
                      <a:pt x="2001" y="2555"/>
                      <a:pt x="2041" y="2564"/>
                      <a:pt x="2080" y="2564"/>
                    </a:cubicBezTo>
                    <a:cubicBezTo>
                      <a:pt x="2228" y="2564"/>
                      <a:pt x="2358" y="2431"/>
                      <a:pt x="2330" y="2267"/>
                    </a:cubicBezTo>
                    <a:lnTo>
                      <a:pt x="2248" y="1785"/>
                    </a:lnTo>
                    <a:cubicBezTo>
                      <a:pt x="2234" y="1701"/>
                      <a:pt x="2259" y="1618"/>
                      <a:pt x="2320" y="1560"/>
                    </a:cubicBezTo>
                    <a:lnTo>
                      <a:pt x="2669" y="1219"/>
                    </a:lnTo>
                    <a:cubicBezTo>
                      <a:pt x="2821" y="1072"/>
                      <a:pt x="2737" y="818"/>
                      <a:pt x="2531" y="788"/>
                    </a:cubicBezTo>
                    <a:lnTo>
                      <a:pt x="2046" y="717"/>
                    </a:lnTo>
                    <a:cubicBezTo>
                      <a:pt x="1964" y="706"/>
                      <a:pt x="1893" y="654"/>
                      <a:pt x="1855" y="579"/>
                    </a:cubicBezTo>
                    <a:lnTo>
                      <a:pt x="1638" y="140"/>
                    </a:lnTo>
                    <a:cubicBezTo>
                      <a:pt x="1591" y="47"/>
                      <a:pt x="1500" y="0"/>
                      <a:pt x="14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g38e24e3c337_0_1411"/>
              <p:cNvSpPr/>
              <p:nvPr/>
            </p:nvSpPr>
            <p:spPr>
              <a:xfrm>
                <a:off x="4042766" y="2961871"/>
                <a:ext cx="694194" cy="67627"/>
              </a:xfrm>
              <a:custGeom>
                <a:rect b="b" l="l" r="r" t="t"/>
                <a:pathLst>
                  <a:path extrusionOk="0" h="1547" w="15880">
                    <a:moveTo>
                      <a:pt x="0" y="1"/>
                    </a:moveTo>
                    <a:lnTo>
                      <a:pt x="0" y="1546"/>
                    </a:lnTo>
                    <a:lnTo>
                      <a:pt x="15879" y="1546"/>
                    </a:lnTo>
                    <a:lnTo>
                      <a:pt x="15879" y="1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63529"/>
                    </a:srgbClr>
                  </a:gs>
                  <a:gs pos="100000">
                    <a:srgbClr val="F48CE6">
                      <a:alpha val="63529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8e24e3c337_0_1441"/>
          <p:cNvSpPr txBox="1"/>
          <p:nvPr>
            <p:ph hasCustomPrompt="1" type="title"/>
          </p:nvPr>
        </p:nvSpPr>
        <p:spPr>
          <a:xfrm rot="469">
            <a:off x="1272132" y="1544150"/>
            <a:ext cx="65994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6" name="Google Shape;606;g38e24e3c337_0_1441"/>
          <p:cNvSpPr txBox="1"/>
          <p:nvPr>
            <p:ph idx="1" type="subTitle"/>
          </p:nvPr>
        </p:nvSpPr>
        <p:spPr>
          <a:xfrm>
            <a:off x="2458225" y="3159400"/>
            <a:ext cx="4227300" cy="4404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7800000" dist="7620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7" name="Google Shape;607;g38e24e3c337_0_1441"/>
          <p:cNvGrpSpPr/>
          <p:nvPr/>
        </p:nvGrpSpPr>
        <p:grpSpPr>
          <a:xfrm>
            <a:off x="-1" y="4653035"/>
            <a:ext cx="9144000" cy="492316"/>
            <a:chOff x="-1" y="4653035"/>
            <a:chExt cx="9144000" cy="492316"/>
          </a:xfrm>
        </p:grpSpPr>
        <p:sp>
          <p:nvSpPr>
            <p:cNvPr id="608" name="Google Shape;608;g38e24e3c337_0_1441"/>
            <p:cNvSpPr/>
            <p:nvPr/>
          </p:nvSpPr>
          <p:spPr>
            <a:xfrm>
              <a:off x="-1" y="4852851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9" name="Google Shape;609;g38e24e3c337_0_1441"/>
            <p:cNvGrpSpPr/>
            <p:nvPr/>
          </p:nvGrpSpPr>
          <p:grpSpPr>
            <a:xfrm>
              <a:off x="2046939" y="4653035"/>
              <a:ext cx="411293" cy="371712"/>
              <a:chOff x="4822289" y="4210685"/>
              <a:chExt cx="411293" cy="371712"/>
            </a:xfrm>
          </p:grpSpPr>
          <p:sp>
            <p:nvSpPr>
              <p:cNvPr id="610" name="Google Shape;610;g38e24e3c337_0_1441"/>
              <p:cNvSpPr/>
              <p:nvPr/>
            </p:nvSpPr>
            <p:spPr>
              <a:xfrm>
                <a:off x="4843207" y="4226775"/>
                <a:ext cx="390375" cy="355622"/>
              </a:xfrm>
              <a:custGeom>
                <a:rect b="b" l="l" r="r" t="t"/>
                <a:pathLst>
                  <a:path extrusionOk="0" h="8135" w="8930">
                    <a:moveTo>
                      <a:pt x="4465" y="0"/>
                    </a:moveTo>
                    <a:cubicBezTo>
                      <a:pt x="3424" y="0"/>
                      <a:pt x="2383" y="397"/>
                      <a:pt x="1588" y="1191"/>
                    </a:cubicBezTo>
                    <a:cubicBezTo>
                      <a:pt x="0" y="2779"/>
                      <a:pt x="0" y="5355"/>
                      <a:pt x="1588" y="6943"/>
                    </a:cubicBezTo>
                    <a:cubicBezTo>
                      <a:pt x="2383" y="7737"/>
                      <a:pt x="3424" y="8135"/>
                      <a:pt x="4465" y="8135"/>
                    </a:cubicBezTo>
                    <a:cubicBezTo>
                      <a:pt x="5506" y="8135"/>
                      <a:pt x="6547" y="7737"/>
                      <a:pt x="7341" y="6943"/>
                    </a:cubicBezTo>
                    <a:cubicBezTo>
                      <a:pt x="8929" y="5355"/>
                      <a:pt x="8929" y="2779"/>
                      <a:pt x="7341" y="1191"/>
                    </a:cubicBezTo>
                    <a:cubicBezTo>
                      <a:pt x="6547" y="397"/>
                      <a:pt x="5506" y="0"/>
                      <a:pt x="4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g38e24e3c337_0_1441"/>
              <p:cNvSpPr/>
              <p:nvPr/>
            </p:nvSpPr>
            <p:spPr>
              <a:xfrm>
                <a:off x="4822289" y="4210685"/>
                <a:ext cx="390375" cy="355622"/>
              </a:xfrm>
              <a:custGeom>
                <a:rect b="b" l="l" r="r" t="t"/>
                <a:pathLst>
                  <a:path extrusionOk="0" h="8135" w="8930">
                    <a:moveTo>
                      <a:pt x="4465" y="0"/>
                    </a:moveTo>
                    <a:cubicBezTo>
                      <a:pt x="3424" y="0"/>
                      <a:pt x="2383" y="397"/>
                      <a:pt x="1588" y="1191"/>
                    </a:cubicBezTo>
                    <a:cubicBezTo>
                      <a:pt x="0" y="2779"/>
                      <a:pt x="0" y="5355"/>
                      <a:pt x="1588" y="6943"/>
                    </a:cubicBezTo>
                    <a:cubicBezTo>
                      <a:pt x="2383" y="7737"/>
                      <a:pt x="3424" y="8135"/>
                      <a:pt x="4465" y="8135"/>
                    </a:cubicBezTo>
                    <a:cubicBezTo>
                      <a:pt x="5506" y="8135"/>
                      <a:pt x="6547" y="7737"/>
                      <a:pt x="7341" y="6943"/>
                    </a:cubicBezTo>
                    <a:cubicBezTo>
                      <a:pt x="8929" y="5355"/>
                      <a:pt x="8929" y="2779"/>
                      <a:pt x="7341" y="1191"/>
                    </a:cubicBezTo>
                    <a:cubicBezTo>
                      <a:pt x="6547" y="397"/>
                      <a:pt x="5506" y="0"/>
                      <a:pt x="44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g38e24e3c337_0_1441"/>
              <p:cNvSpPr/>
              <p:nvPr/>
            </p:nvSpPr>
            <p:spPr>
              <a:xfrm>
                <a:off x="4955445" y="4272017"/>
                <a:ext cx="132019" cy="132019"/>
              </a:xfrm>
              <a:custGeom>
                <a:rect b="b" l="l" r="r" t="t"/>
                <a:pathLst>
                  <a:path extrusionOk="0" h="3020" w="3020">
                    <a:moveTo>
                      <a:pt x="1511" y="0"/>
                    </a:moveTo>
                    <a:cubicBezTo>
                      <a:pt x="678" y="0"/>
                      <a:pt x="0" y="675"/>
                      <a:pt x="0" y="1509"/>
                    </a:cubicBezTo>
                    <a:cubicBezTo>
                      <a:pt x="0" y="2342"/>
                      <a:pt x="678" y="3020"/>
                      <a:pt x="1511" y="3020"/>
                    </a:cubicBezTo>
                    <a:cubicBezTo>
                      <a:pt x="2342" y="3020"/>
                      <a:pt x="3020" y="2344"/>
                      <a:pt x="3020" y="1509"/>
                    </a:cubicBezTo>
                    <a:cubicBezTo>
                      <a:pt x="3020" y="675"/>
                      <a:pt x="2342" y="0"/>
                      <a:pt x="1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g38e24e3c337_0_1441"/>
              <p:cNvSpPr/>
              <p:nvPr/>
            </p:nvSpPr>
            <p:spPr>
              <a:xfrm>
                <a:off x="4910681" y="4421566"/>
                <a:ext cx="216608" cy="151560"/>
              </a:xfrm>
              <a:custGeom>
                <a:rect b="b" l="l" r="r" t="t"/>
                <a:pathLst>
                  <a:path extrusionOk="0" h="3467" w="4955">
                    <a:moveTo>
                      <a:pt x="2478" y="0"/>
                    </a:moveTo>
                    <a:cubicBezTo>
                      <a:pt x="1109" y="0"/>
                      <a:pt x="1" y="1107"/>
                      <a:pt x="1" y="2476"/>
                    </a:cubicBezTo>
                    <a:cubicBezTo>
                      <a:pt x="1" y="2476"/>
                      <a:pt x="1046" y="3467"/>
                      <a:pt x="2396" y="3467"/>
                    </a:cubicBezTo>
                    <a:cubicBezTo>
                      <a:pt x="2412" y="3467"/>
                      <a:pt x="2428" y="3467"/>
                      <a:pt x="2444" y="3466"/>
                    </a:cubicBezTo>
                    <a:cubicBezTo>
                      <a:pt x="3817" y="3441"/>
                      <a:pt x="4954" y="2476"/>
                      <a:pt x="4954" y="2476"/>
                    </a:cubicBezTo>
                    <a:cubicBezTo>
                      <a:pt x="4954" y="1107"/>
                      <a:pt x="3846" y="0"/>
                      <a:pt x="24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4" name="Google Shape;614;g38e24e3c337_0_1441"/>
            <p:cNvGrpSpPr/>
            <p:nvPr/>
          </p:nvGrpSpPr>
          <p:grpSpPr>
            <a:xfrm>
              <a:off x="1705226" y="4852861"/>
              <a:ext cx="426877" cy="228498"/>
              <a:chOff x="1812651" y="3300236"/>
              <a:chExt cx="426877" cy="228498"/>
            </a:xfrm>
          </p:grpSpPr>
          <p:sp>
            <p:nvSpPr>
              <p:cNvPr id="615" name="Google Shape;615;g38e24e3c337_0_1441"/>
              <p:cNvSpPr/>
              <p:nvPr/>
            </p:nvSpPr>
            <p:spPr>
              <a:xfrm>
                <a:off x="1812651" y="3300236"/>
                <a:ext cx="426877" cy="228498"/>
              </a:xfrm>
              <a:custGeom>
                <a:rect b="b" l="l" r="r" t="t"/>
                <a:pathLst>
                  <a:path extrusionOk="0" h="5227" w="9765">
                    <a:moveTo>
                      <a:pt x="0" y="0"/>
                    </a:moveTo>
                    <a:lnTo>
                      <a:pt x="0" y="5227"/>
                    </a:lnTo>
                    <a:lnTo>
                      <a:pt x="9765" y="5227"/>
                    </a:lnTo>
                    <a:lnTo>
                      <a:pt x="9765" y="0"/>
                    </a:ln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g38e24e3c337_0_1441"/>
              <p:cNvSpPr/>
              <p:nvPr/>
            </p:nvSpPr>
            <p:spPr>
              <a:xfrm>
                <a:off x="1843426" y="3356934"/>
                <a:ext cx="359206" cy="9180"/>
              </a:xfrm>
              <a:custGeom>
                <a:rect b="b" l="l" r="r" t="t"/>
                <a:pathLst>
                  <a:path extrusionOk="0" h="210" w="8217">
                    <a:moveTo>
                      <a:pt x="0" y="0"/>
                    </a:moveTo>
                    <a:lnTo>
                      <a:pt x="0" y="209"/>
                    </a:lnTo>
                    <a:lnTo>
                      <a:pt x="8217" y="209"/>
                    </a:lnTo>
                    <a:lnTo>
                      <a:pt x="8217" y="0"/>
                    </a:ln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g38e24e3c337_0_1441"/>
              <p:cNvSpPr/>
              <p:nvPr/>
            </p:nvSpPr>
            <p:spPr>
              <a:xfrm>
                <a:off x="1843426" y="3403884"/>
                <a:ext cx="359206" cy="9224"/>
              </a:xfrm>
              <a:custGeom>
                <a:rect b="b" l="l" r="r" t="t"/>
                <a:pathLst>
                  <a:path extrusionOk="0" h="211" w="8217">
                    <a:moveTo>
                      <a:pt x="0" y="1"/>
                    </a:moveTo>
                    <a:lnTo>
                      <a:pt x="0" y="210"/>
                    </a:lnTo>
                    <a:lnTo>
                      <a:pt x="8217" y="210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g38e24e3c337_0_1441"/>
              <p:cNvSpPr/>
              <p:nvPr/>
            </p:nvSpPr>
            <p:spPr>
              <a:xfrm>
                <a:off x="1843426" y="3451009"/>
                <a:ext cx="201395" cy="9136"/>
              </a:xfrm>
              <a:custGeom>
                <a:rect b="b" l="l" r="r" t="t"/>
                <a:pathLst>
                  <a:path extrusionOk="0" h="209" w="4607">
                    <a:moveTo>
                      <a:pt x="0" y="0"/>
                    </a:moveTo>
                    <a:lnTo>
                      <a:pt x="0" y="208"/>
                    </a:lnTo>
                    <a:lnTo>
                      <a:pt x="4606" y="208"/>
                    </a:lnTo>
                    <a:lnTo>
                      <a:pt x="4606" y="0"/>
                    </a:ln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19" name="Google Shape;619;g38e24e3c337_0_1441"/>
          <p:cNvGrpSpPr/>
          <p:nvPr/>
        </p:nvGrpSpPr>
        <p:grpSpPr>
          <a:xfrm>
            <a:off x="-1" y="-2101"/>
            <a:ext cx="9144000" cy="541589"/>
            <a:chOff x="-1" y="-2101"/>
            <a:chExt cx="9144000" cy="541589"/>
          </a:xfrm>
        </p:grpSpPr>
        <p:sp>
          <p:nvSpPr>
            <p:cNvPr id="620" name="Google Shape;620;g38e24e3c337_0_1441"/>
            <p:cNvSpPr/>
            <p:nvPr/>
          </p:nvSpPr>
          <p:spPr>
            <a:xfrm>
              <a:off x="-1" y="-2101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1" name="Google Shape;621;g38e24e3c337_0_1441"/>
            <p:cNvGrpSpPr/>
            <p:nvPr/>
          </p:nvGrpSpPr>
          <p:grpSpPr>
            <a:xfrm>
              <a:off x="6127587" y="173417"/>
              <a:ext cx="405042" cy="366071"/>
              <a:chOff x="4895337" y="3503117"/>
              <a:chExt cx="405042" cy="366071"/>
            </a:xfrm>
          </p:grpSpPr>
          <p:sp>
            <p:nvSpPr>
              <p:cNvPr id="622" name="Google Shape;622;g38e24e3c337_0_1441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g38e24e3c337_0_1441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g38e24e3c337_0_1441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5" name="Google Shape;625;g38e24e3c337_0_1441"/>
            <p:cNvGrpSpPr/>
            <p:nvPr/>
          </p:nvGrpSpPr>
          <p:grpSpPr>
            <a:xfrm>
              <a:off x="6167874" y="14034"/>
              <a:ext cx="921949" cy="260235"/>
              <a:chOff x="4911074" y="2790346"/>
              <a:chExt cx="921949" cy="260235"/>
            </a:xfrm>
          </p:grpSpPr>
          <p:sp>
            <p:nvSpPr>
              <p:cNvPr id="626" name="Google Shape;626;g38e24e3c337_0_1441"/>
              <p:cNvSpPr/>
              <p:nvPr/>
            </p:nvSpPr>
            <p:spPr>
              <a:xfrm>
                <a:off x="4911074" y="2790346"/>
                <a:ext cx="921949" cy="260235"/>
              </a:xfrm>
              <a:custGeom>
                <a:rect b="b" l="l" r="r" t="t"/>
                <a:pathLst>
                  <a:path extrusionOk="0" h="5953" w="21090">
                    <a:moveTo>
                      <a:pt x="2398" y="1"/>
                    </a:moveTo>
                    <a:cubicBezTo>
                      <a:pt x="1073" y="1"/>
                      <a:pt x="2" y="1074"/>
                      <a:pt x="0" y="2398"/>
                    </a:cubicBezTo>
                    <a:cubicBezTo>
                      <a:pt x="0" y="3723"/>
                      <a:pt x="1073" y="4795"/>
                      <a:pt x="2398" y="4795"/>
                    </a:cubicBezTo>
                    <a:lnTo>
                      <a:pt x="15178" y="4795"/>
                    </a:lnTo>
                    <a:lnTo>
                      <a:pt x="16336" y="5953"/>
                    </a:lnTo>
                    <a:lnTo>
                      <a:pt x="17494" y="4795"/>
                    </a:lnTo>
                    <a:lnTo>
                      <a:pt x="18692" y="4795"/>
                    </a:lnTo>
                    <a:cubicBezTo>
                      <a:pt x="20016" y="4795"/>
                      <a:pt x="21089" y="3723"/>
                      <a:pt x="21089" y="2398"/>
                    </a:cubicBezTo>
                    <a:cubicBezTo>
                      <a:pt x="21089" y="1074"/>
                      <a:pt x="20016" y="1"/>
                      <a:pt x="18692" y="1"/>
                    </a:cubicBez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g38e24e3c337_0_1441"/>
              <p:cNvSpPr/>
              <p:nvPr/>
            </p:nvSpPr>
            <p:spPr>
              <a:xfrm>
                <a:off x="5043836" y="2887656"/>
                <a:ext cx="660228" cy="23519"/>
              </a:xfrm>
              <a:custGeom>
                <a:rect b="b" l="l" r="r" t="t"/>
                <a:pathLst>
                  <a:path extrusionOk="0" h="538" w="15103">
                    <a:moveTo>
                      <a:pt x="269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69" y="538"/>
                    </a:cubicBezTo>
                    <a:lnTo>
                      <a:pt x="14834" y="538"/>
                    </a:lnTo>
                    <a:cubicBezTo>
                      <a:pt x="14982" y="538"/>
                      <a:pt x="15102" y="418"/>
                      <a:pt x="15102" y="269"/>
                    </a:cubicBezTo>
                    <a:cubicBezTo>
                      <a:pt x="15102" y="121"/>
                      <a:pt x="14982" y="0"/>
                      <a:pt x="14834" y="0"/>
                    </a:cubicBez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2"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8e24e3c337_0_1465"/>
          <p:cNvSpPr txBox="1"/>
          <p:nvPr>
            <p:ph idx="1" type="subTitle"/>
          </p:nvPr>
        </p:nvSpPr>
        <p:spPr>
          <a:xfrm>
            <a:off x="1926625" y="3969025"/>
            <a:ext cx="52269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0" name="Google Shape;630;g38e24e3c337_0_1465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31" name="Google Shape;631;g38e24e3c337_0_1465"/>
          <p:cNvGrpSpPr/>
          <p:nvPr/>
        </p:nvGrpSpPr>
        <p:grpSpPr>
          <a:xfrm>
            <a:off x="-1" y="4516623"/>
            <a:ext cx="9144000" cy="628728"/>
            <a:chOff x="-1" y="4516623"/>
            <a:chExt cx="9144000" cy="628728"/>
          </a:xfrm>
        </p:grpSpPr>
        <p:sp>
          <p:nvSpPr>
            <p:cNvPr id="632" name="Google Shape;632;g38e24e3c337_0_1465"/>
            <p:cNvSpPr/>
            <p:nvPr/>
          </p:nvSpPr>
          <p:spPr>
            <a:xfrm>
              <a:off x="-1" y="4852851"/>
              <a:ext cx="9144000" cy="292500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3" name="Google Shape;633;g38e24e3c337_0_1465"/>
            <p:cNvGrpSpPr/>
            <p:nvPr/>
          </p:nvGrpSpPr>
          <p:grpSpPr>
            <a:xfrm>
              <a:off x="7153528" y="4516623"/>
              <a:ext cx="537892" cy="533106"/>
              <a:chOff x="5754378" y="3518898"/>
              <a:chExt cx="537892" cy="533106"/>
            </a:xfrm>
          </p:grpSpPr>
          <p:sp>
            <p:nvSpPr>
              <p:cNvPr id="634" name="Google Shape;634;g38e24e3c337_0_1465"/>
              <p:cNvSpPr/>
              <p:nvPr/>
            </p:nvSpPr>
            <p:spPr>
              <a:xfrm>
                <a:off x="5775296" y="3534987"/>
                <a:ext cx="516974" cy="517017"/>
              </a:xfrm>
              <a:custGeom>
                <a:rect b="b" l="l" r="r" t="t"/>
                <a:pathLst>
                  <a:path extrusionOk="0" h="11827" w="11826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g38e24e3c337_0_1465"/>
              <p:cNvSpPr/>
              <p:nvPr/>
            </p:nvSpPr>
            <p:spPr>
              <a:xfrm>
                <a:off x="5754378" y="3518898"/>
                <a:ext cx="516974" cy="517017"/>
              </a:xfrm>
              <a:custGeom>
                <a:rect b="b" l="l" r="r" t="t"/>
                <a:pathLst>
                  <a:path extrusionOk="0" h="11827" w="11826">
                    <a:moveTo>
                      <a:pt x="5913" y="0"/>
                    </a:moveTo>
                    <a:cubicBezTo>
                      <a:pt x="2648" y="0"/>
                      <a:pt x="1" y="2647"/>
                      <a:pt x="1" y="5913"/>
                    </a:cubicBezTo>
                    <a:cubicBezTo>
                      <a:pt x="1" y="9179"/>
                      <a:pt x="2648" y="11826"/>
                      <a:pt x="5913" y="11826"/>
                    </a:cubicBezTo>
                    <a:cubicBezTo>
                      <a:pt x="9178" y="11826"/>
                      <a:pt x="11826" y="9179"/>
                      <a:pt x="11826" y="5913"/>
                    </a:cubicBezTo>
                    <a:cubicBezTo>
                      <a:pt x="11826" y="2647"/>
                      <a:pt x="9178" y="0"/>
                      <a:pt x="59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g38e24e3c337_0_1465"/>
              <p:cNvSpPr/>
              <p:nvPr/>
            </p:nvSpPr>
            <p:spPr>
              <a:xfrm>
                <a:off x="5903795" y="3670370"/>
                <a:ext cx="237241" cy="202051"/>
              </a:xfrm>
              <a:custGeom>
                <a:rect b="b" l="l" r="r" t="t"/>
                <a:pathLst>
                  <a:path extrusionOk="0" h="4622" w="5427">
                    <a:moveTo>
                      <a:pt x="4414" y="1"/>
                    </a:moveTo>
                    <a:cubicBezTo>
                      <a:pt x="4375" y="1"/>
                      <a:pt x="4336" y="16"/>
                      <a:pt x="4305" y="46"/>
                    </a:cubicBezTo>
                    <a:lnTo>
                      <a:pt x="1903" y="2448"/>
                    </a:lnTo>
                    <a:cubicBezTo>
                      <a:pt x="1872" y="2479"/>
                      <a:pt x="1833" y="2494"/>
                      <a:pt x="1794" y="2494"/>
                    </a:cubicBezTo>
                    <a:cubicBezTo>
                      <a:pt x="1754" y="2494"/>
                      <a:pt x="1714" y="2478"/>
                      <a:pt x="1684" y="2448"/>
                    </a:cubicBezTo>
                    <a:lnTo>
                      <a:pt x="1129" y="1885"/>
                    </a:lnTo>
                    <a:cubicBezTo>
                      <a:pt x="1098" y="1854"/>
                      <a:pt x="1058" y="1838"/>
                      <a:pt x="1018" y="1838"/>
                    </a:cubicBezTo>
                    <a:cubicBezTo>
                      <a:pt x="980" y="1838"/>
                      <a:pt x="941" y="1853"/>
                      <a:pt x="911" y="1882"/>
                    </a:cubicBezTo>
                    <a:lnTo>
                      <a:pt x="63" y="2719"/>
                    </a:lnTo>
                    <a:cubicBezTo>
                      <a:pt x="4" y="2779"/>
                      <a:pt x="1" y="2876"/>
                      <a:pt x="61" y="2937"/>
                    </a:cubicBezTo>
                    <a:lnTo>
                      <a:pt x="1676" y="4577"/>
                    </a:lnTo>
                    <a:cubicBezTo>
                      <a:pt x="1707" y="4607"/>
                      <a:pt x="1746" y="4622"/>
                      <a:pt x="1786" y="4622"/>
                    </a:cubicBezTo>
                    <a:cubicBezTo>
                      <a:pt x="1826" y="4622"/>
                      <a:pt x="1865" y="4607"/>
                      <a:pt x="1896" y="4577"/>
                    </a:cubicBezTo>
                    <a:lnTo>
                      <a:pt x="5366" y="1107"/>
                    </a:lnTo>
                    <a:cubicBezTo>
                      <a:pt x="5427" y="1046"/>
                      <a:pt x="5427" y="949"/>
                      <a:pt x="5366" y="889"/>
                    </a:cubicBezTo>
                    <a:lnTo>
                      <a:pt x="4523" y="46"/>
                    </a:lnTo>
                    <a:cubicBezTo>
                      <a:pt x="4493" y="16"/>
                      <a:pt x="4453" y="1"/>
                      <a:pt x="44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7" name="Google Shape;637;g38e24e3c337_0_1465"/>
            <p:cNvGrpSpPr/>
            <p:nvPr/>
          </p:nvGrpSpPr>
          <p:grpSpPr>
            <a:xfrm>
              <a:off x="6646593" y="4884833"/>
              <a:ext cx="690959" cy="228542"/>
              <a:chOff x="1868693" y="4307295"/>
              <a:chExt cx="690959" cy="228542"/>
            </a:xfrm>
          </p:grpSpPr>
          <p:sp>
            <p:nvSpPr>
              <p:cNvPr id="638" name="Google Shape;638;g38e24e3c337_0_1465"/>
              <p:cNvSpPr/>
              <p:nvPr/>
            </p:nvSpPr>
            <p:spPr>
              <a:xfrm>
                <a:off x="1868693" y="4307295"/>
                <a:ext cx="690959" cy="228542"/>
              </a:xfrm>
              <a:custGeom>
                <a:rect b="b" l="l" r="r" t="t"/>
                <a:pathLst>
                  <a:path extrusionOk="0" h="5228" w="15806">
                    <a:moveTo>
                      <a:pt x="1" y="1"/>
                    </a:moveTo>
                    <a:lnTo>
                      <a:pt x="1" y="5228"/>
                    </a:lnTo>
                    <a:lnTo>
                      <a:pt x="15805" y="5228"/>
                    </a:lnTo>
                    <a:lnTo>
                      <a:pt x="15805" y="1"/>
                    </a:ln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g38e24e3c337_0_1465"/>
              <p:cNvSpPr/>
              <p:nvPr/>
            </p:nvSpPr>
            <p:spPr>
              <a:xfrm>
                <a:off x="1918397" y="4363949"/>
                <a:ext cx="581410" cy="9180"/>
              </a:xfrm>
              <a:custGeom>
                <a:rect b="b" l="l" r="r" t="t"/>
                <a:pathLst>
                  <a:path extrusionOk="0" h="210" w="13300">
                    <a:moveTo>
                      <a:pt x="1" y="0"/>
                    </a:moveTo>
                    <a:lnTo>
                      <a:pt x="1" y="210"/>
                    </a:lnTo>
                    <a:lnTo>
                      <a:pt x="13299" y="210"/>
                    </a:lnTo>
                    <a:lnTo>
                      <a:pt x="13299" y="0"/>
                    </a:ln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g38e24e3c337_0_1465"/>
              <p:cNvSpPr/>
              <p:nvPr/>
            </p:nvSpPr>
            <p:spPr>
              <a:xfrm>
                <a:off x="1918397" y="4410987"/>
                <a:ext cx="581410" cy="9180"/>
              </a:xfrm>
              <a:custGeom>
                <a:rect b="b" l="l" r="r" t="t"/>
                <a:pathLst>
                  <a:path extrusionOk="0" h="210" w="13300">
                    <a:moveTo>
                      <a:pt x="1" y="0"/>
                    </a:moveTo>
                    <a:lnTo>
                      <a:pt x="1" y="210"/>
                    </a:lnTo>
                    <a:lnTo>
                      <a:pt x="13299" y="210"/>
                    </a:lnTo>
                    <a:lnTo>
                      <a:pt x="13299" y="0"/>
                    </a:ln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g38e24e3c337_0_1465"/>
              <p:cNvSpPr/>
              <p:nvPr/>
            </p:nvSpPr>
            <p:spPr>
              <a:xfrm>
                <a:off x="1918397" y="4458068"/>
                <a:ext cx="326026" cy="9136"/>
              </a:xfrm>
              <a:custGeom>
                <a:rect b="b" l="l" r="r" t="t"/>
                <a:pathLst>
                  <a:path extrusionOk="0" h="209" w="7458">
                    <a:moveTo>
                      <a:pt x="1" y="1"/>
                    </a:moveTo>
                    <a:lnTo>
                      <a:pt x="1" y="209"/>
                    </a:lnTo>
                    <a:lnTo>
                      <a:pt x="7458" y="209"/>
                    </a:lnTo>
                    <a:lnTo>
                      <a:pt x="7458" y="1"/>
                    </a:ln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2" name="Google Shape;642;g38e24e3c337_0_1465"/>
            <p:cNvSpPr/>
            <p:nvPr/>
          </p:nvSpPr>
          <p:spPr>
            <a:xfrm>
              <a:off x="7728934" y="4901413"/>
              <a:ext cx="195319" cy="195362"/>
            </a:xfrm>
            <a:custGeom>
              <a:rect b="b" l="l" r="r" t="t"/>
              <a:pathLst>
                <a:path extrusionOk="0" h="4469" w="4468">
                  <a:moveTo>
                    <a:pt x="1741" y="1"/>
                  </a:moveTo>
                  <a:lnTo>
                    <a:pt x="1741" y="1742"/>
                  </a:lnTo>
                  <a:lnTo>
                    <a:pt x="1" y="1742"/>
                  </a:lnTo>
                  <a:lnTo>
                    <a:pt x="1" y="2724"/>
                  </a:lnTo>
                  <a:lnTo>
                    <a:pt x="1741" y="2724"/>
                  </a:lnTo>
                  <a:lnTo>
                    <a:pt x="1741" y="4468"/>
                  </a:lnTo>
                  <a:lnTo>
                    <a:pt x="2724" y="4468"/>
                  </a:lnTo>
                  <a:lnTo>
                    <a:pt x="2724" y="2724"/>
                  </a:lnTo>
                  <a:lnTo>
                    <a:pt x="4468" y="2724"/>
                  </a:lnTo>
                  <a:lnTo>
                    <a:pt x="4468" y="1742"/>
                  </a:lnTo>
                  <a:lnTo>
                    <a:pt x="2724" y="1742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2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38e24e3c337_0_1480"/>
          <p:cNvSpPr txBox="1"/>
          <p:nvPr>
            <p:ph type="title"/>
          </p:nvPr>
        </p:nvSpPr>
        <p:spPr>
          <a:xfrm>
            <a:off x="713225" y="539511"/>
            <a:ext cx="1550100" cy="13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45" name="Google Shape;645;g38e24e3c337_0_1480"/>
          <p:cNvSpPr txBox="1"/>
          <p:nvPr>
            <p:ph idx="1" type="subTitle"/>
          </p:nvPr>
        </p:nvSpPr>
        <p:spPr>
          <a:xfrm rot="535">
            <a:off x="4572034" y="4159918"/>
            <a:ext cx="38589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7800000" dist="7620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g38e24e3c337_0_1480"/>
          <p:cNvSpPr txBox="1"/>
          <p:nvPr>
            <p:ph idx="2" type="title"/>
          </p:nvPr>
        </p:nvSpPr>
        <p:spPr>
          <a:xfrm>
            <a:off x="4572000" y="2192500"/>
            <a:ext cx="3858900" cy="18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2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8e24e3c337_0_1484"/>
          <p:cNvSpPr txBox="1"/>
          <p:nvPr>
            <p:ph idx="1" type="subTitle"/>
          </p:nvPr>
        </p:nvSpPr>
        <p:spPr>
          <a:xfrm>
            <a:off x="2212947" y="3973925"/>
            <a:ext cx="2233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g38e24e3c337_0_1484"/>
          <p:cNvSpPr txBox="1"/>
          <p:nvPr>
            <p:ph idx="2" type="subTitle"/>
          </p:nvPr>
        </p:nvSpPr>
        <p:spPr>
          <a:xfrm>
            <a:off x="4697850" y="3973925"/>
            <a:ext cx="2233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g38e24e3c337_0_1484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1" name="Google Shape;651;g38e24e3c337_0_1484"/>
          <p:cNvSpPr txBox="1"/>
          <p:nvPr>
            <p:ph idx="3" type="title"/>
          </p:nvPr>
        </p:nvSpPr>
        <p:spPr>
          <a:xfrm>
            <a:off x="2212950" y="3669725"/>
            <a:ext cx="2233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2" name="Google Shape;652;g38e24e3c337_0_1484"/>
          <p:cNvSpPr txBox="1"/>
          <p:nvPr>
            <p:ph idx="4" type="title"/>
          </p:nvPr>
        </p:nvSpPr>
        <p:spPr>
          <a:xfrm>
            <a:off x="4697851" y="3669725"/>
            <a:ext cx="2233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653" name="Google Shape;653;g38e24e3c337_0_1484"/>
          <p:cNvGrpSpPr/>
          <p:nvPr/>
        </p:nvGrpSpPr>
        <p:grpSpPr>
          <a:xfrm>
            <a:off x="0" y="0"/>
            <a:ext cx="1043444" cy="5143500"/>
            <a:chOff x="0" y="0"/>
            <a:chExt cx="1043444" cy="5143500"/>
          </a:xfrm>
        </p:grpSpPr>
        <p:sp>
          <p:nvSpPr>
            <p:cNvPr id="654" name="Google Shape;654;g38e24e3c337_0_1484"/>
            <p:cNvSpPr/>
            <p:nvPr/>
          </p:nvSpPr>
          <p:spPr>
            <a:xfrm>
              <a:off x="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5" name="Google Shape;655;g38e24e3c337_0_1484"/>
            <p:cNvGrpSpPr/>
            <p:nvPr/>
          </p:nvGrpSpPr>
          <p:grpSpPr>
            <a:xfrm>
              <a:off x="147940" y="2971070"/>
              <a:ext cx="895504" cy="603534"/>
              <a:chOff x="2651540" y="3607595"/>
              <a:chExt cx="895504" cy="603534"/>
            </a:xfrm>
          </p:grpSpPr>
          <p:sp>
            <p:nvSpPr>
              <p:cNvPr id="656" name="Google Shape;656;g38e24e3c337_0_1484"/>
              <p:cNvSpPr/>
              <p:nvPr/>
            </p:nvSpPr>
            <p:spPr>
              <a:xfrm>
                <a:off x="2677290" y="3639774"/>
                <a:ext cx="869754" cy="571355"/>
              </a:xfrm>
              <a:custGeom>
                <a:rect b="b" l="l" r="r" t="t"/>
                <a:pathLst>
                  <a:path extrusionOk="0" h="13070" w="19896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g38e24e3c337_0_1484"/>
              <p:cNvSpPr/>
              <p:nvPr/>
            </p:nvSpPr>
            <p:spPr>
              <a:xfrm>
                <a:off x="2651540" y="3607595"/>
                <a:ext cx="869754" cy="571355"/>
              </a:xfrm>
              <a:custGeom>
                <a:rect b="b" l="l" r="r" t="t"/>
                <a:pathLst>
                  <a:path extrusionOk="0" h="13070" w="19896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g38e24e3c337_0_1484"/>
              <p:cNvSpPr/>
              <p:nvPr/>
            </p:nvSpPr>
            <p:spPr>
              <a:xfrm>
                <a:off x="2651540" y="3607595"/>
                <a:ext cx="869754" cy="571355"/>
              </a:xfrm>
              <a:custGeom>
                <a:rect b="b" l="l" r="r" t="t"/>
                <a:pathLst>
                  <a:path extrusionOk="0" h="13070" w="19896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63529"/>
                    </a:srgbClr>
                  </a:gs>
                  <a:gs pos="100000">
                    <a:srgbClr val="39C4FF">
                      <a:alpha val="63529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g38e24e3c337_0_1484"/>
              <p:cNvSpPr/>
              <p:nvPr/>
            </p:nvSpPr>
            <p:spPr>
              <a:xfrm>
                <a:off x="2693244" y="3653889"/>
                <a:ext cx="786083" cy="238028"/>
              </a:xfrm>
              <a:custGeom>
                <a:rect b="b" l="l" r="r" t="t"/>
                <a:pathLst>
                  <a:path extrusionOk="0" h="5445" w="17982">
                    <a:moveTo>
                      <a:pt x="387" y="1"/>
                    </a:moveTo>
                    <a:cubicBezTo>
                      <a:pt x="268" y="1"/>
                      <a:pt x="153" y="64"/>
                      <a:pt x="91" y="175"/>
                    </a:cubicBezTo>
                    <a:cubicBezTo>
                      <a:pt x="1" y="337"/>
                      <a:pt x="60" y="544"/>
                      <a:pt x="223" y="634"/>
                    </a:cubicBezTo>
                    <a:lnTo>
                      <a:pt x="8806" y="5403"/>
                    </a:lnTo>
                    <a:cubicBezTo>
                      <a:pt x="8857" y="5431"/>
                      <a:pt x="8914" y="5445"/>
                      <a:pt x="8970" y="5445"/>
                    </a:cubicBezTo>
                    <a:lnTo>
                      <a:pt x="9014" y="5445"/>
                    </a:lnTo>
                    <a:cubicBezTo>
                      <a:pt x="9072" y="5445"/>
                      <a:pt x="9129" y="5429"/>
                      <a:pt x="9177" y="5403"/>
                    </a:cubicBezTo>
                    <a:lnTo>
                      <a:pt x="17761" y="634"/>
                    </a:lnTo>
                    <a:cubicBezTo>
                      <a:pt x="17923" y="542"/>
                      <a:pt x="17981" y="337"/>
                      <a:pt x="17892" y="175"/>
                    </a:cubicBezTo>
                    <a:cubicBezTo>
                      <a:pt x="17830" y="64"/>
                      <a:pt x="17715" y="1"/>
                      <a:pt x="17596" y="1"/>
                    </a:cubicBezTo>
                    <a:cubicBezTo>
                      <a:pt x="17540" y="1"/>
                      <a:pt x="17484" y="14"/>
                      <a:pt x="17433" y="43"/>
                    </a:cubicBezTo>
                    <a:lnTo>
                      <a:pt x="8992" y="4732"/>
                    </a:lnTo>
                    <a:lnTo>
                      <a:pt x="551" y="43"/>
                    </a:lnTo>
                    <a:cubicBezTo>
                      <a:pt x="499" y="14"/>
                      <a:pt x="442" y="1"/>
                      <a:pt x="3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0" name="Google Shape;660;g38e24e3c337_0_1484"/>
            <p:cNvGrpSpPr/>
            <p:nvPr/>
          </p:nvGrpSpPr>
          <p:grpSpPr>
            <a:xfrm>
              <a:off x="46526" y="3295186"/>
              <a:ext cx="426877" cy="228498"/>
              <a:chOff x="1812651" y="3300236"/>
              <a:chExt cx="426877" cy="228498"/>
            </a:xfrm>
          </p:grpSpPr>
          <p:sp>
            <p:nvSpPr>
              <p:cNvPr id="661" name="Google Shape;661;g38e24e3c337_0_1484"/>
              <p:cNvSpPr/>
              <p:nvPr/>
            </p:nvSpPr>
            <p:spPr>
              <a:xfrm>
                <a:off x="1812651" y="3300236"/>
                <a:ext cx="426877" cy="228498"/>
              </a:xfrm>
              <a:custGeom>
                <a:rect b="b" l="l" r="r" t="t"/>
                <a:pathLst>
                  <a:path extrusionOk="0" h="5227" w="9765">
                    <a:moveTo>
                      <a:pt x="0" y="0"/>
                    </a:moveTo>
                    <a:lnTo>
                      <a:pt x="0" y="5227"/>
                    </a:lnTo>
                    <a:lnTo>
                      <a:pt x="9765" y="5227"/>
                    </a:lnTo>
                    <a:lnTo>
                      <a:pt x="9765" y="0"/>
                    </a:ln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g38e24e3c337_0_1484"/>
              <p:cNvSpPr/>
              <p:nvPr/>
            </p:nvSpPr>
            <p:spPr>
              <a:xfrm>
                <a:off x="1843426" y="3356934"/>
                <a:ext cx="359206" cy="9180"/>
              </a:xfrm>
              <a:custGeom>
                <a:rect b="b" l="l" r="r" t="t"/>
                <a:pathLst>
                  <a:path extrusionOk="0" h="210" w="8217">
                    <a:moveTo>
                      <a:pt x="0" y="0"/>
                    </a:moveTo>
                    <a:lnTo>
                      <a:pt x="0" y="209"/>
                    </a:lnTo>
                    <a:lnTo>
                      <a:pt x="8217" y="209"/>
                    </a:lnTo>
                    <a:lnTo>
                      <a:pt x="8217" y="0"/>
                    </a:ln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g38e24e3c337_0_1484"/>
              <p:cNvSpPr/>
              <p:nvPr/>
            </p:nvSpPr>
            <p:spPr>
              <a:xfrm>
                <a:off x="1843426" y="3403884"/>
                <a:ext cx="359206" cy="9224"/>
              </a:xfrm>
              <a:custGeom>
                <a:rect b="b" l="l" r="r" t="t"/>
                <a:pathLst>
                  <a:path extrusionOk="0" h="211" w="8217">
                    <a:moveTo>
                      <a:pt x="0" y="1"/>
                    </a:moveTo>
                    <a:lnTo>
                      <a:pt x="0" y="210"/>
                    </a:lnTo>
                    <a:lnTo>
                      <a:pt x="8217" y="210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g38e24e3c337_0_1484"/>
              <p:cNvSpPr/>
              <p:nvPr/>
            </p:nvSpPr>
            <p:spPr>
              <a:xfrm>
                <a:off x="1843426" y="3451009"/>
                <a:ext cx="201395" cy="9136"/>
              </a:xfrm>
              <a:custGeom>
                <a:rect b="b" l="l" r="r" t="t"/>
                <a:pathLst>
                  <a:path extrusionOk="0" h="209" w="4607">
                    <a:moveTo>
                      <a:pt x="0" y="0"/>
                    </a:moveTo>
                    <a:lnTo>
                      <a:pt x="0" y="208"/>
                    </a:lnTo>
                    <a:lnTo>
                      <a:pt x="4606" y="208"/>
                    </a:lnTo>
                    <a:lnTo>
                      <a:pt x="4606" y="0"/>
                    </a:ln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65" name="Google Shape;665;g38e24e3c337_0_1484"/>
            <p:cNvSpPr/>
            <p:nvPr/>
          </p:nvSpPr>
          <p:spPr>
            <a:xfrm>
              <a:off x="46336" y="2371844"/>
              <a:ext cx="199821" cy="199909"/>
            </a:xfrm>
            <a:custGeom>
              <a:rect b="b" l="l" r="r" t="t"/>
              <a:pathLst>
                <a:path extrusionOk="0" h="4573" w="4571">
                  <a:moveTo>
                    <a:pt x="2212" y="1"/>
                  </a:moveTo>
                  <a:lnTo>
                    <a:pt x="1892" y="1712"/>
                  </a:lnTo>
                  <a:lnTo>
                    <a:pt x="180" y="1394"/>
                  </a:lnTo>
                  <a:lnTo>
                    <a:pt x="0" y="2359"/>
                  </a:lnTo>
                  <a:lnTo>
                    <a:pt x="1713" y="2679"/>
                  </a:lnTo>
                  <a:lnTo>
                    <a:pt x="1395" y="4392"/>
                  </a:lnTo>
                  <a:lnTo>
                    <a:pt x="2359" y="4573"/>
                  </a:lnTo>
                  <a:lnTo>
                    <a:pt x="2680" y="2860"/>
                  </a:lnTo>
                  <a:lnTo>
                    <a:pt x="4393" y="3180"/>
                  </a:lnTo>
                  <a:lnTo>
                    <a:pt x="4571" y="2212"/>
                  </a:lnTo>
                  <a:lnTo>
                    <a:pt x="2860" y="1893"/>
                  </a:lnTo>
                  <a:lnTo>
                    <a:pt x="3178" y="18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8e24e3c337_0_1503"/>
          <p:cNvSpPr/>
          <p:nvPr/>
        </p:nvSpPr>
        <p:spPr>
          <a:xfrm>
            <a:off x="499" y="-2858"/>
            <a:ext cx="9144000" cy="292500"/>
          </a:xfrm>
          <a:prstGeom prst="rect">
            <a:avLst/>
          </a:prstGeom>
          <a:gradFill>
            <a:gsLst>
              <a:gs pos="0">
                <a:schemeClr val="lt2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g38e24e3c337_0_1503"/>
          <p:cNvSpPr txBox="1"/>
          <p:nvPr>
            <p:ph type="ctrTitle"/>
          </p:nvPr>
        </p:nvSpPr>
        <p:spPr>
          <a:xfrm>
            <a:off x="2594950" y="904775"/>
            <a:ext cx="3954000" cy="99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9" name="Google Shape;669;g38e24e3c337_0_1503"/>
          <p:cNvSpPr txBox="1"/>
          <p:nvPr>
            <p:ph idx="1" type="subTitle"/>
          </p:nvPr>
        </p:nvSpPr>
        <p:spPr>
          <a:xfrm>
            <a:off x="2963700" y="1859466"/>
            <a:ext cx="3216600" cy="12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0" name="Google Shape;670;g38e24e3c337_0_1503"/>
          <p:cNvSpPr txBox="1"/>
          <p:nvPr>
            <p:ph idx="2" type="subTitle"/>
          </p:nvPr>
        </p:nvSpPr>
        <p:spPr>
          <a:xfrm rot="-1283">
            <a:off x="2963772" y="4032247"/>
            <a:ext cx="3216600" cy="418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7800000" dist="66675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71" name="Google Shape;671;g38e24e3c337_0_1503"/>
          <p:cNvGrpSpPr/>
          <p:nvPr/>
        </p:nvGrpSpPr>
        <p:grpSpPr>
          <a:xfrm>
            <a:off x="8306207" y="49492"/>
            <a:ext cx="645347" cy="445021"/>
            <a:chOff x="8306207" y="49492"/>
            <a:chExt cx="645347" cy="445021"/>
          </a:xfrm>
        </p:grpSpPr>
        <p:grpSp>
          <p:nvGrpSpPr>
            <p:cNvPr id="672" name="Google Shape;672;g38e24e3c337_0_1503"/>
            <p:cNvGrpSpPr/>
            <p:nvPr/>
          </p:nvGrpSpPr>
          <p:grpSpPr>
            <a:xfrm>
              <a:off x="8546512" y="128442"/>
              <a:ext cx="405042" cy="366071"/>
              <a:chOff x="4895337" y="3503117"/>
              <a:chExt cx="405042" cy="366071"/>
            </a:xfrm>
          </p:grpSpPr>
          <p:sp>
            <p:nvSpPr>
              <p:cNvPr id="673" name="Google Shape;673;g38e24e3c337_0_1503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g38e24e3c337_0_1503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g38e24e3c337_0_1503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6" name="Google Shape;676;g38e24e3c337_0_1503"/>
            <p:cNvSpPr/>
            <p:nvPr/>
          </p:nvSpPr>
          <p:spPr>
            <a:xfrm>
              <a:off x="8306207" y="49492"/>
              <a:ext cx="195319" cy="195319"/>
            </a:xfrm>
            <a:custGeom>
              <a:rect b="b" l="l" r="r" t="t"/>
              <a:pathLst>
                <a:path extrusionOk="0" h="4468" w="4468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7" name="Google Shape;677;g38e24e3c337_0_1503"/>
          <p:cNvSpPr txBox="1"/>
          <p:nvPr/>
        </p:nvSpPr>
        <p:spPr>
          <a:xfrm>
            <a:off x="2963750" y="3123756"/>
            <a:ext cx="32166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</a:t>
            </a:r>
            <a:r>
              <a:rPr b="0" i="0" lang="en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This presentation template was created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i="0" lang="en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b="0" i="0" lang="en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including icons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</a:t>
            </a:r>
            <a:r>
              <a:rPr b="0" i="0" lang="en" sz="11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and infographics &amp; images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100" u="none" cap="none" strike="noStrike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AND_BODY_1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8e24e3c337_0_1515"/>
          <p:cNvSpPr txBox="1"/>
          <p:nvPr>
            <p:ph idx="1" type="body"/>
          </p:nvPr>
        </p:nvSpPr>
        <p:spPr>
          <a:xfrm>
            <a:off x="720000" y="1022100"/>
            <a:ext cx="770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0" name="Google Shape;680;g38e24e3c337_0_1515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81" name="Google Shape;681;g38e24e3c337_0_1515"/>
          <p:cNvGrpSpPr/>
          <p:nvPr/>
        </p:nvGrpSpPr>
        <p:grpSpPr>
          <a:xfrm>
            <a:off x="-1" y="-2858"/>
            <a:ext cx="9144000" cy="506858"/>
            <a:chOff x="-1" y="-2858"/>
            <a:chExt cx="9144000" cy="506858"/>
          </a:xfrm>
        </p:grpSpPr>
        <p:sp>
          <p:nvSpPr>
            <p:cNvPr id="682" name="Google Shape;682;g38e24e3c337_0_1515"/>
            <p:cNvSpPr/>
            <p:nvPr/>
          </p:nvSpPr>
          <p:spPr>
            <a:xfrm>
              <a:off x="-1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g38e24e3c337_0_1515"/>
            <p:cNvSpPr/>
            <p:nvPr/>
          </p:nvSpPr>
          <p:spPr>
            <a:xfrm>
              <a:off x="527255" y="79257"/>
              <a:ext cx="77113" cy="77113"/>
            </a:xfrm>
            <a:custGeom>
              <a:rect b="b" l="l" r="r" t="t"/>
              <a:pathLst>
                <a:path extrusionOk="0" h="1764" w="1764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4" name="Google Shape;684;g38e24e3c337_0_1515"/>
            <p:cNvGrpSpPr/>
            <p:nvPr/>
          </p:nvGrpSpPr>
          <p:grpSpPr>
            <a:xfrm>
              <a:off x="114143" y="156397"/>
              <a:ext cx="378676" cy="347603"/>
              <a:chOff x="4669200" y="1719988"/>
              <a:chExt cx="246422" cy="226201"/>
            </a:xfrm>
          </p:grpSpPr>
          <p:sp>
            <p:nvSpPr>
              <p:cNvPr id="685" name="Google Shape;685;g38e24e3c337_0_1515"/>
              <p:cNvSpPr/>
              <p:nvPr/>
            </p:nvSpPr>
            <p:spPr>
              <a:xfrm>
                <a:off x="4681528" y="1732860"/>
                <a:ext cx="234094" cy="213329"/>
              </a:xfrm>
              <a:custGeom>
                <a:rect b="b" l="l" r="r" t="t"/>
                <a:pathLst>
                  <a:path extrusionOk="0" h="4880" w="5355">
                    <a:moveTo>
                      <a:pt x="2678" y="1"/>
                    </a:moveTo>
                    <a:cubicBezTo>
                      <a:pt x="2054" y="1"/>
                      <a:pt x="1429" y="239"/>
                      <a:pt x="953" y="716"/>
                    </a:cubicBezTo>
                    <a:cubicBezTo>
                      <a:pt x="1" y="1667"/>
                      <a:pt x="1" y="3213"/>
                      <a:pt x="953" y="4165"/>
                    </a:cubicBezTo>
                    <a:cubicBezTo>
                      <a:pt x="1429" y="4641"/>
                      <a:pt x="2054" y="4879"/>
                      <a:pt x="2678" y="4879"/>
                    </a:cubicBezTo>
                    <a:cubicBezTo>
                      <a:pt x="3302" y="4879"/>
                      <a:pt x="3927" y="4641"/>
                      <a:pt x="4403" y="4165"/>
                    </a:cubicBezTo>
                    <a:cubicBezTo>
                      <a:pt x="5355" y="3213"/>
                      <a:pt x="5355" y="1667"/>
                      <a:pt x="4403" y="716"/>
                    </a:cubicBezTo>
                    <a:cubicBezTo>
                      <a:pt x="3927" y="239"/>
                      <a:pt x="3302" y="1"/>
                      <a:pt x="26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g38e24e3c337_0_1515"/>
              <p:cNvSpPr/>
              <p:nvPr/>
            </p:nvSpPr>
            <p:spPr>
              <a:xfrm>
                <a:off x="4669200" y="1719988"/>
                <a:ext cx="234094" cy="213329"/>
              </a:xfrm>
              <a:custGeom>
                <a:rect b="b" l="l" r="r" t="t"/>
                <a:pathLst>
                  <a:path extrusionOk="0" h="4880" w="5355">
                    <a:moveTo>
                      <a:pt x="2678" y="1"/>
                    </a:moveTo>
                    <a:cubicBezTo>
                      <a:pt x="2054" y="1"/>
                      <a:pt x="1429" y="239"/>
                      <a:pt x="953" y="716"/>
                    </a:cubicBezTo>
                    <a:cubicBezTo>
                      <a:pt x="1" y="1667"/>
                      <a:pt x="1" y="3213"/>
                      <a:pt x="953" y="4165"/>
                    </a:cubicBezTo>
                    <a:cubicBezTo>
                      <a:pt x="1429" y="4641"/>
                      <a:pt x="2054" y="4879"/>
                      <a:pt x="2678" y="4879"/>
                    </a:cubicBezTo>
                    <a:cubicBezTo>
                      <a:pt x="3302" y="4879"/>
                      <a:pt x="3927" y="4641"/>
                      <a:pt x="4403" y="4165"/>
                    </a:cubicBezTo>
                    <a:cubicBezTo>
                      <a:pt x="5355" y="3213"/>
                      <a:pt x="5355" y="1667"/>
                      <a:pt x="4403" y="716"/>
                    </a:cubicBezTo>
                    <a:cubicBezTo>
                      <a:pt x="3927" y="239"/>
                      <a:pt x="3302" y="1"/>
                      <a:pt x="26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7" name="Google Shape;687;g38e24e3c337_0_1515"/>
              <p:cNvSpPr/>
              <p:nvPr/>
            </p:nvSpPr>
            <p:spPr>
              <a:xfrm>
                <a:off x="4729876" y="1770392"/>
                <a:ext cx="112741" cy="112741"/>
              </a:xfrm>
              <a:custGeom>
                <a:rect b="b" l="l" r="r" t="t"/>
                <a:pathLst>
                  <a:path extrusionOk="0" h="2579" w="2579">
                    <a:moveTo>
                      <a:pt x="1379" y="886"/>
                    </a:moveTo>
                    <a:cubicBezTo>
                      <a:pt x="1447" y="886"/>
                      <a:pt x="1509" y="890"/>
                      <a:pt x="1561" y="903"/>
                    </a:cubicBezTo>
                    <a:lnTo>
                      <a:pt x="1540" y="1251"/>
                    </a:lnTo>
                    <a:cubicBezTo>
                      <a:pt x="1530" y="1402"/>
                      <a:pt x="1499" y="1510"/>
                      <a:pt x="1450" y="1576"/>
                    </a:cubicBezTo>
                    <a:cubicBezTo>
                      <a:pt x="1400" y="1644"/>
                      <a:pt x="1330" y="1678"/>
                      <a:pt x="1235" y="1678"/>
                    </a:cubicBezTo>
                    <a:cubicBezTo>
                      <a:pt x="1054" y="1678"/>
                      <a:pt x="965" y="1566"/>
                      <a:pt x="965" y="1344"/>
                    </a:cubicBezTo>
                    <a:cubicBezTo>
                      <a:pt x="965" y="1202"/>
                      <a:pt x="1000" y="1091"/>
                      <a:pt x="1072" y="1009"/>
                    </a:cubicBezTo>
                    <a:cubicBezTo>
                      <a:pt x="1146" y="926"/>
                      <a:pt x="1249" y="886"/>
                      <a:pt x="1379" y="886"/>
                    </a:cubicBezTo>
                    <a:close/>
                    <a:moveTo>
                      <a:pt x="1388" y="1"/>
                    </a:moveTo>
                    <a:cubicBezTo>
                      <a:pt x="1113" y="1"/>
                      <a:pt x="870" y="62"/>
                      <a:pt x="659" y="182"/>
                    </a:cubicBezTo>
                    <a:cubicBezTo>
                      <a:pt x="447" y="302"/>
                      <a:pt x="287" y="468"/>
                      <a:pt x="171" y="680"/>
                    </a:cubicBezTo>
                    <a:cubicBezTo>
                      <a:pt x="57" y="892"/>
                      <a:pt x="0" y="1128"/>
                      <a:pt x="0" y="1387"/>
                    </a:cubicBezTo>
                    <a:cubicBezTo>
                      <a:pt x="0" y="1762"/>
                      <a:pt x="113" y="2054"/>
                      <a:pt x="337" y="2264"/>
                    </a:cubicBezTo>
                    <a:cubicBezTo>
                      <a:pt x="560" y="2474"/>
                      <a:pt x="871" y="2579"/>
                      <a:pt x="1272" y="2579"/>
                    </a:cubicBezTo>
                    <a:cubicBezTo>
                      <a:pt x="1547" y="2579"/>
                      <a:pt x="1796" y="2531"/>
                      <a:pt x="2021" y="2436"/>
                    </a:cubicBezTo>
                    <a:lnTo>
                      <a:pt x="2021" y="2133"/>
                    </a:lnTo>
                    <a:cubicBezTo>
                      <a:pt x="1892" y="2182"/>
                      <a:pt x="1761" y="2217"/>
                      <a:pt x="1627" y="2241"/>
                    </a:cubicBezTo>
                    <a:cubicBezTo>
                      <a:pt x="1492" y="2266"/>
                      <a:pt x="1371" y="2278"/>
                      <a:pt x="1259" y="2278"/>
                    </a:cubicBezTo>
                    <a:cubicBezTo>
                      <a:pt x="966" y="2278"/>
                      <a:pt x="741" y="2200"/>
                      <a:pt x="586" y="2044"/>
                    </a:cubicBezTo>
                    <a:cubicBezTo>
                      <a:pt x="430" y="1889"/>
                      <a:pt x="352" y="1667"/>
                      <a:pt x="352" y="1377"/>
                    </a:cubicBezTo>
                    <a:cubicBezTo>
                      <a:pt x="352" y="1161"/>
                      <a:pt x="395" y="970"/>
                      <a:pt x="478" y="806"/>
                    </a:cubicBezTo>
                    <a:cubicBezTo>
                      <a:pt x="560" y="642"/>
                      <a:pt x="680" y="514"/>
                      <a:pt x="839" y="428"/>
                    </a:cubicBezTo>
                    <a:cubicBezTo>
                      <a:pt x="996" y="340"/>
                      <a:pt x="1180" y="297"/>
                      <a:pt x="1392" y="297"/>
                    </a:cubicBezTo>
                    <a:cubicBezTo>
                      <a:pt x="1556" y="297"/>
                      <a:pt x="1703" y="330"/>
                      <a:pt x="1830" y="400"/>
                    </a:cubicBezTo>
                    <a:cubicBezTo>
                      <a:pt x="1957" y="468"/>
                      <a:pt x="2056" y="567"/>
                      <a:pt x="2127" y="697"/>
                    </a:cubicBezTo>
                    <a:cubicBezTo>
                      <a:pt x="2198" y="827"/>
                      <a:pt x="2233" y="975"/>
                      <a:pt x="2233" y="1145"/>
                    </a:cubicBezTo>
                    <a:cubicBezTo>
                      <a:pt x="2233" y="1305"/>
                      <a:pt x="2213" y="1432"/>
                      <a:pt x="2172" y="1531"/>
                    </a:cubicBezTo>
                    <a:cubicBezTo>
                      <a:pt x="2133" y="1627"/>
                      <a:pt x="2079" y="1677"/>
                      <a:pt x="2013" y="1677"/>
                    </a:cubicBezTo>
                    <a:cubicBezTo>
                      <a:pt x="1932" y="1677"/>
                      <a:pt x="1892" y="1605"/>
                      <a:pt x="1892" y="1458"/>
                    </a:cubicBezTo>
                    <a:lnTo>
                      <a:pt x="1929" y="687"/>
                    </a:lnTo>
                    <a:cubicBezTo>
                      <a:pt x="1858" y="664"/>
                      <a:pt x="1769" y="643"/>
                      <a:pt x="1660" y="626"/>
                    </a:cubicBezTo>
                    <a:cubicBezTo>
                      <a:pt x="1550" y="608"/>
                      <a:pt x="1453" y="599"/>
                      <a:pt x="1362" y="599"/>
                    </a:cubicBezTo>
                    <a:cubicBezTo>
                      <a:pt x="1136" y="599"/>
                      <a:pt x="952" y="666"/>
                      <a:pt x="811" y="803"/>
                    </a:cubicBezTo>
                    <a:cubicBezTo>
                      <a:pt x="669" y="937"/>
                      <a:pt x="598" y="1115"/>
                      <a:pt x="598" y="1337"/>
                    </a:cubicBezTo>
                    <a:cubicBezTo>
                      <a:pt x="598" y="1532"/>
                      <a:pt x="651" y="1687"/>
                      <a:pt x="760" y="1797"/>
                    </a:cubicBezTo>
                    <a:cubicBezTo>
                      <a:pt x="867" y="1909"/>
                      <a:pt x="1013" y="1965"/>
                      <a:pt x="1199" y="1965"/>
                    </a:cubicBezTo>
                    <a:cubicBezTo>
                      <a:pt x="1373" y="1965"/>
                      <a:pt x="1519" y="1899"/>
                      <a:pt x="1632" y="1762"/>
                    </a:cubicBezTo>
                    <a:lnTo>
                      <a:pt x="1656" y="1762"/>
                    </a:lnTo>
                    <a:cubicBezTo>
                      <a:pt x="1683" y="1822"/>
                      <a:pt x="1726" y="1872"/>
                      <a:pt x="1786" y="1909"/>
                    </a:cubicBezTo>
                    <a:cubicBezTo>
                      <a:pt x="1846" y="1945"/>
                      <a:pt x="1915" y="1965"/>
                      <a:pt x="1993" y="1965"/>
                    </a:cubicBezTo>
                    <a:cubicBezTo>
                      <a:pt x="2109" y="1965"/>
                      <a:pt x="2212" y="1928"/>
                      <a:pt x="2300" y="1858"/>
                    </a:cubicBezTo>
                    <a:cubicBezTo>
                      <a:pt x="2389" y="1787"/>
                      <a:pt x="2458" y="1688"/>
                      <a:pt x="2505" y="1562"/>
                    </a:cubicBezTo>
                    <a:cubicBezTo>
                      <a:pt x="2553" y="1438"/>
                      <a:pt x="2578" y="1299"/>
                      <a:pt x="2578" y="1148"/>
                    </a:cubicBezTo>
                    <a:cubicBezTo>
                      <a:pt x="2578" y="919"/>
                      <a:pt x="2529" y="718"/>
                      <a:pt x="2430" y="545"/>
                    </a:cubicBezTo>
                    <a:cubicBezTo>
                      <a:pt x="2331" y="373"/>
                      <a:pt x="2191" y="239"/>
                      <a:pt x="2008" y="142"/>
                    </a:cubicBezTo>
                    <a:cubicBezTo>
                      <a:pt x="1826" y="49"/>
                      <a:pt x="1619" y="1"/>
                      <a:pt x="138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_1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8e24e3c337_0_1525"/>
          <p:cNvSpPr txBox="1"/>
          <p:nvPr>
            <p:ph idx="1" type="body"/>
          </p:nvPr>
        </p:nvSpPr>
        <p:spPr>
          <a:xfrm>
            <a:off x="720000" y="1022100"/>
            <a:ext cx="7704000" cy="3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0" name="Google Shape;690;g38e24e3c337_0_1525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91" name="Google Shape;691;g38e24e3c337_0_1525"/>
          <p:cNvGrpSpPr/>
          <p:nvPr/>
        </p:nvGrpSpPr>
        <p:grpSpPr>
          <a:xfrm>
            <a:off x="8518607" y="0"/>
            <a:ext cx="625393" cy="5143500"/>
            <a:chOff x="8518607" y="0"/>
            <a:chExt cx="625393" cy="5143500"/>
          </a:xfrm>
        </p:grpSpPr>
        <p:sp>
          <p:nvSpPr>
            <p:cNvPr id="692" name="Google Shape;692;g38e24e3c337_0_1525"/>
            <p:cNvSpPr/>
            <p:nvPr/>
          </p:nvSpPr>
          <p:spPr>
            <a:xfrm>
              <a:off x="885150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3" name="Google Shape;693;g38e24e3c337_0_1525"/>
            <p:cNvGrpSpPr/>
            <p:nvPr/>
          </p:nvGrpSpPr>
          <p:grpSpPr>
            <a:xfrm>
              <a:off x="8518607" y="4400479"/>
              <a:ext cx="529564" cy="544732"/>
              <a:chOff x="3236532" y="2252479"/>
              <a:chExt cx="529564" cy="544732"/>
            </a:xfrm>
          </p:grpSpPr>
          <p:sp>
            <p:nvSpPr>
              <p:cNvPr id="694" name="Google Shape;694;g38e24e3c337_0_1525"/>
              <p:cNvSpPr/>
              <p:nvPr/>
            </p:nvSpPr>
            <p:spPr>
              <a:xfrm>
                <a:off x="3256991" y="2288150"/>
                <a:ext cx="509105" cy="509061"/>
              </a:xfrm>
              <a:custGeom>
                <a:rect b="b" l="l" r="r" t="t"/>
                <a:pathLst>
                  <a:path extrusionOk="0" h="11645" w="11646">
                    <a:moveTo>
                      <a:pt x="5822" y="0"/>
                    </a:moveTo>
                    <a:cubicBezTo>
                      <a:pt x="4278" y="0"/>
                      <a:pt x="2797" y="613"/>
                      <a:pt x="1706" y="1706"/>
                    </a:cubicBezTo>
                    <a:cubicBezTo>
                      <a:pt x="614" y="2797"/>
                      <a:pt x="0" y="4278"/>
                      <a:pt x="0" y="5822"/>
                    </a:cubicBezTo>
                    <a:cubicBezTo>
                      <a:pt x="0" y="7366"/>
                      <a:pt x="614" y="8847"/>
                      <a:pt x="1706" y="9939"/>
                    </a:cubicBezTo>
                    <a:cubicBezTo>
                      <a:pt x="2797" y="11032"/>
                      <a:pt x="4278" y="11644"/>
                      <a:pt x="5822" y="11644"/>
                    </a:cubicBezTo>
                    <a:cubicBezTo>
                      <a:pt x="7366" y="11644"/>
                      <a:pt x="8848" y="11032"/>
                      <a:pt x="9940" y="9939"/>
                    </a:cubicBezTo>
                    <a:cubicBezTo>
                      <a:pt x="11032" y="8847"/>
                      <a:pt x="11645" y="7366"/>
                      <a:pt x="11645" y="5822"/>
                    </a:cubicBezTo>
                    <a:cubicBezTo>
                      <a:pt x="11645" y="4278"/>
                      <a:pt x="11032" y="2797"/>
                      <a:pt x="9940" y="1706"/>
                    </a:cubicBezTo>
                    <a:cubicBezTo>
                      <a:pt x="8848" y="613"/>
                      <a:pt x="7366" y="0"/>
                      <a:pt x="5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5" name="Google Shape;695;g38e24e3c337_0_1525"/>
              <p:cNvSpPr/>
              <p:nvPr/>
            </p:nvSpPr>
            <p:spPr>
              <a:xfrm>
                <a:off x="3236532" y="2252479"/>
                <a:ext cx="509105" cy="509105"/>
              </a:xfrm>
              <a:custGeom>
                <a:rect b="b" l="l" r="r" t="t"/>
                <a:pathLst>
                  <a:path extrusionOk="0" h="11646" w="11646">
                    <a:moveTo>
                      <a:pt x="5822" y="0"/>
                    </a:moveTo>
                    <a:cubicBezTo>
                      <a:pt x="2606" y="0"/>
                      <a:pt x="0" y="2607"/>
                      <a:pt x="0" y="5822"/>
                    </a:cubicBezTo>
                    <a:cubicBezTo>
                      <a:pt x="0" y="9039"/>
                      <a:pt x="2606" y="11646"/>
                      <a:pt x="5822" y="11646"/>
                    </a:cubicBezTo>
                    <a:cubicBezTo>
                      <a:pt x="9038" y="11646"/>
                      <a:pt x="11645" y="9039"/>
                      <a:pt x="11645" y="5822"/>
                    </a:cubicBezTo>
                    <a:cubicBezTo>
                      <a:pt x="11645" y="2607"/>
                      <a:pt x="9038" y="0"/>
                      <a:pt x="5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6" name="Google Shape;696;g38e24e3c337_0_1525"/>
              <p:cNvSpPr/>
              <p:nvPr/>
            </p:nvSpPr>
            <p:spPr>
              <a:xfrm rot="-617710">
                <a:off x="3358275" y="2374218"/>
                <a:ext cx="265605" cy="265605"/>
              </a:xfrm>
              <a:custGeom>
                <a:rect b="b" l="l" r="r" t="t"/>
                <a:pathLst>
                  <a:path extrusionOk="0" h="6076" w="6076">
                    <a:moveTo>
                      <a:pt x="3036" y="2208"/>
                    </a:moveTo>
                    <a:cubicBezTo>
                      <a:pt x="3097" y="2208"/>
                      <a:pt x="3158" y="2215"/>
                      <a:pt x="3219" y="2229"/>
                    </a:cubicBezTo>
                    <a:cubicBezTo>
                      <a:pt x="3434" y="2277"/>
                      <a:pt x="3618" y="2409"/>
                      <a:pt x="3736" y="2595"/>
                    </a:cubicBezTo>
                    <a:cubicBezTo>
                      <a:pt x="3855" y="2784"/>
                      <a:pt x="3893" y="3006"/>
                      <a:pt x="3844" y="3222"/>
                    </a:cubicBezTo>
                    <a:cubicBezTo>
                      <a:pt x="3757" y="3607"/>
                      <a:pt x="3413" y="3867"/>
                      <a:pt x="3034" y="3867"/>
                    </a:cubicBezTo>
                    <a:cubicBezTo>
                      <a:pt x="2974" y="3867"/>
                      <a:pt x="2913" y="3860"/>
                      <a:pt x="2853" y="3847"/>
                    </a:cubicBezTo>
                    <a:cubicBezTo>
                      <a:pt x="2638" y="3799"/>
                      <a:pt x="2452" y="3669"/>
                      <a:pt x="2335" y="3481"/>
                    </a:cubicBezTo>
                    <a:cubicBezTo>
                      <a:pt x="2216" y="3294"/>
                      <a:pt x="2178" y="3071"/>
                      <a:pt x="2228" y="2856"/>
                    </a:cubicBezTo>
                    <a:cubicBezTo>
                      <a:pt x="2315" y="2470"/>
                      <a:pt x="2659" y="2208"/>
                      <a:pt x="3036" y="2208"/>
                    </a:cubicBezTo>
                    <a:close/>
                    <a:moveTo>
                      <a:pt x="3035" y="1987"/>
                    </a:moveTo>
                    <a:cubicBezTo>
                      <a:pt x="2555" y="1987"/>
                      <a:pt x="2122" y="2319"/>
                      <a:pt x="2013" y="2806"/>
                    </a:cubicBezTo>
                    <a:cubicBezTo>
                      <a:pt x="1952" y="3079"/>
                      <a:pt x="1998" y="3360"/>
                      <a:pt x="2150" y="3598"/>
                    </a:cubicBezTo>
                    <a:cubicBezTo>
                      <a:pt x="2298" y="3837"/>
                      <a:pt x="2532" y="4001"/>
                      <a:pt x="2805" y="4063"/>
                    </a:cubicBezTo>
                    <a:cubicBezTo>
                      <a:pt x="2882" y="4080"/>
                      <a:pt x="2960" y="4089"/>
                      <a:pt x="3036" y="4089"/>
                    </a:cubicBezTo>
                    <a:cubicBezTo>
                      <a:pt x="3516" y="4089"/>
                      <a:pt x="3950" y="3756"/>
                      <a:pt x="4062" y="3271"/>
                    </a:cubicBezTo>
                    <a:cubicBezTo>
                      <a:pt x="4124" y="2997"/>
                      <a:pt x="4076" y="2716"/>
                      <a:pt x="3926" y="2478"/>
                    </a:cubicBezTo>
                    <a:cubicBezTo>
                      <a:pt x="3777" y="2240"/>
                      <a:pt x="3544" y="2075"/>
                      <a:pt x="3270" y="2014"/>
                    </a:cubicBezTo>
                    <a:cubicBezTo>
                      <a:pt x="3191" y="1996"/>
                      <a:pt x="3112" y="1987"/>
                      <a:pt x="3035" y="1987"/>
                    </a:cubicBezTo>
                    <a:close/>
                    <a:moveTo>
                      <a:pt x="3275" y="264"/>
                    </a:moveTo>
                    <a:lnTo>
                      <a:pt x="4014" y="432"/>
                    </a:lnTo>
                    <a:lnTo>
                      <a:pt x="3833" y="1236"/>
                    </a:lnTo>
                    <a:lnTo>
                      <a:pt x="3910" y="1275"/>
                    </a:lnTo>
                    <a:cubicBezTo>
                      <a:pt x="4094" y="1367"/>
                      <a:pt x="4260" y="1485"/>
                      <a:pt x="4407" y="1627"/>
                    </a:cubicBezTo>
                    <a:lnTo>
                      <a:pt x="4469" y="1688"/>
                    </a:lnTo>
                    <a:lnTo>
                      <a:pt x="5166" y="1246"/>
                    </a:lnTo>
                    <a:lnTo>
                      <a:pt x="5572" y="1887"/>
                    </a:lnTo>
                    <a:lnTo>
                      <a:pt x="4873" y="2327"/>
                    </a:lnTo>
                    <a:lnTo>
                      <a:pt x="4902" y="2410"/>
                    </a:lnTo>
                    <a:cubicBezTo>
                      <a:pt x="4967" y="2602"/>
                      <a:pt x="5001" y="2803"/>
                      <a:pt x="5003" y="3008"/>
                    </a:cubicBezTo>
                    <a:lnTo>
                      <a:pt x="5006" y="3096"/>
                    </a:lnTo>
                    <a:lnTo>
                      <a:pt x="5810" y="3277"/>
                    </a:lnTo>
                    <a:lnTo>
                      <a:pt x="5643" y="4017"/>
                    </a:lnTo>
                    <a:lnTo>
                      <a:pt x="4838" y="3834"/>
                    </a:lnTo>
                    <a:lnTo>
                      <a:pt x="4798" y="3912"/>
                    </a:lnTo>
                    <a:cubicBezTo>
                      <a:pt x="4707" y="4096"/>
                      <a:pt x="4589" y="4263"/>
                      <a:pt x="4448" y="4408"/>
                    </a:cubicBezTo>
                    <a:lnTo>
                      <a:pt x="4387" y="4471"/>
                    </a:lnTo>
                    <a:lnTo>
                      <a:pt x="4827" y="5169"/>
                    </a:lnTo>
                    <a:lnTo>
                      <a:pt x="4188" y="5574"/>
                    </a:lnTo>
                    <a:lnTo>
                      <a:pt x="3748" y="4875"/>
                    </a:lnTo>
                    <a:lnTo>
                      <a:pt x="3664" y="4903"/>
                    </a:lnTo>
                    <a:cubicBezTo>
                      <a:pt x="3472" y="4970"/>
                      <a:pt x="3270" y="5004"/>
                      <a:pt x="3065" y="5007"/>
                    </a:cubicBezTo>
                    <a:lnTo>
                      <a:pt x="2978" y="5008"/>
                    </a:lnTo>
                    <a:lnTo>
                      <a:pt x="2796" y="5813"/>
                    </a:lnTo>
                    <a:lnTo>
                      <a:pt x="2058" y="5644"/>
                    </a:lnTo>
                    <a:lnTo>
                      <a:pt x="2239" y="4841"/>
                    </a:lnTo>
                    <a:lnTo>
                      <a:pt x="2161" y="4801"/>
                    </a:lnTo>
                    <a:cubicBezTo>
                      <a:pt x="1977" y="4710"/>
                      <a:pt x="1812" y="4591"/>
                      <a:pt x="1665" y="4449"/>
                    </a:cubicBezTo>
                    <a:lnTo>
                      <a:pt x="1602" y="4390"/>
                    </a:lnTo>
                    <a:lnTo>
                      <a:pt x="905" y="4830"/>
                    </a:lnTo>
                    <a:lnTo>
                      <a:pt x="499" y="4191"/>
                    </a:lnTo>
                    <a:lnTo>
                      <a:pt x="1198" y="3749"/>
                    </a:lnTo>
                    <a:lnTo>
                      <a:pt x="1170" y="3667"/>
                    </a:lnTo>
                    <a:cubicBezTo>
                      <a:pt x="1105" y="3474"/>
                      <a:pt x="1071" y="3273"/>
                      <a:pt x="1068" y="3068"/>
                    </a:cubicBezTo>
                    <a:lnTo>
                      <a:pt x="1065" y="2981"/>
                    </a:lnTo>
                    <a:lnTo>
                      <a:pt x="262" y="2799"/>
                    </a:lnTo>
                    <a:lnTo>
                      <a:pt x="429" y="2059"/>
                    </a:lnTo>
                    <a:lnTo>
                      <a:pt x="1233" y="2242"/>
                    </a:lnTo>
                    <a:lnTo>
                      <a:pt x="1273" y="2164"/>
                    </a:lnTo>
                    <a:cubicBezTo>
                      <a:pt x="1365" y="1980"/>
                      <a:pt x="1482" y="1815"/>
                      <a:pt x="1624" y="1668"/>
                    </a:cubicBezTo>
                    <a:lnTo>
                      <a:pt x="1685" y="1606"/>
                    </a:lnTo>
                    <a:lnTo>
                      <a:pt x="1245" y="907"/>
                    </a:lnTo>
                    <a:lnTo>
                      <a:pt x="1884" y="503"/>
                    </a:lnTo>
                    <a:lnTo>
                      <a:pt x="2324" y="1201"/>
                    </a:lnTo>
                    <a:lnTo>
                      <a:pt x="2407" y="1173"/>
                    </a:lnTo>
                    <a:cubicBezTo>
                      <a:pt x="2599" y="1108"/>
                      <a:pt x="2802" y="1074"/>
                      <a:pt x="3007" y="1070"/>
                    </a:cubicBezTo>
                    <a:lnTo>
                      <a:pt x="3093" y="1068"/>
                    </a:lnTo>
                    <a:lnTo>
                      <a:pt x="3275" y="264"/>
                    </a:lnTo>
                    <a:close/>
                    <a:moveTo>
                      <a:pt x="3111" y="0"/>
                    </a:moveTo>
                    <a:lnTo>
                      <a:pt x="2918" y="852"/>
                    </a:lnTo>
                    <a:cubicBezTo>
                      <a:pt x="2751" y="862"/>
                      <a:pt x="2582" y="890"/>
                      <a:pt x="2421" y="938"/>
                    </a:cubicBezTo>
                    <a:lnTo>
                      <a:pt x="1955" y="198"/>
                    </a:lnTo>
                    <a:lnTo>
                      <a:pt x="942" y="838"/>
                    </a:lnTo>
                    <a:lnTo>
                      <a:pt x="1409" y="1577"/>
                    </a:lnTo>
                    <a:cubicBezTo>
                      <a:pt x="1296" y="1703"/>
                      <a:pt x="1198" y="1840"/>
                      <a:pt x="1117" y="1989"/>
                    </a:cubicBezTo>
                    <a:lnTo>
                      <a:pt x="265" y="1796"/>
                    </a:lnTo>
                    <a:lnTo>
                      <a:pt x="0" y="2965"/>
                    </a:lnTo>
                    <a:lnTo>
                      <a:pt x="852" y="3158"/>
                    </a:lnTo>
                    <a:cubicBezTo>
                      <a:pt x="860" y="3325"/>
                      <a:pt x="888" y="3492"/>
                      <a:pt x="936" y="3655"/>
                    </a:cubicBezTo>
                    <a:lnTo>
                      <a:pt x="198" y="4121"/>
                    </a:lnTo>
                    <a:lnTo>
                      <a:pt x="837" y="5134"/>
                    </a:lnTo>
                    <a:lnTo>
                      <a:pt x="1577" y="4667"/>
                    </a:lnTo>
                    <a:cubicBezTo>
                      <a:pt x="1701" y="4780"/>
                      <a:pt x="1840" y="4878"/>
                      <a:pt x="1989" y="4958"/>
                    </a:cubicBezTo>
                    <a:lnTo>
                      <a:pt x="1796" y="5811"/>
                    </a:lnTo>
                    <a:lnTo>
                      <a:pt x="2964" y="6076"/>
                    </a:lnTo>
                    <a:lnTo>
                      <a:pt x="3158" y="5224"/>
                    </a:lnTo>
                    <a:cubicBezTo>
                      <a:pt x="3328" y="5216"/>
                      <a:pt x="3495" y="5188"/>
                      <a:pt x="3656" y="5139"/>
                    </a:cubicBezTo>
                    <a:lnTo>
                      <a:pt x="4122" y="5878"/>
                    </a:lnTo>
                    <a:lnTo>
                      <a:pt x="5135" y="5238"/>
                    </a:lnTo>
                    <a:lnTo>
                      <a:pt x="4668" y="4499"/>
                    </a:lnTo>
                    <a:cubicBezTo>
                      <a:pt x="4780" y="4374"/>
                      <a:pt x="4876" y="4236"/>
                      <a:pt x="4958" y="4087"/>
                    </a:cubicBezTo>
                    <a:lnTo>
                      <a:pt x="5810" y="4280"/>
                    </a:lnTo>
                    <a:lnTo>
                      <a:pt x="6075" y="3112"/>
                    </a:lnTo>
                    <a:lnTo>
                      <a:pt x="5223" y="2919"/>
                    </a:lnTo>
                    <a:cubicBezTo>
                      <a:pt x="5214" y="2751"/>
                      <a:pt x="5186" y="2583"/>
                      <a:pt x="5138" y="2423"/>
                    </a:cubicBezTo>
                    <a:lnTo>
                      <a:pt x="5877" y="1958"/>
                    </a:lnTo>
                    <a:lnTo>
                      <a:pt x="5237" y="942"/>
                    </a:lnTo>
                    <a:lnTo>
                      <a:pt x="4499" y="1409"/>
                    </a:lnTo>
                    <a:cubicBezTo>
                      <a:pt x="4373" y="1296"/>
                      <a:pt x="4236" y="1200"/>
                      <a:pt x="4087" y="1118"/>
                    </a:cubicBezTo>
                    <a:lnTo>
                      <a:pt x="4279" y="266"/>
                    </a:lnTo>
                    <a:lnTo>
                      <a:pt x="3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7" name="Google Shape;697;g38e24e3c337_0_1525"/>
            <p:cNvSpPr/>
            <p:nvPr/>
          </p:nvSpPr>
          <p:spPr>
            <a:xfrm>
              <a:off x="8701076" y="4097754"/>
              <a:ext cx="442920" cy="442789"/>
            </a:xfrm>
            <a:custGeom>
              <a:rect b="b" l="l" r="r" t="t"/>
              <a:pathLst>
                <a:path extrusionOk="0" h="10129" w="10132">
                  <a:moveTo>
                    <a:pt x="5066" y="2878"/>
                  </a:moveTo>
                  <a:cubicBezTo>
                    <a:pt x="6295" y="2878"/>
                    <a:pt x="7292" y="3875"/>
                    <a:pt x="7292" y="5104"/>
                  </a:cubicBezTo>
                  <a:cubicBezTo>
                    <a:pt x="7292" y="6334"/>
                    <a:pt x="6295" y="7330"/>
                    <a:pt x="5066" y="7330"/>
                  </a:cubicBezTo>
                  <a:cubicBezTo>
                    <a:pt x="3839" y="7330"/>
                    <a:pt x="2842" y="6333"/>
                    <a:pt x="2842" y="5104"/>
                  </a:cubicBezTo>
                  <a:cubicBezTo>
                    <a:pt x="2842" y="3875"/>
                    <a:pt x="3839" y="2878"/>
                    <a:pt x="5066" y="2878"/>
                  </a:cubicBezTo>
                  <a:close/>
                  <a:moveTo>
                    <a:pt x="4208" y="0"/>
                  </a:moveTo>
                  <a:cubicBezTo>
                    <a:pt x="4078" y="0"/>
                    <a:pt x="3972" y="105"/>
                    <a:pt x="3972" y="237"/>
                  </a:cubicBezTo>
                  <a:lnTo>
                    <a:pt x="3972" y="1130"/>
                  </a:lnTo>
                  <a:cubicBezTo>
                    <a:pt x="3647" y="1219"/>
                    <a:pt x="3338" y="1347"/>
                    <a:pt x="3051" y="1509"/>
                  </a:cubicBezTo>
                  <a:lnTo>
                    <a:pt x="2422" y="880"/>
                  </a:lnTo>
                  <a:cubicBezTo>
                    <a:pt x="2376" y="834"/>
                    <a:pt x="2316" y="811"/>
                    <a:pt x="2256" y="811"/>
                  </a:cubicBezTo>
                  <a:cubicBezTo>
                    <a:pt x="2196" y="811"/>
                    <a:pt x="2136" y="834"/>
                    <a:pt x="2090" y="880"/>
                  </a:cubicBezTo>
                  <a:lnTo>
                    <a:pt x="879" y="2091"/>
                  </a:lnTo>
                  <a:cubicBezTo>
                    <a:pt x="787" y="2182"/>
                    <a:pt x="787" y="2331"/>
                    <a:pt x="879" y="2423"/>
                  </a:cubicBezTo>
                  <a:lnTo>
                    <a:pt x="1496" y="3039"/>
                  </a:lnTo>
                  <a:cubicBezTo>
                    <a:pt x="1327" y="3329"/>
                    <a:pt x="1193" y="3642"/>
                    <a:pt x="1098" y="3973"/>
                  </a:cubicBezTo>
                  <a:lnTo>
                    <a:pt x="236" y="3973"/>
                  </a:lnTo>
                  <a:cubicBezTo>
                    <a:pt x="107" y="3973"/>
                    <a:pt x="1" y="4077"/>
                    <a:pt x="1" y="4207"/>
                  </a:cubicBezTo>
                  <a:lnTo>
                    <a:pt x="1" y="5921"/>
                  </a:lnTo>
                  <a:cubicBezTo>
                    <a:pt x="1" y="6050"/>
                    <a:pt x="104" y="6156"/>
                    <a:pt x="236" y="6156"/>
                  </a:cubicBezTo>
                  <a:lnTo>
                    <a:pt x="1073" y="6156"/>
                  </a:lnTo>
                  <a:cubicBezTo>
                    <a:pt x="1163" y="6497"/>
                    <a:pt x="1295" y="6821"/>
                    <a:pt x="1465" y="7121"/>
                  </a:cubicBezTo>
                  <a:lnTo>
                    <a:pt x="879" y="7706"/>
                  </a:lnTo>
                  <a:cubicBezTo>
                    <a:pt x="787" y="7798"/>
                    <a:pt x="787" y="7946"/>
                    <a:pt x="879" y="8038"/>
                  </a:cubicBezTo>
                  <a:lnTo>
                    <a:pt x="2090" y="9249"/>
                  </a:lnTo>
                  <a:cubicBezTo>
                    <a:pt x="2136" y="9295"/>
                    <a:pt x="2196" y="9318"/>
                    <a:pt x="2256" y="9318"/>
                  </a:cubicBezTo>
                  <a:cubicBezTo>
                    <a:pt x="2316" y="9318"/>
                    <a:pt x="2376" y="9295"/>
                    <a:pt x="2422" y="9249"/>
                  </a:cubicBezTo>
                  <a:lnTo>
                    <a:pt x="2996" y="8675"/>
                  </a:lnTo>
                  <a:cubicBezTo>
                    <a:pt x="3300" y="8851"/>
                    <a:pt x="3628" y="8990"/>
                    <a:pt x="3975" y="9085"/>
                  </a:cubicBezTo>
                  <a:lnTo>
                    <a:pt x="3975" y="9707"/>
                  </a:lnTo>
                  <a:cubicBezTo>
                    <a:pt x="3975" y="9939"/>
                    <a:pt x="4161" y="10128"/>
                    <a:pt x="4395" y="10128"/>
                  </a:cubicBezTo>
                  <a:lnTo>
                    <a:pt x="5737" y="10128"/>
                  </a:lnTo>
                  <a:cubicBezTo>
                    <a:pt x="5969" y="10128"/>
                    <a:pt x="6157" y="9940"/>
                    <a:pt x="6157" y="9707"/>
                  </a:cubicBezTo>
                  <a:lnTo>
                    <a:pt x="6157" y="9085"/>
                  </a:lnTo>
                  <a:cubicBezTo>
                    <a:pt x="6503" y="8990"/>
                    <a:pt x="6831" y="8851"/>
                    <a:pt x="7135" y="8675"/>
                  </a:cubicBezTo>
                  <a:lnTo>
                    <a:pt x="7578" y="9119"/>
                  </a:lnTo>
                  <a:cubicBezTo>
                    <a:pt x="7661" y="9201"/>
                    <a:pt x="7768" y="9242"/>
                    <a:pt x="7875" y="9242"/>
                  </a:cubicBezTo>
                  <a:cubicBezTo>
                    <a:pt x="7983" y="9242"/>
                    <a:pt x="8090" y="9201"/>
                    <a:pt x="8172" y="9119"/>
                  </a:cubicBezTo>
                  <a:lnTo>
                    <a:pt x="9122" y="8170"/>
                  </a:lnTo>
                  <a:cubicBezTo>
                    <a:pt x="9286" y="8004"/>
                    <a:pt x="9286" y="7740"/>
                    <a:pt x="9122" y="7576"/>
                  </a:cubicBezTo>
                  <a:lnTo>
                    <a:pt x="8667" y="7121"/>
                  </a:lnTo>
                  <a:cubicBezTo>
                    <a:pt x="8835" y="6821"/>
                    <a:pt x="8968" y="6497"/>
                    <a:pt x="9058" y="6156"/>
                  </a:cubicBezTo>
                  <a:lnTo>
                    <a:pt x="9710" y="6156"/>
                  </a:lnTo>
                  <a:cubicBezTo>
                    <a:pt x="9942" y="6156"/>
                    <a:pt x="10132" y="5968"/>
                    <a:pt x="10132" y="5735"/>
                  </a:cubicBezTo>
                  <a:lnTo>
                    <a:pt x="10132" y="4390"/>
                  </a:lnTo>
                  <a:cubicBezTo>
                    <a:pt x="10128" y="4158"/>
                    <a:pt x="9939" y="3971"/>
                    <a:pt x="9708" y="3971"/>
                  </a:cubicBezTo>
                  <a:lnTo>
                    <a:pt x="9030" y="3971"/>
                  </a:lnTo>
                  <a:cubicBezTo>
                    <a:pt x="8935" y="3640"/>
                    <a:pt x="8802" y="3328"/>
                    <a:pt x="8631" y="3038"/>
                  </a:cubicBezTo>
                  <a:lnTo>
                    <a:pt x="9118" y="2552"/>
                  </a:lnTo>
                  <a:cubicBezTo>
                    <a:pt x="9283" y="2387"/>
                    <a:pt x="9283" y="2122"/>
                    <a:pt x="9118" y="1958"/>
                  </a:cubicBezTo>
                  <a:lnTo>
                    <a:pt x="8169" y="1009"/>
                  </a:lnTo>
                  <a:cubicBezTo>
                    <a:pt x="8087" y="927"/>
                    <a:pt x="7979" y="886"/>
                    <a:pt x="7872" y="886"/>
                  </a:cubicBezTo>
                  <a:cubicBezTo>
                    <a:pt x="7764" y="886"/>
                    <a:pt x="7657" y="927"/>
                    <a:pt x="7575" y="1009"/>
                  </a:cubicBezTo>
                  <a:lnTo>
                    <a:pt x="7076" y="1506"/>
                  </a:lnTo>
                  <a:cubicBezTo>
                    <a:pt x="6789" y="1347"/>
                    <a:pt x="6480" y="1219"/>
                    <a:pt x="6155" y="1129"/>
                  </a:cubicBezTo>
                  <a:lnTo>
                    <a:pt x="6155" y="237"/>
                  </a:lnTo>
                  <a:cubicBezTo>
                    <a:pt x="6155" y="106"/>
                    <a:pt x="6051" y="0"/>
                    <a:pt x="5920" y="0"/>
                  </a:cubicBez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38e24e3c337_0_1535"/>
          <p:cNvSpPr txBox="1"/>
          <p:nvPr>
            <p:ph idx="1" type="body"/>
          </p:nvPr>
        </p:nvSpPr>
        <p:spPr>
          <a:xfrm>
            <a:off x="720000" y="974100"/>
            <a:ext cx="77040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0" name="Google Shape;700;g38e24e3c337_0_1535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01" name="Google Shape;701;g38e24e3c337_0_1535"/>
          <p:cNvGrpSpPr/>
          <p:nvPr/>
        </p:nvGrpSpPr>
        <p:grpSpPr>
          <a:xfrm>
            <a:off x="0" y="0"/>
            <a:ext cx="477020" cy="5143500"/>
            <a:chOff x="0" y="0"/>
            <a:chExt cx="477020" cy="5143500"/>
          </a:xfrm>
        </p:grpSpPr>
        <p:sp>
          <p:nvSpPr>
            <p:cNvPr id="702" name="Google Shape;702;g38e24e3c337_0_1535"/>
            <p:cNvSpPr/>
            <p:nvPr/>
          </p:nvSpPr>
          <p:spPr>
            <a:xfrm>
              <a:off x="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3" name="Google Shape;703;g38e24e3c337_0_1535"/>
            <p:cNvGrpSpPr/>
            <p:nvPr/>
          </p:nvGrpSpPr>
          <p:grpSpPr>
            <a:xfrm>
              <a:off x="65727" y="4207910"/>
              <a:ext cx="411293" cy="371712"/>
              <a:chOff x="4822289" y="4210685"/>
              <a:chExt cx="411293" cy="371712"/>
            </a:xfrm>
          </p:grpSpPr>
          <p:sp>
            <p:nvSpPr>
              <p:cNvPr id="704" name="Google Shape;704;g38e24e3c337_0_1535"/>
              <p:cNvSpPr/>
              <p:nvPr/>
            </p:nvSpPr>
            <p:spPr>
              <a:xfrm>
                <a:off x="4843207" y="4226775"/>
                <a:ext cx="390375" cy="355622"/>
              </a:xfrm>
              <a:custGeom>
                <a:rect b="b" l="l" r="r" t="t"/>
                <a:pathLst>
                  <a:path extrusionOk="0" h="8135" w="8930">
                    <a:moveTo>
                      <a:pt x="4465" y="0"/>
                    </a:moveTo>
                    <a:cubicBezTo>
                      <a:pt x="3424" y="0"/>
                      <a:pt x="2383" y="397"/>
                      <a:pt x="1588" y="1191"/>
                    </a:cubicBezTo>
                    <a:cubicBezTo>
                      <a:pt x="0" y="2779"/>
                      <a:pt x="0" y="5355"/>
                      <a:pt x="1588" y="6943"/>
                    </a:cubicBezTo>
                    <a:cubicBezTo>
                      <a:pt x="2383" y="7737"/>
                      <a:pt x="3424" y="8135"/>
                      <a:pt x="4465" y="8135"/>
                    </a:cubicBezTo>
                    <a:cubicBezTo>
                      <a:pt x="5506" y="8135"/>
                      <a:pt x="6547" y="7737"/>
                      <a:pt x="7341" y="6943"/>
                    </a:cubicBezTo>
                    <a:cubicBezTo>
                      <a:pt x="8929" y="5355"/>
                      <a:pt x="8929" y="2779"/>
                      <a:pt x="7341" y="1191"/>
                    </a:cubicBezTo>
                    <a:cubicBezTo>
                      <a:pt x="6547" y="397"/>
                      <a:pt x="5506" y="0"/>
                      <a:pt x="44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g38e24e3c337_0_1535"/>
              <p:cNvSpPr/>
              <p:nvPr/>
            </p:nvSpPr>
            <p:spPr>
              <a:xfrm>
                <a:off x="4822289" y="4210685"/>
                <a:ext cx="390375" cy="355622"/>
              </a:xfrm>
              <a:custGeom>
                <a:rect b="b" l="l" r="r" t="t"/>
                <a:pathLst>
                  <a:path extrusionOk="0" h="8135" w="8930">
                    <a:moveTo>
                      <a:pt x="4465" y="0"/>
                    </a:moveTo>
                    <a:cubicBezTo>
                      <a:pt x="3424" y="0"/>
                      <a:pt x="2383" y="397"/>
                      <a:pt x="1588" y="1191"/>
                    </a:cubicBezTo>
                    <a:cubicBezTo>
                      <a:pt x="0" y="2779"/>
                      <a:pt x="0" y="5355"/>
                      <a:pt x="1588" y="6943"/>
                    </a:cubicBezTo>
                    <a:cubicBezTo>
                      <a:pt x="2383" y="7737"/>
                      <a:pt x="3424" y="8135"/>
                      <a:pt x="4465" y="8135"/>
                    </a:cubicBezTo>
                    <a:cubicBezTo>
                      <a:pt x="5506" y="8135"/>
                      <a:pt x="6547" y="7737"/>
                      <a:pt x="7341" y="6943"/>
                    </a:cubicBezTo>
                    <a:cubicBezTo>
                      <a:pt x="8929" y="5355"/>
                      <a:pt x="8929" y="2779"/>
                      <a:pt x="7341" y="1191"/>
                    </a:cubicBezTo>
                    <a:cubicBezTo>
                      <a:pt x="6547" y="397"/>
                      <a:pt x="5506" y="0"/>
                      <a:pt x="44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g38e24e3c337_0_1535"/>
              <p:cNvSpPr/>
              <p:nvPr/>
            </p:nvSpPr>
            <p:spPr>
              <a:xfrm>
                <a:off x="4955445" y="4272017"/>
                <a:ext cx="132019" cy="132019"/>
              </a:xfrm>
              <a:custGeom>
                <a:rect b="b" l="l" r="r" t="t"/>
                <a:pathLst>
                  <a:path extrusionOk="0" h="3020" w="3020">
                    <a:moveTo>
                      <a:pt x="1511" y="0"/>
                    </a:moveTo>
                    <a:cubicBezTo>
                      <a:pt x="678" y="0"/>
                      <a:pt x="0" y="675"/>
                      <a:pt x="0" y="1509"/>
                    </a:cubicBezTo>
                    <a:cubicBezTo>
                      <a:pt x="0" y="2342"/>
                      <a:pt x="678" y="3020"/>
                      <a:pt x="1511" y="3020"/>
                    </a:cubicBezTo>
                    <a:cubicBezTo>
                      <a:pt x="2342" y="3020"/>
                      <a:pt x="3020" y="2344"/>
                      <a:pt x="3020" y="1509"/>
                    </a:cubicBezTo>
                    <a:cubicBezTo>
                      <a:pt x="3020" y="675"/>
                      <a:pt x="2342" y="0"/>
                      <a:pt x="15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g38e24e3c337_0_1535"/>
              <p:cNvSpPr/>
              <p:nvPr/>
            </p:nvSpPr>
            <p:spPr>
              <a:xfrm>
                <a:off x="4910681" y="4421566"/>
                <a:ext cx="216608" cy="151560"/>
              </a:xfrm>
              <a:custGeom>
                <a:rect b="b" l="l" r="r" t="t"/>
                <a:pathLst>
                  <a:path extrusionOk="0" h="3467" w="4955">
                    <a:moveTo>
                      <a:pt x="2478" y="0"/>
                    </a:moveTo>
                    <a:cubicBezTo>
                      <a:pt x="1109" y="0"/>
                      <a:pt x="1" y="1107"/>
                      <a:pt x="1" y="2476"/>
                    </a:cubicBezTo>
                    <a:cubicBezTo>
                      <a:pt x="1" y="2476"/>
                      <a:pt x="1046" y="3467"/>
                      <a:pt x="2396" y="3467"/>
                    </a:cubicBezTo>
                    <a:cubicBezTo>
                      <a:pt x="2412" y="3467"/>
                      <a:pt x="2428" y="3467"/>
                      <a:pt x="2444" y="3466"/>
                    </a:cubicBezTo>
                    <a:cubicBezTo>
                      <a:pt x="3817" y="3441"/>
                      <a:pt x="4954" y="2476"/>
                      <a:pt x="4954" y="2476"/>
                    </a:cubicBezTo>
                    <a:cubicBezTo>
                      <a:pt x="4954" y="1107"/>
                      <a:pt x="3846" y="0"/>
                      <a:pt x="24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8" name="Google Shape;708;g38e24e3c337_0_1535"/>
            <p:cNvSpPr/>
            <p:nvPr/>
          </p:nvSpPr>
          <p:spPr>
            <a:xfrm>
              <a:off x="34273" y="4019615"/>
              <a:ext cx="258225" cy="294464"/>
            </a:xfrm>
            <a:custGeom>
              <a:rect b="b" l="l" r="r" t="t"/>
              <a:pathLst>
                <a:path extrusionOk="0" h="6736" w="5907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g38e24e3c337_0_1535"/>
            <p:cNvSpPr/>
            <p:nvPr/>
          </p:nvSpPr>
          <p:spPr>
            <a:xfrm>
              <a:off x="65720" y="4790667"/>
              <a:ext cx="195319" cy="195319"/>
            </a:xfrm>
            <a:custGeom>
              <a:rect b="b" l="l" r="r" t="t"/>
              <a:pathLst>
                <a:path extrusionOk="0" h="4468" w="4468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38e24e3c337_0_1547"/>
          <p:cNvSpPr txBox="1"/>
          <p:nvPr>
            <p:ph type="title"/>
          </p:nvPr>
        </p:nvSpPr>
        <p:spPr>
          <a:xfrm rot="2506">
            <a:off x="1527986" y="13875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2" name="Google Shape;712;g38e24e3c337_0_1547"/>
          <p:cNvSpPr txBox="1"/>
          <p:nvPr>
            <p:ph idx="2" type="title"/>
          </p:nvPr>
        </p:nvSpPr>
        <p:spPr>
          <a:xfrm>
            <a:off x="720000" y="1843300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3" name="Google Shape;713;g38e24e3c337_0_1547"/>
          <p:cNvSpPr txBox="1"/>
          <p:nvPr>
            <p:ph idx="1" type="subTitle"/>
          </p:nvPr>
        </p:nvSpPr>
        <p:spPr>
          <a:xfrm>
            <a:off x="720000" y="2142407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4" name="Google Shape;714;g38e24e3c337_0_1547"/>
          <p:cNvSpPr txBox="1"/>
          <p:nvPr>
            <p:ph idx="3" type="title"/>
          </p:nvPr>
        </p:nvSpPr>
        <p:spPr>
          <a:xfrm rot="2506">
            <a:off x="4160436" y="13875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5" name="Google Shape;715;g38e24e3c337_0_1547"/>
          <p:cNvSpPr txBox="1"/>
          <p:nvPr>
            <p:ph idx="4" type="title"/>
          </p:nvPr>
        </p:nvSpPr>
        <p:spPr>
          <a:xfrm>
            <a:off x="3352500" y="1843300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6" name="Google Shape;716;g38e24e3c337_0_1547"/>
          <p:cNvSpPr txBox="1"/>
          <p:nvPr>
            <p:ph idx="5" type="subTitle"/>
          </p:nvPr>
        </p:nvSpPr>
        <p:spPr>
          <a:xfrm>
            <a:off x="3352500" y="2142407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g38e24e3c337_0_1547"/>
          <p:cNvSpPr txBox="1"/>
          <p:nvPr>
            <p:ph idx="6" type="title"/>
          </p:nvPr>
        </p:nvSpPr>
        <p:spPr>
          <a:xfrm rot="2506">
            <a:off x="6792911" y="13875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18" name="Google Shape;718;g38e24e3c337_0_1547"/>
          <p:cNvSpPr txBox="1"/>
          <p:nvPr>
            <p:ph idx="7" type="title"/>
          </p:nvPr>
        </p:nvSpPr>
        <p:spPr>
          <a:xfrm>
            <a:off x="5985000" y="1843300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9" name="Google Shape;719;g38e24e3c337_0_1547"/>
          <p:cNvSpPr txBox="1"/>
          <p:nvPr>
            <p:ph idx="8" type="subTitle"/>
          </p:nvPr>
        </p:nvSpPr>
        <p:spPr>
          <a:xfrm>
            <a:off x="5985000" y="2142409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0" name="Google Shape;720;g38e24e3c337_0_1547"/>
          <p:cNvSpPr txBox="1"/>
          <p:nvPr>
            <p:ph idx="9" type="title"/>
          </p:nvPr>
        </p:nvSpPr>
        <p:spPr>
          <a:xfrm rot="2506">
            <a:off x="1527986" y="32418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21" name="Google Shape;721;g38e24e3c337_0_1547"/>
          <p:cNvSpPr txBox="1"/>
          <p:nvPr>
            <p:ph idx="13" type="title"/>
          </p:nvPr>
        </p:nvSpPr>
        <p:spPr>
          <a:xfrm>
            <a:off x="720000" y="3697595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2" name="Google Shape;722;g38e24e3c337_0_1547"/>
          <p:cNvSpPr txBox="1"/>
          <p:nvPr>
            <p:ph idx="14" type="subTitle"/>
          </p:nvPr>
        </p:nvSpPr>
        <p:spPr>
          <a:xfrm>
            <a:off x="720000" y="3996702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3" name="Google Shape;723;g38e24e3c337_0_1547"/>
          <p:cNvSpPr txBox="1"/>
          <p:nvPr>
            <p:ph idx="15" type="title"/>
          </p:nvPr>
        </p:nvSpPr>
        <p:spPr>
          <a:xfrm rot="2506">
            <a:off x="4160436" y="3241800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24" name="Google Shape;724;g38e24e3c337_0_1547"/>
          <p:cNvSpPr txBox="1"/>
          <p:nvPr>
            <p:ph idx="16" type="title"/>
          </p:nvPr>
        </p:nvSpPr>
        <p:spPr>
          <a:xfrm>
            <a:off x="3352500" y="3697595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5" name="Google Shape;725;g38e24e3c337_0_1547"/>
          <p:cNvSpPr txBox="1"/>
          <p:nvPr>
            <p:ph idx="17" type="subTitle"/>
          </p:nvPr>
        </p:nvSpPr>
        <p:spPr>
          <a:xfrm>
            <a:off x="3352500" y="3996702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6" name="Google Shape;726;g38e24e3c337_0_1547"/>
          <p:cNvSpPr txBox="1"/>
          <p:nvPr>
            <p:ph idx="18"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7" name="Google Shape;727;g38e24e3c337_0_1547"/>
          <p:cNvSpPr txBox="1"/>
          <p:nvPr>
            <p:ph idx="19" type="title"/>
          </p:nvPr>
        </p:nvSpPr>
        <p:spPr>
          <a:xfrm rot="2506">
            <a:off x="6792911" y="3241803"/>
            <a:ext cx="8232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28" name="Google Shape;728;g38e24e3c337_0_1547"/>
          <p:cNvSpPr txBox="1"/>
          <p:nvPr>
            <p:ph idx="20" type="title"/>
          </p:nvPr>
        </p:nvSpPr>
        <p:spPr>
          <a:xfrm>
            <a:off x="5985000" y="3697612"/>
            <a:ext cx="2439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29" name="Google Shape;729;g38e24e3c337_0_1547"/>
          <p:cNvSpPr txBox="1"/>
          <p:nvPr>
            <p:ph idx="21" type="subTitle"/>
          </p:nvPr>
        </p:nvSpPr>
        <p:spPr>
          <a:xfrm>
            <a:off x="5985000" y="3996721"/>
            <a:ext cx="2439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30" name="Google Shape;730;g38e24e3c337_0_1547"/>
          <p:cNvGrpSpPr/>
          <p:nvPr/>
        </p:nvGrpSpPr>
        <p:grpSpPr>
          <a:xfrm>
            <a:off x="499" y="-2858"/>
            <a:ext cx="9144000" cy="497371"/>
            <a:chOff x="499" y="-2858"/>
            <a:chExt cx="9144000" cy="497371"/>
          </a:xfrm>
        </p:grpSpPr>
        <p:sp>
          <p:nvSpPr>
            <p:cNvPr id="731" name="Google Shape;731;g38e24e3c337_0_1547"/>
            <p:cNvSpPr/>
            <p:nvPr/>
          </p:nvSpPr>
          <p:spPr>
            <a:xfrm>
              <a:off x="499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32" name="Google Shape;732;g38e24e3c337_0_1547"/>
            <p:cNvGrpSpPr/>
            <p:nvPr/>
          </p:nvGrpSpPr>
          <p:grpSpPr>
            <a:xfrm>
              <a:off x="8546512" y="128442"/>
              <a:ext cx="405042" cy="366071"/>
              <a:chOff x="4895337" y="3503117"/>
              <a:chExt cx="405042" cy="366071"/>
            </a:xfrm>
          </p:grpSpPr>
          <p:sp>
            <p:nvSpPr>
              <p:cNvPr id="733" name="Google Shape;733;g38e24e3c337_0_1547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g38e24e3c337_0_1547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g38e24e3c337_0_1547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36" name="Google Shape;736;g38e24e3c337_0_1547"/>
            <p:cNvSpPr/>
            <p:nvPr/>
          </p:nvSpPr>
          <p:spPr>
            <a:xfrm>
              <a:off x="8306207" y="49492"/>
              <a:ext cx="195319" cy="195319"/>
            </a:xfrm>
            <a:custGeom>
              <a:rect b="b" l="l" r="r" t="t"/>
              <a:pathLst>
                <a:path extrusionOk="0" h="4468" w="4468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0"/>
          <p:cNvSpPr txBox="1"/>
          <p:nvPr>
            <p:ph idx="1" type="subTitle"/>
          </p:nvPr>
        </p:nvSpPr>
        <p:spPr>
          <a:xfrm>
            <a:off x="2212947" y="3392775"/>
            <a:ext cx="2233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0"/>
          <p:cNvSpPr txBox="1"/>
          <p:nvPr>
            <p:ph idx="2" type="subTitle"/>
          </p:nvPr>
        </p:nvSpPr>
        <p:spPr>
          <a:xfrm>
            <a:off x="4697850" y="3392775"/>
            <a:ext cx="22332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0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" name="Google Shape;53;p70"/>
          <p:cNvSpPr txBox="1"/>
          <p:nvPr>
            <p:ph idx="3" type="title"/>
          </p:nvPr>
        </p:nvSpPr>
        <p:spPr>
          <a:xfrm>
            <a:off x="2212950" y="1882650"/>
            <a:ext cx="2233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4" name="Google Shape;54;p70"/>
          <p:cNvSpPr txBox="1"/>
          <p:nvPr>
            <p:ph idx="4" type="title"/>
          </p:nvPr>
        </p:nvSpPr>
        <p:spPr>
          <a:xfrm>
            <a:off x="4697851" y="1882650"/>
            <a:ext cx="2233200" cy="45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55" name="Google Shape;55;p70"/>
          <p:cNvGrpSpPr/>
          <p:nvPr/>
        </p:nvGrpSpPr>
        <p:grpSpPr>
          <a:xfrm>
            <a:off x="0" y="0"/>
            <a:ext cx="292500" cy="5143500"/>
            <a:chOff x="0" y="0"/>
            <a:chExt cx="292500" cy="5143500"/>
          </a:xfrm>
        </p:grpSpPr>
        <p:sp>
          <p:nvSpPr>
            <p:cNvPr id="56" name="Google Shape;56;p70"/>
            <p:cNvSpPr/>
            <p:nvPr/>
          </p:nvSpPr>
          <p:spPr>
            <a:xfrm>
              <a:off x="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0"/>
            <p:cNvSpPr/>
            <p:nvPr/>
          </p:nvSpPr>
          <p:spPr>
            <a:xfrm>
              <a:off x="46336" y="2371844"/>
              <a:ext cx="199821" cy="199909"/>
            </a:xfrm>
            <a:custGeom>
              <a:rect b="b" l="l" r="r" t="t"/>
              <a:pathLst>
                <a:path extrusionOk="0" h="4573" w="4571">
                  <a:moveTo>
                    <a:pt x="2212" y="1"/>
                  </a:moveTo>
                  <a:lnTo>
                    <a:pt x="1892" y="1712"/>
                  </a:lnTo>
                  <a:lnTo>
                    <a:pt x="180" y="1394"/>
                  </a:lnTo>
                  <a:lnTo>
                    <a:pt x="0" y="2359"/>
                  </a:lnTo>
                  <a:lnTo>
                    <a:pt x="1713" y="2679"/>
                  </a:lnTo>
                  <a:lnTo>
                    <a:pt x="1395" y="4392"/>
                  </a:lnTo>
                  <a:lnTo>
                    <a:pt x="2359" y="4573"/>
                  </a:lnTo>
                  <a:lnTo>
                    <a:pt x="2680" y="2860"/>
                  </a:lnTo>
                  <a:lnTo>
                    <a:pt x="4393" y="3180"/>
                  </a:lnTo>
                  <a:lnTo>
                    <a:pt x="4571" y="2212"/>
                  </a:lnTo>
                  <a:lnTo>
                    <a:pt x="2860" y="1893"/>
                  </a:lnTo>
                  <a:lnTo>
                    <a:pt x="3178" y="18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9" name="Google Shape;739;g38e24e3c337_0_1575"/>
          <p:cNvGrpSpPr/>
          <p:nvPr/>
        </p:nvGrpSpPr>
        <p:grpSpPr>
          <a:xfrm>
            <a:off x="0" y="0"/>
            <a:ext cx="1043444" cy="5143500"/>
            <a:chOff x="0" y="0"/>
            <a:chExt cx="1043444" cy="5143500"/>
          </a:xfrm>
        </p:grpSpPr>
        <p:sp>
          <p:nvSpPr>
            <p:cNvPr id="740" name="Google Shape;740;g38e24e3c337_0_1575"/>
            <p:cNvSpPr/>
            <p:nvPr/>
          </p:nvSpPr>
          <p:spPr>
            <a:xfrm>
              <a:off x="0" y="0"/>
              <a:ext cx="292500" cy="5143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41" name="Google Shape;741;g38e24e3c337_0_1575"/>
            <p:cNvGrpSpPr/>
            <p:nvPr/>
          </p:nvGrpSpPr>
          <p:grpSpPr>
            <a:xfrm>
              <a:off x="147940" y="2971070"/>
              <a:ext cx="895504" cy="603534"/>
              <a:chOff x="2651540" y="3607595"/>
              <a:chExt cx="895504" cy="603534"/>
            </a:xfrm>
          </p:grpSpPr>
          <p:sp>
            <p:nvSpPr>
              <p:cNvPr id="742" name="Google Shape;742;g38e24e3c337_0_1575"/>
              <p:cNvSpPr/>
              <p:nvPr/>
            </p:nvSpPr>
            <p:spPr>
              <a:xfrm>
                <a:off x="2677290" y="3639774"/>
                <a:ext cx="869754" cy="571355"/>
              </a:xfrm>
              <a:custGeom>
                <a:rect b="b" l="l" r="r" t="t"/>
                <a:pathLst>
                  <a:path extrusionOk="0" h="13070" w="19896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3" name="Google Shape;743;g38e24e3c337_0_1575"/>
              <p:cNvSpPr/>
              <p:nvPr/>
            </p:nvSpPr>
            <p:spPr>
              <a:xfrm>
                <a:off x="2651540" y="3607595"/>
                <a:ext cx="869754" cy="571355"/>
              </a:xfrm>
              <a:custGeom>
                <a:rect b="b" l="l" r="r" t="t"/>
                <a:pathLst>
                  <a:path extrusionOk="0" h="13070" w="19896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g38e24e3c337_0_1575"/>
              <p:cNvSpPr/>
              <p:nvPr/>
            </p:nvSpPr>
            <p:spPr>
              <a:xfrm>
                <a:off x="2651540" y="3607595"/>
                <a:ext cx="869754" cy="571355"/>
              </a:xfrm>
              <a:custGeom>
                <a:rect b="b" l="l" r="r" t="t"/>
                <a:pathLst>
                  <a:path extrusionOk="0" h="13070" w="19896">
                    <a:moveTo>
                      <a:pt x="117" y="0"/>
                    </a:moveTo>
                    <a:cubicBezTo>
                      <a:pt x="54" y="0"/>
                      <a:pt x="0" y="51"/>
                      <a:pt x="0" y="118"/>
                    </a:cubicBezTo>
                    <a:lnTo>
                      <a:pt x="0" y="12952"/>
                    </a:lnTo>
                    <a:cubicBezTo>
                      <a:pt x="0" y="13016"/>
                      <a:pt x="52" y="13070"/>
                      <a:pt x="117" y="13070"/>
                    </a:cubicBezTo>
                    <a:lnTo>
                      <a:pt x="19777" y="13070"/>
                    </a:lnTo>
                    <a:cubicBezTo>
                      <a:pt x="19843" y="13070"/>
                      <a:pt x="19896" y="13017"/>
                      <a:pt x="19896" y="12952"/>
                    </a:cubicBezTo>
                    <a:lnTo>
                      <a:pt x="19896" y="118"/>
                    </a:lnTo>
                    <a:cubicBezTo>
                      <a:pt x="19896" y="54"/>
                      <a:pt x="19845" y="0"/>
                      <a:pt x="19778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63529"/>
                    </a:srgbClr>
                  </a:gs>
                  <a:gs pos="100000">
                    <a:srgbClr val="39C4FF">
                      <a:alpha val="63529"/>
                    </a:srgbClr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g38e24e3c337_0_1575"/>
              <p:cNvSpPr/>
              <p:nvPr/>
            </p:nvSpPr>
            <p:spPr>
              <a:xfrm>
                <a:off x="2693244" y="3653889"/>
                <a:ext cx="786083" cy="238028"/>
              </a:xfrm>
              <a:custGeom>
                <a:rect b="b" l="l" r="r" t="t"/>
                <a:pathLst>
                  <a:path extrusionOk="0" h="5445" w="17982">
                    <a:moveTo>
                      <a:pt x="387" y="1"/>
                    </a:moveTo>
                    <a:cubicBezTo>
                      <a:pt x="268" y="1"/>
                      <a:pt x="153" y="64"/>
                      <a:pt x="91" y="175"/>
                    </a:cubicBezTo>
                    <a:cubicBezTo>
                      <a:pt x="1" y="337"/>
                      <a:pt x="60" y="544"/>
                      <a:pt x="223" y="634"/>
                    </a:cubicBezTo>
                    <a:lnTo>
                      <a:pt x="8806" y="5403"/>
                    </a:lnTo>
                    <a:cubicBezTo>
                      <a:pt x="8857" y="5431"/>
                      <a:pt x="8914" y="5445"/>
                      <a:pt x="8970" y="5445"/>
                    </a:cubicBezTo>
                    <a:lnTo>
                      <a:pt x="9014" y="5445"/>
                    </a:lnTo>
                    <a:cubicBezTo>
                      <a:pt x="9072" y="5445"/>
                      <a:pt x="9129" y="5429"/>
                      <a:pt x="9177" y="5403"/>
                    </a:cubicBezTo>
                    <a:lnTo>
                      <a:pt x="17761" y="634"/>
                    </a:lnTo>
                    <a:cubicBezTo>
                      <a:pt x="17923" y="542"/>
                      <a:pt x="17981" y="337"/>
                      <a:pt x="17892" y="175"/>
                    </a:cubicBezTo>
                    <a:cubicBezTo>
                      <a:pt x="17830" y="64"/>
                      <a:pt x="17715" y="1"/>
                      <a:pt x="17596" y="1"/>
                    </a:cubicBezTo>
                    <a:cubicBezTo>
                      <a:pt x="17540" y="1"/>
                      <a:pt x="17484" y="14"/>
                      <a:pt x="17433" y="43"/>
                    </a:cubicBezTo>
                    <a:lnTo>
                      <a:pt x="8992" y="4732"/>
                    </a:lnTo>
                    <a:lnTo>
                      <a:pt x="551" y="43"/>
                    </a:lnTo>
                    <a:cubicBezTo>
                      <a:pt x="499" y="14"/>
                      <a:pt x="442" y="1"/>
                      <a:pt x="3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6" name="Google Shape;746;g38e24e3c337_0_1575"/>
            <p:cNvGrpSpPr/>
            <p:nvPr/>
          </p:nvGrpSpPr>
          <p:grpSpPr>
            <a:xfrm>
              <a:off x="46526" y="3295186"/>
              <a:ext cx="426877" cy="228498"/>
              <a:chOff x="1812651" y="3300236"/>
              <a:chExt cx="426877" cy="228498"/>
            </a:xfrm>
          </p:grpSpPr>
          <p:sp>
            <p:nvSpPr>
              <p:cNvPr id="747" name="Google Shape;747;g38e24e3c337_0_1575"/>
              <p:cNvSpPr/>
              <p:nvPr/>
            </p:nvSpPr>
            <p:spPr>
              <a:xfrm>
                <a:off x="1812651" y="3300236"/>
                <a:ext cx="426877" cy="228498"/>
              </a:xfrm>
              <a:custGeom>
                <a:rect b="b" l="l" r="r" t="t"/>
                <a:pathLst>
                  <a:path extrusionOk="0" h="5227" w="9765">
                    <a:moveTo>
                      <a:pt x="0" y="0"/>
                    </a:moveTo>
                    <a:lnTo>
                      <a:pt x="0" y="5227"/>
                    </a:lnTo>
                    <a:lnTo>
                      <a:pt x="9765" y="5227"/>
                    </a:lnTo>
                    <a:lnTo>
                      <a:pt x="9765" y="0"/>
                    </a:ln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g38e24e3c337_0_1575"/>
              <p:cNvSpPr/>
              <p:nvPr/>
            </p:nvSpPr>
            <p:spPr>
              <a:xfrm>
                <a:off x="1843426" y="3356934"/>
                <a:ext cx="359206" cy="9180"/>
              </a:xfrm>
              <a:custGeom>
                <a:rect b="b" l="l" r="r" t="t"/>
                <a:pathLst>
                  <a:path extrusionOk="0" h="210" w="8217">
                    <a:moveTo>
                      <a:pt x="0" y="0"/>
                    </a:moveTo>
                    <a:lnTo>
                      <a:pt x="0" y="209"/>
                    </a:lnTo>
                    <a:lnTo>
                      <a:pt x="8217" y="209"/>
                    </a:lnTo>
                    <a:lnTo>
                      <a:pt x="8217" y="0"/>
                    </a:ln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g38e24e3c337_0_1575"/>
              <p:cNvSpPr/>
              <p:nvPr/>
            </p:nvSpPr>
            <p:spPr>
              <a:xfrm>
                <a:off x="1843426" y="3403884"/>
                <a:ext cx="359206" cy="9224"/>
              </a:xfrm>
              <a:custGeom>
                <a:rect b="b" l="l" r="r" t="t"/>
                <a:pathLst>
                  <a:path extrusionOk="0" h="211" w="8217">
                    <a:moveTo>
                      <a:pt x="0" y="1"/>
                    </a:moveTo>
                    <a:lnTo>
                      <a:pt x="0" y="210"/>
                    </a:lnTo>
                    <a:lnTo>
                      <a:pt x="8217" y="210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0" name="Google Shape;750;g38e24e3c337_0_1575"/>
              <p:cNvSpPr/>
              <p:nvPr/>
            </p:nvSpPr>
            <p:spPr>
              <a:xfrm>
                <a:off x="1843426" y="3451009"/>
                <a:ext cx="201395" cy="9136"/>
              </a:xfrm>
              <a:custGeom>
                <a:rect b="b" l="l" r="r" t="t"/>
                <a:pathLst>
                  <a:path extrusionOk="0" h="209" w="4607">
                    <a:moveTo>
                      <a:pt x="0" y="0"/>
                    </a:moveTo>
                    <a:lnTo>
                      <a:pt x="0" y="208"/>
                    </a:lnTo>
                    <a:lnTo>
                      <a:pt x="4606" y="208"/>
                    </a:lnTo>
                    <a:lnTo>
                      <a:pt x="4606" y="0"/>
                    </a:lnTo>
                    <a:close/>
                  </a:path>
                </a:pathLst>
              </a:custGeom>
              <a:solidFill>
                <a:srgbClr val="FFFFFF">
                  <a:alpha val="635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1" name="Google Shape;751;g38e24e3c337_0_1575"/>
            <p:cNvSpPr/>
            <p:nvPr/>
          </p:nvSpPr>
          <p:spPr>
            <a:xfrm>
              <a:off x="46336" y="2371844"/>
              <a:ext cx="199821" cy="199909"/>
            </a:xfrm>
            <a:custGeom>
              <a:rect b="b" l="l" r="r" t="t"/>
              <a:pathLst>
                <a:path extrusionOk="0" h="4573" w="4571">
                  <a:moveTo>
                    <a:pt x="2212" y="1"/>
                  </a:moveTo>
                  <a:lnTo>
                    <a:pt x="1892" y="1712"/>
                  </a:lnTo>
                  <a:lnTo>
                    <a:pt x="180" y="1394"/>
                  </a:lnTo>
                  <a:lnTo>
                    <a:pt x="0" y="2359"/>
                  </a:lnTo>
                  <a:lnTo>
                    <a:pt x="1713" y="2679"/>
                  </a:lnTo>
                  <a:lnTo>
                    <a:pt x="1395" y="4392"/>
                  </a:lnTo>
                  <a:lnTo>
                    <a:pt x="2359" y="4573"/>
                  </a:lnTo>
                  <a:lnTo>
                    <a:pt x="2680" y="2860"/>
                  </a:lnTo>
                  <a:lnTo>
                    <a:pt x="4393" y="3180"/>
                  </a:lnTo>
                  <a:lnTo>
                    <a:pt x="4571" y="2212"/>
                  </a:lnTo>
                  <a:lnTo>
                    <a:pt x="2860" y="1893"/>
                  </a:lnTo>
                  <a:lnTo>
                    <a:pt x="3178" y="18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2"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3" name="Google Shape;753;g38e24e3c337_0_1589"/>
          <p:cNvGrpSpPr/>
          <p:nvPr/>
        </p:nvGrpSpPr>
        <p:grpSpPr>
          <a:xfrm>
            <a:off x="-1" y="4419329"/>
            <a:ext cx="9144000" cy="731354"/>
            <a:chOff x="-1" y="4419329"/>
            <a:chExt cx="9144000" cy="731354"/>
          </a:xfrm>
        </p:grpSpPr>
        <p:sp>
          <p:nvSpPr>
            <p:cNvPr id="754" name="Google Shape;754;g38e24e3c337_0_1589"/>
            <p:cNvSpPr/>
            <p:nvPr/>
          </p:nvSpPr>
          <p:spPr>
            <a:xfrm>
              <a:off x="-1" y="4858183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50000">
                  <a:schemeClr val="lt2"/>
                </a:gs>
                <a:gs pos="100000">
                  <a:schemeClr val="accen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5" name="Google Shape;755;g38e24e3c337_0_1589"/>
            <p:cNvGrpSpPr/>
            <p:nvPr/>
          </p:nvGrpSpPr>
          <p:grpSpPr>
            <a:xfrm>
              <a:off x="248507" y="4419329"/>
              <a:ext cx="529564" cy="544732"/>
              <a:chOff x="3236532" y="2252479"/>
              <a:chExt cx="529564" cy="544732"/>
            </a:xfrm>
          </p:grpSpPr>
          <p:sp>
            <p:nvSpPr>
              <p:cNvPr id="756" name="Google Shape;756;g38e24e3c337_0_1589"/>
              <p:cNvSpPr/>
              <p:nvPr/>
            </p:nvSpPr>
            <p:spPr>
              <a:xfrm>
                <a:off x="3256991" y="2288150"/>
                <a:ext cx="509105" cy="509061"/>
              </a:xfrm>
              <a:custGeom>
                <a:rect b="b" l="l" r="r" t="t"/>
                <a:pathLst>
                  <a:path extrusionOk="0" h="11645" w="11646">
                    <a:moveTo>
                      <a:pt x="5822" y="0"/>
                    </a:moveTo>
                    <a:cubicBezTo>
                      <a:pt x="4278" y="0"/>
                      <a:pt x="2797" y="613"/>
                      <a:pt x="1706" y="1706"/>
                    </a:cubicBezTo>
                    <a:cubicBezTo>
                      <a:pt x="614" y="2797"/>
                      <a:pt x="0" y="4278"/>
                      <a:pt x="0" y="5822"/>
                    </a:cubicBezTo>
                    <a:cubicBezTo>
                      <a:pt x="0" y="7366"/>
                      <a:pt x="614" y="8847"/>
                      <a:pt x="1706" y="9939"/>
                    </a:cubicBezTo>
                    <a:cubicBezTo>
                      <a:pt x="2797" y="11032"/>
                      <a:pt x="4278" y="11644"/>
                      <a:pt x="5822" y="11644"/>
                    </a:cubicBezTo>
                    <a:cubicBezTo>
                      <a:pt x="7366" y="11644"/>
                      <a:pt x="8848" y="11032"/>
                      <a:pt x="9940" y="9939"/>
                    </a:cubicBezTo>
                    <a:cubicBezTo>
                      <a:pt x="11032" y="8847"/>
                      <a:pt x="11645" y="7366"/>
                      <a:pt x="11645" y="5822"/>
                    </a:cubicBezTo>
                    <a:cubicBezTo>
                      <a:pt x="11645" y="4278"/>
                      <a:pt x="11032" y="2797"/>
                      <a:pt x="9940" y="1706"/>
                    </a:cubicBezTo>
                    <a:cubicBezTo>
                      <a:pt x="8848" y="613"/>
                      <a:pt x="7366" y="0"/>
                      <a:pt x="5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g38e24e3c337_0_1589"/>
              <p:cNvSpPr/>
              <p:nvPr/>
            </p:nvSpPr>
            <p:spPr>
              <a:xfrm>
                <a:off x="3236532" y="2252479"/>
                <a:ext cx="509105" cy="509105"/>
              </a:xfrm>
              <a:custGeom>
                <a:rect b="b" l="l" r="r" t="t"/>
                <a:pathLst>
                  <a:path extrusionOk="0" h="11646" w="11646">
                    <a:moveTo>
                      <a:pt x="5822" y="0"/>
                    </a:moveTo>
                    <a:cubicBezTo>
                      <a:pt x="2606" y="0"/>
                      <a:pt x="0" y="2607"/>
                      <a:pt x="0" y="5822"/>
                    </a:cubicBezTo>
                    <a:cubicBezTo>
                      <a:pt x="0" y="9039"/>
                      <a:pt x="2606" y="11646"/>
                      <a:pt x="5822" y="11646"/>
                    </a:cubicBezTo>
                    <a:cubicBezTo>
                      <a:pt x="9038" y="11646"/>
                      <a:pt x="11645" y="9039"/>
                      <a:pt x="11645" y="5822"/>
                    </a:cubicBezTo>
                    <a:cubicBezTo>
                      <a:pt x="11645" y="2607"/>
                      <a:pt x="9038" y="0"/>
                      <a:pt x="5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g38e24e3c337_0_1589"/>
              <p:cNvSpPr/>
              <p:nvPr/>
            </p:nvSpPr>
            <p:spPr>
              <a:xfrm rot="-617710">
                <a:off x="3358275" y="2374218"/>
                <a:ext cx="265605" cy="265605"/>
              </a:xfrm>
              <a:custGeom>
                <a:rect b="b" l="l" r="r" t="t"/>
                <a:pathLst>
                  <a:path extrusionOk="0" h="6076" w="6076">
                    <a:moveTo>
                      <a:pt x="3036" y="2208"/>
                    </a:moveTo>
                    <a:cubicBezTo>
                      <a:pt x="3097" y="2208"/>
                      <a:pt x="3158" y="2215"/>
                      <a:pt x="3219" y="2229"/>
                    </a:cubicBezTo>
                    <a:cubicBezTo>
                      <a:pt x="3434" y="2277"/>
                      <a:pt x="3618" y="2409"/>
                      <a:pt x="3736" y="2595"/>
                    </a:cubicBezTo>
                    <a:cubicBezTo>
                      <a:pt x="3855" y="2784"/>
                      <a:pt x="3893" y="3006"/>
                      <a:pt x="3844" y="3222"/>
                    </a:cubicBezTo>
                    <a:cubicBezTo>
                      <a:pt x="3757" y="3607"/>
                      <a:pt x="3413" y="3867"/>
                      <a:pt x="3034" y="3867"/>
                    </a:cubicBezTo>
                    <a:cubicBezTo>
                      <a:pt x="2974" y="3867"/>
                      <a:pt x="2913" y="3860"/>
                      <a:pt x="2853" y="3847"/>
                    </a:cubicBezTo>
                    <a:cubicBezTo>
                      <a:pt x="2638" y="3799"/>
                      <a:pt x="2452" y="3669"/>
                      <a:pt x="2335" y="3481"/>
                    </a:cubicBezTo>
                    <a:cubicBezTo>
                      <a:pt x="2216" y="3294"/>
                      <a:pt x="2178" y="3071"/>
                      <a:pt x="2228" y="2856"/>
                    </a:cubicBezTo>
                    <a:cubicBezTo>
                      <a:pt x="2315" y="2470"/>
                      <a:pt x="2659" y="2208"/>
                      <a:pt x="3036" y="2208"/>
                    </a:cubicBezTo>
                    <a:close/>
                    <a:moveTo>
                      <a:pt x="3035" y="1987"/>
                    </a:moveTo>
                    <a:cubicBezTo>
                      <a:pt x="2555" y="1987"/>
                      <a:pt x="2122" y="2319"/>
                      <a:pt x="2013" y="2806"/>
                    </a:cubicBezTo>
                    <a:cubicBezTo>
                      <a:pt x="1952" y="3079"/>
                      <a:pt x="1998" y="3360"/>
                      <a:pt x="2150" y="3598"/>
                    </a:cubicBezTo>
                    <a:cubicBezTo>
                      <a:pt x="2298" y="3837"/>
                      <a:pt x="2532" y="4001"/>
                      <a:pt x="2805" y="4063"/>
                    </a:cubicBezTo>
                    <a:cubicBezTo>
                      <a:pt x="2882" y="4080"/>
                      <a:pt x="2960" y="4089"/>
                      <a:pt x="3036" y="4089"/>
                    </a:cubicBezTo>
                    <a:cubicBezTo>
                      <a:pt x="3516" y="4089"/>
                      <a:pt x="3950" y="3756"/>
                      <a:pt x="4062" y="3271"/>
                    </a:cubicBezTo>
                    <a:cubicBezTo>
                      <a:pt x="4124" y="2997"/>
                      <a:pt x="4076" y="2716"/>
                      <a:pt x="3926" y="2478"/>
                    </a:cubicBezTo>
                    <a:cubicBezTo>
                      <a:pt x="3777" y="2240"/>
                      <a:pt x="3544" y="2075"/>
                      <a:pt x="3270" y="2014"/>
                    </a:cubicBezTo>
                    <a:cubicBezTo>
                      <a:pt x="3191" y="1996"/>
                      <a:pt x="3112" y="1987"/>
                      <a:pt x="3035" y="1987"/>
                    </a:cubicBezTo>
                    <a:close/>
                    <a:moveTo>
                      <a:pt x="3275" y="264"/>
                    </a:moveTo>
                    <a:lnTo>
                      <a:pt x="4014" y="432"/>
                    </a:lnTo>
                    <a:lnTo>
                      <a:pt x="3833" y="1236"/>
                    </a:lnTo>
                    <a:lnTo>
                      <a:pt x="3910" y="1275"/>
                    </a:lnTo>
                    <a:cubicBezTo>
                      <a:pt x="4094" y="1367"/>
                      <a:pt x="4260" y="1485"/>
                      <a:pt x="4407" y="1627"/>
                    </a:cubicBezTo>
                    <a:lnTo>
                      <a:pt x="4469" y="1688"/>
                    </a:lnTo>
                    <a:lnTo>
                      <a:pt x="5166" y="1246"/>
                    </a:lnTo>
                    <a:lnTo>
                      <a:pt x="5572" y="1887"/>
                    </a:lnTo>
                    <a:lnTo>
                      <a:pt x="4873" y="2327"/>
                    </a:lnTo>
                    <a:lnTo>
                      <a:pt x="4902" y="2410"/>
                    </a:lnTo>
                    <a:cubicBezTo>
                      <a:pt x="4967" y="2602"/>
                      <a:pt x="5001" y="2803"/>
                      <a:pt x="5003" y="3008"/>
                    </a:cubicBezTo>
                    <a:lnTo>
                      <a:pt x="5006" y="3096"/>
                    </a:lnTo>
                    <a:lnTo>
                      <a:pt x="5810" y="3277"/>
                    </a:lnTo>
                    <a:lnTo>
                      <a:pt x="5643" y="4017"/>
                    </a:lnTo>
                    <a:lnTo>
                      <a:pt x="4838" y="3834"/>
                    </a:lnTo>
                    <a:lnTo>
                      <a:pt x="4798" y="3912"/>
                    </a:lnTo>
                    <a:cubicBezTo>
                      <a:pt x="4707" y="4096"/>
                      <a:pt x="4589" y="4263"/>
                      <a:pt x="4448" y="4408"/>
                    </a:cubicBezTo>
                    <a:lnTo>
                      <a:pt x="4387" y="4471"/>
                    </a:lnTo>
                    <a:lnTo>
                      <a:pt x="4827" y="5169"/>
                    </a:lnTo>
                    <a:lnTo>
                      <a:pt x="4188" y="5574"/>
                    </a:lnTo>
                    <a:lnTo>
                      <a:pt x="3748" y="4875"/>
                    </a:lnTo>
                    <a:lnTo>
                      <a:pt x="3664" y="4903"/>
                    </a:lnTo>
                    <a:cubicBezTo>
                      <a:pt x="3472" y="4970"/>
                      <a:pt x="3270" y="5004"/>
                      <a:pt x="3065" y="5007"/>
                    </a:cubicBezTo>
                    <a:lnTo>
                      <a:pt x="2978" y="5008"/>
                    </a:lnTo>
                    <a:lnTo>
                      <a:pt x="2796" y="5813"/>
                    </a:lnTo>
                    <a:lnTo>
                      <a:pt x="2058" y="5644"/>
                    </a:lnTo>
                    <a:lnTo>
                      <a:pt x="2239" y="4841"/>
                    </a:lnTo>
                    <a:lnTo>
                      <a:pt x="2161" y="4801"/>
                    </a:lnTo>
                    <a:cubicBezTo>
                      <a:pt x="1977" y="4710"/>
                      <a:pt x="1812" y="4591"/>
                      <a:pt x="1665" y="4449"/>
                    </a:cubicBezTo>
                    <a:lnTo>
                      <a:pt x="1602" y="4390"/>
                    </a:lnTo>
                    <a:lnTo>
                      <a:pt x="905" y="4830"/>
                    </a:lnTo>
                    <a:lnTo>
                      <a:pt x="499" y="4191"/>
                    </a:lnTo>
                    <a:lnTo>
                      <a:pt x="1198" y="3749"/>
                    </a:lnTo>
                    <a:lnTo>
                      <a:pt x="1170" y="3667"/>
                    </a:lnTo>
                    <a:cubicBezTo>
                      <a:pt x="1105" y="3474"/>
                      <a:pt x="1071" y="3273"/>
                      <a:pt x="1068" y="3068"/>
                    </a:cubicBezTo>
                    <a:lnTo>
                      <a:pt x="1065" y="2981"/>
                    </a:lnTo>
                    <a:lnTo>
                      <a:pt x="262" y="2799"/>
                    </a:lnTo>
                    <a:lnTo>
                      <a:pt x="429" y="2059"/>
                    </a:lnTo>
                    <a:lnTo>
                      <a:pt x="1233" y="2242"/>
                    </a:lnTo>
                    <a:lnTo>
                      <a:pt x="1273" y="2164"/>
                    </a:lnTo>
                    <a:cubicBezTo>
                      <a:pt x="1365" y="1980"/>
                      <a:pt x="1482" y="1815"/>
                      <a:pt x="1624" y="1668"/>
                    </a:cubicBezTo>
                    <a:lnTo>
                      <a:pt x="1685" y="1606"/>
                    </a:lnTo>
                    <a:lnTo>
                      <a:pt x="1245" y="907"/>
                    </a:lnTo>
                    <a:lnTo>
                      <a:pt x="1884" y="503"/>
                    </a:lnTo>
                    <a:lnTo>
                      <a:pt x="2324" y="1201"/>
                    </a:lnTo>
                    <a:lnTo>
                      <a:pt x="2407" y="1173"/>
                    </a:lnTo>
                    <a:cubicBezTo>
                      <a:pt x="2599" y="1108"/>
                      <a:pt x="2802" y="1074"/>
                      <a:pt x="3007" y="1070"/>
                    </a:cubicBezTo>
                    <a:lnTo>
                      <a:pt x="3093" y="1068"/>
                    </a:lnTo>
                    <a:lnTo>
                      <a:pt x="3275" y="264"/>
                    </a:lnTo>
                    <a:close/>
                    <a:moveTo>
                      <a:pt x="3111" y="0"/>
                    </a:moveTo>
                    <a:lnTo>
                      <a:pt x="2918" y="852"/>
                    </a:lnTo>
                    <a:cubicBezTo>
                      <a:pt x="2751" y="862"/>
                      <a:pt x="2582" y="890"/>
                      <a:pt x="2421" y="938"/>
                    </a:cubicBezTo>
                    <a:lnTo>
                      <a:pt x="1955" y="198"/>
                    </a:lnTo>
                    <a:lnTo>
                      <a:pt x="942" y="838"/>
                    </a:lnTo>
                    <a:lnTo>
                      <a:pt x="1409" y="1577"/>
                    </a:lnTo>
                    <a:cubicBezTo>
                      <a:pt x="1296" y="1703"/>
                      <a:pt x="1198" y="1840"/>
                      <a:pt x="1117" y="1989"/>
                    </a:cubicBezTo>
                    <a:lnTo>
                      <a:pt x="265" y="1796"/>
                    </a:lnTo>
                    <a:lnTo>
                      <a:pt x="0" y="2965"/>
                    </a:lnTo>
                    <a:lnTo>
                      <a:pt x="852" y="3158"/>
                    </a:lnTo>
                    <a:cubicBezTo>
                      <a:pt x="860" y="3325"/>
                      <a:pt x="888" y="3492"/>
                      <a:pt x="936" y="3655"/>
                    </a:cubicBezTo>
                    <a:lnTo>
                      <a:pt x="198" y="4121"/>
                    </a:lnTo>
                    <a:lnTo>
                      <a:pt x="837" y="5134"/>
                    </a:lnTo>
                    <a:lnTo>
                      <a:pt x="1577" y="4667"/>
                    </a:lnTo>
                    <a:cubicBezTo>
                      <a:pt x="1701" y="4780"/>
                      <a:pt x="1840" y="4878"/>
                      <a:pt x="1989" y="4958"/>
                    </a:cubicBezTo>
                    <a:lnTo>
                      <a:pt x="1796" y="5811"/>
                    </a:lnTo>
                    <a:lnTo>
                      <a:pt x="2964" y="6076"/>
                    </a:lnTo>
                    <a:lnTo>
                      <a:pt x="3158" y="5224"/>
                    </a:lnTo>
                    <a:cubicBezTo>
                      <a:pt x="3328" y="5216"/>
                      <a:pt x="3495" y="5188"/>
                      <a:pt x="3656" y="5139"/>
                    </a:cubicBezTo>
                    <a:lnTo>
                      <a:pt x="4122" y="5878"/>
                    </a:lnTo>
                    <a:lnTo>
                      <a:pt x="5135" y="5238"/>
                    </a:lnTo>
                    <a:lnTo>
                      <a:pt x="4668" y="4499"/>
                    </a:lnTo>
                    <a:cubicBezTo>
                      <a:pt x="4780" y="4374"/>
                      <a:pt x="4876" y="4236"/>
                      <a:pt x="4958" y="4087"/>
                    </a:cubicBezTo>
                    <a:lnTo>
                      <a:pt x="5810" y="4280"/>
                    </a:lnTo>
                    <a:lnTo>
                      <a:pt x="6075" y="3112"/>
                    </a:lnTo>
                    <a:lnTo>
                      <a:pt x="5223" y="2919"/>
                    </a:lnTo>
                    <a:cubicBezTo>
                      <a:pt x="5214" y="2751"/>
                      <a:pt x="5186" y="2583"/>
                      <a:pt x="5138" y="2423"/>
                    </a:cubicBezTo>
                    <a:lnTo>
                      <a:pt x="5877" y="1958"/>
                    </a:lnTo>
                    <a:lnTo>
                      <a:pt x="5237" y="942"/>
                    </a:lnTo>
                    <a:lnTo>
                      <a:pt x="4499" y="1409"/>
                    </a:lnTo>
                    <a:cubicBezTo>
                      <a:pt x="4373" y="1296"/>
                      <a:pt x="4236" y="1200"/>
                      <a:pt x="4087" y="1118"/>
                    </a:cubicBezTo>
                    <a:lnTo>
                      <a:pt x="4279" y="266"/>
                    </a:lnTo>
                    <a:lnTo>
                      <a:pt x="3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9" name="Google Shape;759;g38e24e3c337_0_1589"/>
            <p:cNvSpPr/>
            <p:nvPr/>
          </p:nvSpPr>
          <p:spPr>
            <a:xfrm>
              <a:off x="351007" y="4851004"/>
              <a:ext cx="195319" cy="195319"/>
            </a:xfrm>
            <a:custGeom>
              <a:rect b="b" l="l" r="r" t="t"/>
              <a:pathLst>
                <a:path extrusionOk="0" h="4468" w="4468">
                  <a:moveTo>
                    <a:pt x="1742" y="1"/>
                  </a:moveTo>
                  <a:lnTo>
                    <a:pt x="1742" y="1741"/>
                  </a:lnTo>
                  <a:lnTo>
                    <a:pt x="0" y="1741"/>
                  </a:lnTo>
                  <a:lnTo>
                    <a:pt x="0" y="2724"/>
                  </a:lnTo>
                  <a:lnTo>
                    <a:pt x="1742" y="2724"/>
                  </a:lnTo>
                  <a:lnTo>
                    <a:pt x="1742" y="4468"/>
                  </a:lnTo>
                  <a:lnTo>
                    <a:pt x="2725" y="4468"/>
                  </a:lnTo>
                  <a:lnTo>
                    <a:pt x="2725" y="2724"/>
                  </a:lnTo>
                  <a:lnTo>
                    <a:pt x="4467" y="2724"/>
                  </a:lnTo>
                  <a:lnTo>
                    <a:pt x="4467" y="1741"/>
                  </a:lnTo>
                  <a:lnTo>
                    <a:pt x="2725" y="1741"/>
                  </a:lnTo>
                  <a:lnTo>
                    <a:pt x="2725" y="1"/>
                  </a:ln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0" name="Google Shape;760;g38e24e3c337_0_1589"/>
          <p:cNvGrpSpPr/>
          <p:nvPr/>
        </p:nvGrpSpPr>
        <p:grpSpPr>
          <a:xfrm>
            <a:off x="-1" y="-2858"/>
            <a:ext cx="9144000" cy="542346"/>
            <a:chOff x="-1" y="-2858"/>
            <a:chExt cx="9144000" cy="542346"/>
          </a:xfrm>
        </p:grpSpPr>
        <p:sp>
          <p:nvSpPr>
            <p:cNvPr id="761" name="Google Shape;761;g38e24e3c337_0_1589"/>
            <p:cNvSpPr/>
            <p:nvPr/>
          </p:nvSpPr>
          <p:spPr>
            <a:xfrm>
              <a:off x="-1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2" name="Google Shape;762;g38e24e3c337_0_1589"/>
            <p:cNvGrpSpPr/>
            <p:nvPr/>
          </p:nvGrpSpPr>
          <p:grpSpPr>
            <a:xfrm>
              <a:off x="8648037" y="173417"/>
              <a:ext cx="405042" cy="366071"/>
              <a:chOff x="4895337" y="3503117"/>
              <a:chExt cx="405042" cy="366071"/>
            </a:xfrm>
          </p:grpSpPr>
          <p:sp>
            <p:nvSpPr>
              <p:cNvPr id="763" name="Google Shape;763;g38e24e3c337_0_1589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g38e24e3c337_0_1589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5" name="Google Shape;765;g38e24e3c337_0_1589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6" name="Google Shape;766;g38e24e3c337_0_1589"/>
            <p:cNvSpPr/>
            <p:nvPr/>
          </p:nvSpPr>
          <p:spPr>
            <a:xfrm>
              <a:off x="8584983" y="73850"/>
              <a:ext cx="258225" cy="294464"/>
            </a:xfrm>
            <a:custGeom>
              <a:rect b="b" l="l" r="r" t="t"/>
              <a:pathLst>
                <a:path extrusionOk="0" h="6736" w="5907">
                  <a:moveTo>
                    <a:pt x="2953" y="0"/>
                  </a:moveTo>
                  <a:cubicBezTo>
                    <a:pt x="1322" y="0"/>
                    <a:pt x="0" y="1322"/>
                    <a:pt x="0" y="2953"/>
                  </a:cubicBezTo>
                  <a:cubicBezTo>
                    <a:pt x="0" y="4521"/>
                    <a:pt x="1223" y="5805"/>
                    <a:pt x="2766" y="5900"/>
                  </a:cubicBezTo>
                  <a:lnTo>
                    <a:pt x="2766" y="6736"/>
                  </a:lnTo>
                  <a:cubicBezTo>
                    <a:pt x="2766" y="6736"/>
                    <a:pt x="3461" y="6365"/>
                    <a:pt x="3644" y="5823"/>
                  </a:cubicBezTo>
                  <a:cubicBezTo>
                    <a:pt x="4944" y="5512"/>
                    <a:pt x="5907" y="4346"/>
                    <a:pt x="5907" y="2953"/>
                  </a:cubicBezTo>
                  <a:cubicBezTo>
                    <a:pt x="5907" y="1322"/>
                    <a:pt x="4585" y="0"/>
                    <a:pt x="2953" y="0"/>
                  </a:cubicBezTo>
                  <a:close/>
                </a:path>
              </a:pathLst>
            </a:custGeom>
            <a:solidFill>
              <a:srgbClr val="FFFFFF">
                <a:alpha val="6353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1"/>
          <p:cNvSpPr txBox="1"/>
          <p:nvPr>
            <p:ph type="title"/>
          </p:nvPr>
        </p:nvSpPr>
        <p:spPr>
          <a:xfrm rot="-834">
            <a:off x="2718150" y="3183535"/>
            <a:ext cx="3707700" cy="4707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9000000" dist="7620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" name="Google Shape;60;p71"/>
          <p:cNvSpPr txBox="1"/>
          <p:nvPr>
            <p:ph idx="1" type="subTitle"/>
          </p:nvPr>
        </p:nvSpPr>
        <p:spPr>
          <a:xfrm>
            <a:off x="1175425" y="1488813"/>
            <a:ext cx="6792600" cy="15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1"/>
          <p:cNvSpPr/>
          <p:nvPr/>
        </p:nvSpPr>
        <p:spPr>
          <a:xfrm>
            <a:off x="8851500" y="0"/>
            <a:ext cx="292500" cy="5143500"/>
          </a:xfrm>
          <a:prstGeom prst="rect">
            <a:avLst/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2"/>
          <p:cNvSpPr txBox="1"/>
          <p:nvPr>
            <p:ph type="title"/>
          </p:nvPr>
        </p:nvSpPr>
        <p:spPr>
          <a:xfrm>
            <a:off x="2438400" y="1949398"/>
            <a:ext cx="42672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72"/>
          <p:cNvSpPr txBox="1"/>
          <p:nvPr>
            <p:ph idx="2" type="title"/>
          </p:nvPr>
        </p:nvSpPr>
        <p:spPr>
          <a:xfrm>
            <a:off x="3796800" y="745812"/>
            <a:ext cx="15501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5" name="Google Shape;65;p72"/>
          <p:cNvSpPr txBox="1"/>
          <p:nvPr>
            <p:ph idx="1" type="subTitle"/>
          </p:nvPr>
        </p:nvSpPr>
        <p:spPr>
          <a:xfrm rot="483">
            <a:off x="2438400" y="3958188"/>
            <a:ext cx="42672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8400000" dist="7620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3"/>
          <p:cNvSpPr txBox="1"/>
          <p:nvPr>
            <p:ph idx="1" type="subTitle"/>
          </p:nvPr>
        </p:nvSpPr>
        <p:spPr>
          <a:xfrm>
            <a:off x="872400" y="3977700"/>
            <a:ext cx="2488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3"/>
          <p:cNvSpPr txBox="1"/>
          <p:nvPr>
            <p:ph idx="2" type="subTitle"/>
          </p:nvPr>
        </p:nvSpPr>
        <p:spPr>
          <a:xfrm>
            <a:off x="3327600" y="3977700"/>
            <a:ext cx="2488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3"/>
          <p:cNvSpPr txBox="1"/>
          <p:nvPr>
            <p:ph type="title"/>
          </p:nvPr>
        </p:nvSpPr>
        <p:spPr>
          <a:xfrm>
            <a:off x="872400" y="2906625"/>
            <a:ext cx="2488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70" name="Google Shape;70;p73"/>
          <p:cNvSpPr txBox="1"/>
          <p:nvPr>
            <p:ph idx="3" type="title"/>
          </p:nvPr>
        </p:nvSpPr>
        <p:spPr>
          <a:xfrm>
            <a:off x="3327600" y="2906625"/>
            <a:ext cx="2488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71" name="Google Shape;71;p73"/>
          <p:cNvSpPr txBox="1"/>
          <p:nvPr>
            <p:ph idx="4" type="subTitle"/>
          </p:nvPr>
        </p:nvSpPr>
        <p:spPr>
          <a:xfrm>
            <a:off x="5782800" y="3977700"/>
            <a:ext cx="2488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73"/>
          <p:cNvSpPr txBox="1"/>
          <p:nvPr>
            <p:ph idx="5" type="title"/>
          </p:nvPr>
        </p:nvSpPr>
        <p:spPr>
          <a:xfrm>
            <a:off x="5782800" y="2906625"/>
            <a:ext cx="2488800" cy="11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73" name="Google Shape;73;p73"/>
          <p:cNvSpPr txBox="1"/>
          <p:nvPr>
            <p:ph idx="6"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4" name="Google Shape;74;p73"/>
          <p:cNvGrpSpPr/>
          <p:nvPr/>
        </p:nvGrpSpPr>
        <p:grpSpPr>
          <a:xfrm>
            <a:off x="-1" y="-2858"/>
            <a:ext cx="9236947" cy="694969"/>
            <a:chOff x="-1" y="-2858"/>
            <a:chExt cx="9236947" cy="694969"/>
          </a:xfrm>
        </p:grpSpPr>
        <p:sp>
          <p:nvSpPr>
            <p:cNvPr id="75" name="Google Shape;75;p73"/>
            <p:cNvSpPr/>
            <p:nvPr/>
          </p:nvSpPr>
          <p:spPr>
            <a:xfrm>
              <a:off x="-1" y="-2858"/>
              <a:ext cx="9144000" cy="29250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50000">
                  <a:schemeClr val="accen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" name="Google Shape;76;p73"/>
            <p:cNvGrpSpPr/>
            <p:nvPr/>
          </p:nvGrpSpPr>
          <p:grpSpPr>
            <a:xfrm>
              <a:off x="88637" y="189117"/>
              <a:ext cx="405042" cy="366071"/>
              <a:chOff x="4895337" y="3503117"/>
              <a:chExt cx="405042" cy="366071"/>
            </a:xfrm>
          </p:grpSpPr>
          <p:sp>
            <p:nvSpPr>
              <p:cNvPr id="77" name="Google Shape;77;p73"/>
              <p:cNvSpPr/>
              <p:nvPr/>
            </p:nvSpPr>
            <p:spPr>
              <a:xfrm>
                <a:off x="4916255" y="3519206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73"/>
              <p:cNvSpPr/>
              <p:nvPr/>
            </p:nvSpPr>
            <p:spPr>
              <a:xfrm>
                <a:off x="4895337" y="3503117"/>
                <a:ext cx="384124" cy="349982"/>
              </a:xfrm>
              <a:custGeom>
                <a:rect b="b" l="l" r="r" t="t"/>
                <a:pathLst>
                  <a:path extrusionOk="0" h="8006" w="8787">
                    <a:moveTo>
                      <a:pt x="4395" y="1"/>
                    </a:moveTo>
                    <a:cubicBezTo>
                      <a:pt x="3370" y="1"/>
                      <a:pt x="2346" y="392"/>
                      <a:pt x="1565" y="1173"/>
                    </a:cubicBezTo>
                    <a:cubicBezTo>
                      <a:pt x="1" y="2737"/>
                      <a:pt x="1" y="5270"/>
                      <a:pt x="1565" y="6834"/>
                    </a:cubicBezTo>
                    <a:cubicBezTo>
                      <a:pt x="2346" y="7615"/>
                      <a:pt x="3370" y="8006"/>
                      <a:pt x="4395" y="8006"/>
                    </a:cubicBezTo>
                    <a:cubicBezTo>
                      <a:pt x="5419" y="8006"/>
                      <a:pt x="6443" y="7615"/>
                      <a:pt x="7224" y="6834"/>
                    </a:cubicBezTo>
                    <a:cubicBezTo>
                      <a:pt x="8787" y="5270"/>
                      <a:pt x="8787" y="2737"/>
                      <a:pt x="7224" y="1173"/>
                    </a:cubicBezTo>
                    <a:cubicBezTo>
                      <a:pt x="6443" y="392"/>
                      <a:pt x="5419" y="1"/>
                      <a:pt x="43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73"/>
              <p:cNvSpPr/>
              <p:nvPr/>
            </p:nvSpPr>
            <p:spPr>
              <a:xfrm>
                <a:off x="4999946" y="3593432"/>
                <a:ext cx="180237" cy="180849"/>
              </a:xfrm>
              <a:custGeom>
                <a:rect b="b" l="l" r="r" t="t"/>
                <a:pathLst>
                  <a:path extrusionOk="0" h="4137" w="4123">
                    <a:moveTo>
                      <a:pt x="2062" y="1"/>
                    </a:moveTo>
                    <a:cubicBezTo>
                      <a:pt x="1996" y="1"/>
                      <a:pt x="1931" y="26"/>
                      <a:pt x="1880" y="74"/>
                    </a:cubicBezTo>
                    <a:cubicBezTo>
                      <a:pt x="1630" y="307"/>
                      <a:pt x="1116" y="661"/>
                      <a:pt x="268" y="675"/>
                    </a:cubicBezTo>
                    <a:cubicBezTo>
                      <a:pt x="121" y="677"/>
                      <a:pt x="1" y="795"/>
                      <a:pt x="2" y="944"/>
                    </a:cubicBezTo>
                    <a:cubicBezTo>
                      <a:pt x="9" y="1637"/>
                      <a:pt x="203" y="3448"/>
                      <a:pt x="1965" y="4120"/>
                    </a:cubicBezTo>
                    <a:cubicBezTo>
                      <a:pt x="1996" y="4133"/>
                      <a:pt x="2028" y="4137"/>
                      <a:pt x="2062" y="4137"/>
                    </a:cubicBezTo>
                    <a:cubicBezTo>
                      <a:pt x="2078" y="4137"/>
                      <a:pt x="2095" y="4135"/>
                      <a:pt x="2112" y="4133"/>
                    </a:cubicBezTo>
                    <a:cubicBezTo>
                      <a:pt x="2127" y="4128"/>
                      <a:pt x="2143" y="4126"/>
                      <a:pt x="2159" y="4119"/>
                    </a:cubicBezTo>
                    <a:cubicBezTo>
                      <a:pt x="2381" y="4034"/>
                      <a:pt x="2574" y="3932"/>
                      <a:pt x="2750" y="3817"/>
                    </a:cubicBezTo>
                    <a:cubicBezTo>
                      <a:pt x="2966" y="3674"/>
                      <a:pt x="3150" y="3508"/>
                      <a:pt x="3304" y="3331"/>
                    </a:cubicBezTo>
                    <a:cubicBezTo>
                      <a:pt x="3334" y="3295"/>
                      <a:pt x="3365" y="3260"/>
                      <a:pt x="3393" y="3223"/>
                    </a:cubicBezTo>
                    <a:cubicBezTo>
                      <a:pt x="3564" y="3006"/>
                      <a:pt x="3697" y="2771"/>
                      <a:pt x="3798" y="2538"/>
                    </a:cubicBezTo>
                    <a:cubicBezTo>
                      <a:pt x="3832" y="2460"/>
                      <a:pt x="3861" y="2382"/>
                      <a:pt x="3888" y="2304"/>
                    </a:cubicBezTo>
                    <a:cubicBezTo>
                      <a:pt x="3955" y="2110"/>
                      <a:pt x="4004" y="1921"/>
                      <a:pt x="4038" y="1743"/>
                    </a:cubicBezTo>
                    <a:cubicBezTo>
                      <a:pt x="4100" y="1420"/>
                      <a:pt x="4117" y="1138"/>
                      <a:pt x="4119" y="944"/>
                    </a:cubicBezTo>
                    <a:cubicBezTo>
                      <a:pt x="4123" y="794"/>
                      <a:pt x="4004" y="675"/>
                      <a:pt x="3856" y="672"/>
                    </a:cubicBezTo>
                    <a:cubicBezTo>
                      <a:pt x="3749" y="671"/>
                      <a:pt x="3649" y="664"/>
                      <a:pt x="3553" y="654"/>
                    </a:cubicBezTo>
                    <a:cubicBezTo>
                      <a:pt x="3458" y="643"/>
                      <a:pt x="3368" y="627"/>
                      <a:pt x="3281" y="607"/>
                    </a:cubicBezTo>
                    <a:cubicBezTo>
                      <a:pt x="3153" y="579"/>
                      <a:pt x="3035" y="542"/>
                      <a:pt x="2928" y="500"/>
                    </a:cubicBezTo>
                    <a:cubicBezTo>
                      <a:pt x="2608" y="374"/>
                      <a:pt x="2383" y="204"/>
                      <a:pt x="2243" y="74"/>
                    </a:cubicBezTo>
                    <a:cubicBezTo>
                      <a:pt x="2232" y="61"/>
                      <a:pt x="2218" y="50"/>
                      <a:pt x="2204" y="42"/>
                    </a:cubicBezTo>
                    <a:cubicBezTo>
                      <a:pt x="2174" y="25"/>
                      <a:pt x="2143" y="12"/>
                      <a:pt x="2112" y="6"/>
                    </a:cubicBezTo>
                    <a:cubicBezTo>
                      <a:pt x="2095" y="3"/>
                      <a:pt x="2079" y="1"/>
                      <a:pt x="20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" name="Google Shape;80;p73"/>
            <p:cNvSpPr/>
            <p:nvPr/>
          </p:nvSpPr>
          <p:spPr>
            <a:xfrm>
              <a:off x="8555105" y="112020"/>
              <a:ext cx="77113" cy="77113"/>
            </a:xfrm>
            <a:custGeom>
              <a:rect b="b" l="l" r="r" t="t"/>
              <a:pathLst>
                <a:path extrusionOk="0" h="1764" w="1764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3"/>
            <p:cNvSpPr/>
            <p:nvPr/>
          </p:nvSpPr>
          <p:spPr>
            <a:xfrm>
              <a:off x="412434" y="52888"/>
              <a:ext cx="195319" cy="195362"/>
            </a:xfrm>
            <a:custGeom>
              <a:rect b="b" l="l" r="r" t="t"/>
              <a:pathLst>
                <a:path extrusionOk="0" h="4469" w="4468">
                  <a:moveTo>
                    <a:pt x="1741" y="1"/>
                  </a:moveTo>
                  <a:lnTo>
                    <a:pt x="1741" y="1742"/>
                  </a:lnTo>
                  <a:lnTo>
                    <a:pt x="1" y="1742"/>
                  </a:lnTo>
                  <a:lnTo>
                    <a:pt x="1" y="2724"/>
                  </a:lnTo>
                  <a:lnTo>
                    <a:pt x="1741" y="2724"/>
                  </a:lnTo>
                  <a:lnTo>
                    <a:pt x="1741" y="4468"/>
                  </a:lnTo>
                  <a:lnTo>
                    <a:pt x="2724" y="4468"/>
                  </a:lnTo>
                  <a:lnTo>
                    <a:pt x="2724" y="2724"/>
                  </a:lnTo>
                  <a:lnTo>
                    <a:pt x="4468" y="2724"/>
                  </a:lnTo>
                  <a:lnTo>
                    <a:pt x="4468" y="1742"/>
                  </a:lnTo>
                  <a:lnTo>
                    <a:pt x="2724" y="1742"/>
                  </a:lnTo>
                  <a:lnTo>
                    <a:pt x="2724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" name="Google Shape;82;p73"/>
            <p:cNvGrpSpPr/>
            <p:nvPr/>
          </p:nvGrpSpPr>
          <p:grpSpPr>
            <a:xfrm>
              <a:off x="8707382" y="147379"/>
              <a:ext cx="529564" cy="544732"/>
              <a:chOff x="3236532" y="2252479"/>
              <a:chExt cx="529564" cy="544732"/>
            </a:xfrm>
          </p:grpSpPr>
          <p:sp>
            <p:nvSpPr>
              <p:cNvPr id="83" name="Google Shape;83;p73"/>
              <p:cNvSpPr/>
              <p:nvPr/>
            </p:nvSpPr>
            <p:spPr>
              <a:xfrm>
                <a:off x="3256991" y="2288150"/>
                <a:ext cx="509105" cy="509061"/>
              </a:xfrm>
              <a:custGeom>
                <a:rect b="b" l="l" r="r" t="t"/>
                <a:pathLst>
                  <a:path extrusionOk="0" h="11645" w="11646">
                    <a:moveTo>
                      <a:pt x="5822" y="0"/>
                    </a:moveTo>
                    <a:cubicBezTo>
                      <a:pt x="4278" y="0"/>
                      <a:pt x="2797" y="613"/>
                      <a:pt x="1706" y="1706"/>
                    </a:cubicBezTo>
                    <a:cubicBezTo>
                      <a:pt x="614" y="2797"/>
                      <a:pt x="0" y="4278"/>
                      <a:pt x="0" y="5822"/>
                    </a:cubicBezTo>
                    <a:cubicBezTo>
                      <a:pt x="0" y="7366"/>
                      <a:pt x="614" y="8847"/>
                      <a:pt x="1706" y="9939"/>
                    </a:cubicBezTo>
                    <a:cubicBezTo>
                      <a:pt x="2797" y="11032"/>
                      <a:pt x="4278" y="11644"/>
                      <a:pt x="5822" y="11644"/>
                    </a:cubicBezTo>
                    <a:cubicBezTo>
                      <a:pt x="7366" y="11644"/>
                      <a:pt x="8848" y="11032"/>
                      <a:pt x="9940" y="9939"/>
                    </a:cubicBezTo>
                    <a:cubicBezTo>
                      <a:pt x="11032" y="8847"/>
                      <a:pt x="11645" y="7366"/>
                      <a:pt x="11645" y="5822"/>
                    </a:cubicBezTo>
                    <a:cubicBezTo>
                      <a:pt x="11645" y="4278"/>
                      <a:pt x="11032" y="2797"/>
                      <a:pt x="9940" y="1706"/>
                    </a:cubicBezTo>
                    <a:cubicBezTo>
                      <a:pt x="8848" y="613"/>
                      <a:pt x="7366" y="0"/>
                      <a:pt x="58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73"/>
              <p:cNvSpPr/>
              <p:nvPr/>
            </p:nvSpPr>
            <p:spPr>
              <a:xfrm>
                <a:off x="3236532" y="2252479"/>
                <a:ext cx="509105" cy="509105"/>
              </a:xfrm>
              <a:custGeom>
                <a:rect b="b" l="l" r="r" t="t"/>
                <a:pathLst>
                  <a:path extrusionOk="0" h="11646" w="11646">
                    <a:moveTo>
                      <a:pt x="5822" y="0"/>
                    </a:moveTo>
                    <a:cubicBezTo>
                      <a:pt x="2606" y="0"/>
                      <a:pt x="0" y="2607"/>
                      <a:pt x="0" y="5822"/>
                    </a:cubicBezTo>
                    <a:cubicBezTo>
                      <a:pt x="0" y="9039"/>
                      <a:pt x="2606" y="11646"/>
                      <a:pt x="5822" y="11646"/>
                    </a:cubicBezTo>
                    <a:cubicBezTo>
                      <a:pt x="9038" y="11646"/>
                      <a:pt x="11645" y="9039"/>
                      <a:pt x="11645" y="5822"/>
                    </a:cubicBezTo>
                    <a:cubicBezTo>
                      <a:pt x="11645" y="2607"/>
                      <a:pt x="9038" y="0"/>
                      <a:pt x="58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73"/>
              <p:cNvSpPr/>
              <p:nvPr/>
            </p:nvSpPr>
            <p:spPr>
              <a:xfrm rot="-617710">
                <a:off x="3358275" y="2374218"/>
                <a:ext cx="265605" cy="265605"/>
              </a:xfrm>
              <a:custGeom>
                <a:rect b="b" l="l" r="r" t="t"/>
                <a:pathLst>
                  <a:path extrusionOk="0" h="6076" w="6076">
                    <a:moveTo>
                      <a:pt x="3036" y="2208"/>
                    </a:moveTo>
                    <a:cubicBezTo>
                      <a:pt x="3097" y="2208"/>
                      <a:pt x="3158" y="2215"/>
                      <a:pt x="3219" y="2229"/>
                    </a:cubicBezTo>
                    <a:cubicBezTo>
                      <a:pt x="3434" y="2277"/>
                      <a:pt x="3618" y="2409"/>
                      <a:pt x="3736" y="2595"/>
                    </a:cubicBezTo>
                    <a:cubicBezTo>
                      <a:pt x="3855" y="2784"/>
                      <a:pt x="3893" y="3006"/>
                      <a:pt x="3844" y="3222"/>
                    </a:cubicBezTo>
                    <a:cubicBezTo>
                      <a:pt x="3757" y="3607"/>
                      <a:pt x="3413" y="3867"/>
                      <a:pt x="3034" y="3867"/>
                    </a:cubicBezTo>
                    <a:cubicBezTo>
                      <a:pt x="2974" y="3867"/>
                      <a:pt x="2913" y="3860"/>
                      <a:pt x="2853" y="3847"/>
                    </a:cubicBezTo>
                    <a:cubicBezTo>
                      <a:pt x="2638" y="3799"/>
                      <a:pt x="2452" y="3669"/>
                      <a:pt x="2335" y="3481"/>
                    </a:cubicBezTo>
                    <a:cubicBezTo>
                      <a:pt x="2216" y="3294"/>
                      <a:pt x="2178" y="3071"/>
                      <a:pt x="2228" y="2856"/>
                    </a:cubicBezTo>
                    <a:cubicBezTo>
                      <a:pt x="2315" y="2470"/>
                      <a:pt x="2659" y="2208"/>
                      <a:pt x="3036" y="2208"/>
                    </a:cubicBezTo>
                    <a:close/>
                    <a:moveTo>
                      <a:pt x="3035" y="1987"/>
                    </a:moveTo>
                    <a:cubicBezTo>
                      <a:pt x="2555" y="1987"/>
                      <a:pt x="2122" y="2319"/>
                      <a:pt x="2013" y="2806"/>
                    </a:cubicBezTo>
                    <a:cubicBezTo>
                      <a:pt x="1952" y="3079"/>
                      <a:pt x="1998" y="3360"/>
                      <a:pt x="2150" y="3598"/>
                    </a:cubicBezTo>
                    <a:cubicBezTo>
                      <a:pt x="2298" y="3837"/>
                      <a:pt x="2532" y="4001"/>
                      <a:pt x="2805" y="4063"/>
                    </a:cubicBezTo>
                    <a:cubicBezTo>
                      <a:pt x="2882" y="4080"/>
                      <a:pt x="2960" y="4089"/>
                      <a:pt x="3036" y="4089"/>
                    </a:cubicBezTo>
                    <a:cubicBezTo>
                      <a:pt x="3516" y="4089"/>
                      <a:pt x="3950" y="3756"/>
                      <a:pt x="4062" y="3271"/>
                    </a:cubicBezTo>
                    <a:cubicBezTo>
                      <a:pt x="4124" y="2997"/>
                      <a:pt x="4076" y="2716"/>
                      <a:pt x="3926" y="2478"/>
                    </a:cubicBezTo>
                    <a:cubicBezTo>
                      <a:pt x="3777" y="2240"/>
                      <a:pt x="3544" y="2075"/>
                      <a:pt x="3270" y="2014"/>
                    </a:cubicBezTo>
                    <a:cubicBezTo>
                      <a:pt x="3191" y="1996"/>
                      <a:pt x="3112" y="1987"/>
                      <a:pt x="3035" y="1987"/>
                    </a:cubicBezTo>
                    <a:close/>
                    <a:moveTo>
                      <a:pt x="3275" y="264"/>
                    </a:moveTo>
                    <a:lnTo>
                      <a:pt x="4014" y="432"/>
                    </a:lnTo>
                    <a:lnTo>
                      <a:pt x="3833" y="1236"/>
                    </a:lnTo>
                    <a:lnTo>
                      <a:pt x="3910" y="1275"/>
                    </a:lnTo>
                    <a:cubicBezTo>
                      <a:pt x="4094" y="1367"/>
                      <a:pt x="4260" y="1485"/>
                      <a:pt x="4407" y="1627"/>
                    </a:cubicBezTo>
                    <a:lnTo>
                      <a:pt x="4469" y="1688"/>
                    </a:lnTo>
                    <a:lnTo>
                      <a:pt x="5166" y="1246"/>
                    </a:lnTo>
                    <a:lnTo>
                      <a:pt x="5572" y="1887"/>
                    </a:lnTo>
                    <a:lnTo>
                      <a:pt x="4873" y="2327"/>
                    </a:lnTo>
                    <a:lnTo>
                      <a:pt x="4902" y="2410"/>
                    </a:lnTo>
                    <a:cubicBezTo>
                      <a:pt x="4967" y="2602"/>
                      <a:pt x="5001" y="2803"/>
                      <a:pt x="5003" y="3008"/>
                    </a:cubicBezTo>
                    <a:lnTo>
                      <a:pt x="5006" y="3096"/>
                    </a:lnTo>
                    <a:lnTo>
                      <a:pt x="5810" y="3277"/>
                    </a:lnTo>
                    <a:lnTo>
                      <a:pt x="5643" y="4017"/>
                    </a:lnTo>
                    <a:lnTo>
                      <a:pt x="4838" y="3834"/>
                    </a:lnTo>
                    <a:lnTo>
                      <a:pt x="4798" y="3912"/>
                    </a:lnTo>
                    <a:cubicBezTo>
                      <a:pt x="4707" y="4096"/>
                      <a:pt x="4589" y="4263"/>
                      <a:pt x="4448" y="4408"/>
                    </a:cubicBezTo>
                    <a:lnTo>
                      <a:pt x="4387" y="4471"/>
                    </a:lnTo>
                    <a:lnTo>
                      <a:pt x="4827" y="5169"/>
                    </a:lnTo>
                    <a:lnTo>
                      <a:pt x="4188" y="5574"/>
                    </a:lnTo>
                    <a:lnTo>
                      <a:pt x="3748" y="4875"/>
                    </a:lnTo>
                    <a:lnTo>
                      <a:pt x="3664" y="4903"/>
                    </a:lnTo>
                    <a:cubicBezTo>
                      <a:pt x="3472" y="4970"/>
                      <a:pt x="3270" y="5004"/>
                      <a:pt x="3065" y="5007"/>
                    </a:cubicBezTo>
                    <a:lnTo>
                      <a:pt x="2978" y="5008"/>
                    </a:lnTo>
                    <a:lnTo>
                      <a:pt x="2796" y="5813"/>
                    </a:lnTo>
                    <a:lnTo>
                      <a:pt x="2058" y="5644"/>
                    </a:lnTo>
                    <a:lnTo>
                      <a:pt x="2239" y="4841"/>
                    </a:lnTo>
                    <a:lnTo>
                      <a:pt x="2161" y="4801"/>
                    </a:lnTo>
                    <a:cubicBezTo>
                      <a:pt x="1977" y="4710"/>
                      <a:pt x="1812" y="4591"/>
                      <a:pt x="1665" y="4449"/>
                    </a:cubicBezTo>
                    <a:lnTo>
                      <a:pt x="1602" y="4390"/>
                    </a:lnTo>
                    <a:lnTo>
                      <a:pt x="905" y="4830"/>
                    </a:lnTo>
                    <a:lnTo>
                      <a:pt x="499" y="4191"/>
                    </a:lnTo>
                    <a:lnTo>
                      <a:pt x="1198" y="3749"/>
                    </a:lnTo>
                    <a:lnTo>
                      <a:pt x="1170" y="3667"/>
                    </a:lnTo>
                    <a:cubicBezTo>
                      <a:pt x="1105" y="3474"/>
                      <a:pt x="1071" y="3273"/>
                      <a:pt x="1068" y="3068"/>
                    </a:cubicBezTo>
                    <a:lnTo>
                      <a:pt x="1065" y="2981"/>
                    </a:lnTo>
                    <a:lnTo>
                      <a:pt x="262" y="2799"/>
                    </a:lnTo>
                    <a:lnTo>
                      <a:pt x="429" y="2059"/>
                    </a:lnTo>
                    <a:lnTo>
                      <a:pt x="1233" y="2242"/>
                    </a:lnTo>
                    <a:lnTo>
                      <a:pt x="1273" y="2164"/>
                    </a:lnTo>
                    <a:cubicBezTo>
                      <a:pt x="1365" y="1980"/>
                      <a:pt x="1482" y="1815"/>
                      <a:pt x="1624" y="1668"/>
                    </a:cubicBezTo>
                    <a:lnTo>
                      <a:pt x="1685" y="1606"/>
                    </a:lnTo>
                    <a:lnTo>
                      <a:pt x="1245" y="907"/>
                    </a:lnTo>
                    <a:lnTo>
                      <a:pt x="1884" y="503"/>
                    </a:lnTo>
                    <a:lnTo>
                      <a:pt x="2324" y="1201"/>
                    </a:lnTo>
                    <a:lnTo>
                      <a:pt x="2407" y="1173"/>
                    </a:lnTo>
                    <a:cubicBezTo>
                      <a:pt x="2599" y="1108"/>
                      <a:pt x="2802" y="1074"/>
                      <a:pt x="3007" y="1070"/>
                    </a:cubicBezTo>
                    <a:lnTo>
                      <a:pt x="3093" y="1068"/>
                    </a:lnTo>
                    <a:lnTo>
                      <a:pt x="3275" y="264"/>
                    </a:lnTo>
                    <a:close/>
                    <a:moveTo>
                      <a:pt x="3111" y="0"/>
                    </a:moveTo>
                    <a:lnTo>
                      <a:pt x="2918" y="852"/>
                    </a:lnTo>
                    <a:cubicBezTo>
                      <a:pt x="2751" y="862"/>
                      <a:pt x="2582" y="890"/>
                      <a:pt x="2421" y="938"/>
                    </a:cubicBezTo>
                    <a:lnTo>
                      <a:pt x="1955" y="198"/>
                    </a:lnTo>
                    <a:lnTo>
                      <a:pt x="942" y="838"/>
                    </a:lnTo>
                    <a:lnTo>
                      <a:pt x="1409" y="1577"/>
                    </a:lnTo>
                    <a:cubicBezTo>
                      <a:pt x="1296" y="1703"/>
                      <a:pt x="1198" y="1840"/>
                      <a:pt x="1117" y="1989"/>
                    </a:cubicBezTo>
                    <a:lnTo>
                      <a:pt x="265" y="1796"/>
                    </a:lnTo>
                    <a:lnTo>
                      <a:pt x="0" y="2965"/>
                    </a:lnTo>
                    <a:lnTo>
                      <a:pt x="852" y="3158"/>
                    </a:lnTo>
                    <a:cubicBezTo>
                      <a:pt x="860" y="3325"/>
                      <a:pt x="888" y="3492"/>
                      <a:pt x="936" y="3655"/>
                    </a:cubicBezTo>
                    <a:lnTo>
                      <a:pt x="198" y="4121"/>
                    </a:lnTo>
                    <a:lnTo>
                      <a:pt x="837" y="5134"/>
                    </a:lnTo>
                    <a:lnTo>
                      <a:pt x="1577" y="4667"/>
                    </a:lnTo>
                    <a:cubicBezTo>
                      <a:pt x="1701" y="4780"/>
                      <a:pt x="1840" y="4878"/>
                      <a:pt x="1989" y="4958"/>
                    </a:cubicBezTo>
                    <a:lnTo>
                      <a:pt x="1796" y="5811"/>
                    </a:lnTo>
                    <a:lnTo>
                      <a:pt x="2964" y="6076"/>
                    </a:lnTo>
                    <a:lnTo>
                      <a:pt x="3158" y="5224"/>
                    </a:lnTo>
                    <a:cubicBezTo>
                      <a:pt x="3328" y="5216"/>
                      <a:pt x="3495" y="5188"/>
                      <a:pt x="3656" y="5139"/>
                    </a:cubicBezTo>
                    <a:lnTo>
                      <a:pt x="4122" y="5878"/>
                    </a:lnTo>
                    <a:lnTo>
                      <a:pt x="5135" y="5238"/>
                    </a:lnTo>
                    <a:lnTo>
                      <a:pt x="4668" y="4499"/>
                    </a:lnTo>
                    <a:cubicBezTo>
                      <a:pt x="4780" y="4374"/>
                      <a:pt x="4876" y="4236"/>
                      <a:pt x="4958" y="4087"/>
                    </a:cubicBezTo>
                    <a:lnTo>
                      <a:pt x="5810" y="4280"/>
                    </a:lnTo>
                    <a:lnTo>
                      <a:pt x="6075" y="3112"/>
                    </a:lnTo>
                    <a:lnTo>
                      <a:pt x="5223" y="2919"/>
                    </a:lnTo>
                    <a:cubicBezTo>
                      <a:pt x="5214" y="2751"/>
                      <a:pt x="5186" y="2583"/>
                      <a:pt x="5138" y="2423"/>
                    </a:cubicBezTo>
                    <a:lnTo>
                      <a:pt x="5877" y="1958"/>
                    </a:lnTo>
                    <a:lnTo>
                      <a:pt x="5237" y="942"/>
                    </a:lnTo>
                    <a:lnTo>
                      <a:pt x="4499" y="1409"/>
                    </a:lnTo>
                    <a:cubicBezTo>
                      <a:pt x="4373" y="1296"/>
                      <a:pt x="4236" y="1200"/>
                      <a:pt x="4087" y="1118"/>
                    </a:cubicBezTo>
                    <a:lnTo>
                      <a:pt x="4279" y="266"/>
                    </a:lnTo>
                    <a:lnTo>
                      <a:pt x="3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52.xml"/><Relationship Id="rId24" Type="http://schemas.openxmlformats.org/officeDocument/2006/relationships/slideLayout" Target="../slideLayouts/slideLayout55.xml"/><Relationship Id="rId23" Type="http://schemas.openxmlformats.org/officeDocument/2006/relationships/slideLayout" Target="../slideLayouts/slideLayout54.xml"/><Relationship Id="rId1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57.xml"/><Relationship Id="rId25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59.xml"/><Relationship Id="rId27" Type="http://schemas.openxmlformats.org/officeDocument/2006/relationships/slideLayout" Target="../slideLayouts/slideLayout58.xml"/><Relationship Id="rId5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7.xml"/><Relationship Id="rId29" Type="http://schemas.openxmlformats.org/officeDocument/2006/relationships/slideLayout" Target="../slideLayouts/slideLayout60.xml"/><Relationship Id="rId7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1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2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7" name="Google Shape;7;p62"/>
          <p:cNvSpPr txBox="1"/>
          <p:nvPr>
            <p:ph idx="1" type="body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8e24e3c337_0_1223"/>
          <p:cNvSpPr txBox="1"/>
          <p:nvPr>
            <p:ph type="title"/>
          </p:nvPr>
        </p:nvSpPr>
        <p:spPr>
          <a:xfrm>
            <a:off x="720000" y="418963"/>
            <a:ext cx="7704000" cy="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SemiBold"/>
              <a:buNone/>
              <a:defRPr b="1" i="0" sz="28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388" name="Google Shape;388;g38e24e3c337_0_1223"/>
          <p:cNvSpPr txBox="1"/>
          <p:nvPr>
            <p:ph idx="1" type="body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 b="0" i="0" sz="1400" u="none" cap="none" strike="noStrike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Djza1MzRmoZWZUHvdF6XCkaO3BVZwVX9/view" TargetMode="External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"/>
          <p:cNvSpPr/>
          <p:nvPr/>
        </p:nvSpPr>
        <p:spPr>
          <a:xfrm flipH="1">
            <a:off x="4788300" y="5050"/>
            <a:ext cx="4355700" cy="5143500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rgbClr val="EAF4FF"/>
              </a:gs>
              <a:gs pos="50000">
                <a:schemeClr val="dk2"/>
              </a:gs>
              <a:gs pos="100000">
                <a:srgbClr val="F0E9FF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1"/>
          <p:cNvSpPr txBox="1"/>
          <p:nvPr>
            <p:ph type="ctrTitle"/>
          </p:nvPr>
        </p:nvSpPr>
        <p:spPr>
          <a:xfrm>
            <a:off x="562412" y="857434"/>
            <a:ext cx="3509371" cy="131014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600">
                <a:solidFill>
                  <a:srgbClr val="3B6EF5"/>
                </a:solidFill>
              </a:rPr>
              <a:t>Evalink</a:t>
            </a:r>
            <a:endParaRPr b="0">
              <a:solidFill>
                <a:srgbClr val="3B6EF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73" name="Google Shape;773;p1"/>
          <p:cNvSpPr/>
          <p:nvPr/>
        </p:nvSpPr>
        <p:spPr>
          <a:xfrm>
            <a:off x="5134412" y="217138"/>
            <a:ext cx="1440000" cy="1440000"/>
          </a:xfrm>
          <a:prstGeom prst="ellipse">
            <a:avLst/>
          </a:prstGeom>
          <a:solidFill>
            <a:srgbClr val="F48CE6">
              <a:alpha val="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1"/>
          <p:cNvSpPr/>
          <p:nvPr/>
        </p:nvSpPr>
        <p:spPr>
          <a:xfrm>
            <a:off x="5634728" y="3390189"/>
            <a:ext cx="698810" cy="683942"/>
          </a:xfrm>
          <a:prstGeom prst="ellipse">
            <a:avLst/>
          </a:prstGeom>
          <a:solidFill>
            <a:srgbClr val="375FD8">
              <a:alpha val="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5" name="Google Shape;775;p1"/>
          <p:cNvSpPr/>
          <p:nvPr/>
        </p:nvSpPr>
        <p:spPr>
          <a:xfrm>
            <a:off x="7256473" y="1375254"/>
            <a:ext cx="720000" cy="720000"/>
          </a:xfrm>
          <a:prstGeom prst="ellipse">
            <a:avLst/>
          </a:prstGeom>
          <a:solidFill>
            <a:srgbClr val="B3C9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"/>
          <p:cNvSpPr/>
          <p:nvPr/>
        </p:nvSpPr>
        <p:spPr>
          <a:xfrm>
            <a:off x="7035838" y="3228246"/>
            <a:ext cx="1800000" cy="1800000"/>
          </a:xfrm>
          <a:prstGeom prst="ellipse">
            <a:avLst/>
          </a:prstGeom>
          <a:solidFill>
            <a:srgbClr val="39C4FF">
              <a:alpha val="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1"/>
          <p:cNvSpPr txBox="1"/>
          <p:nvPr/>
        </p:nvSpPr>
        <p:spPr>
          <a:xfrm>
            <a:off x="562412" y="2262053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Sistema de Evaluación de Desempeño</a:t>
            </a:r>
            <a:br>
              <a:rPr b="0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Compromiso de Avance – 1</a:t>
            </a: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7</a:t>
            </a:r>
            <a:r>
              <a:rPr b="0" i="0" lang="en" sz="1400" u="none" cap="none" strike="noStrike">
                <a:solidFill>
                  <a:srgbClr val="000000"/>
                </a:solidFill>
                <a:latin typeface="Didact Gothic"/>
                <a:ea typeface="Didact Gothic"/>
                <a:cs typeface="Didact Gothic"/>
                <a:sym typeface="Didact Gothic"/>
              </a:rPr>
              <a:t> de octubre 2025</a:t>
            </a:r>
            <a:endParaRPr b="0" i="0" sz="1400" u="none" cap="none" strike="noStrike">
              <a:solidFill>
                <a:srgbClr val="000000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78" name="Google Shape;778;p1"/>
          <p:cNvSpPr txBox="1"/>
          <p:nvPr/>
        </p:nvSpPr>
        <p:spPr>
          <a:xfrm>
            <a:off x="562412" y="3707326"/>
            <a:ext cx="1638374" cy="110274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3B6EF5"/>
                </a:solidFill>
                <a:latin typeface="Didact Gothic"/>
                <a:ea typeface="Didact Gothic"/>
                <a:cs typeface="Didact Gothic"/>
                <a:sym typeface="Didact Gothic"/>
              </a:rPr>
              <a:t>Equipo: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3B6EF5"/>
                </a:solidFill>
                <a:latin typeface="Didact Gothic"/>
                <a:ea typeface="Didact Gothic"/>
                <a:cs typeface="Didact Gothic"/>
                <a:sym typeface="Didact Gothic"/>
              </a:rPr>
              <a:t>Vicente Farías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3B6EF5"/>
                </a:solidFill>
                <a:latin typeface="Didact Gothic"/>
                <a:ea typeface="Didact Gothic"/>
                <a:cs typeface="Didact Gothic"/>
                <a:sym typeface="Didact Gothic"/>
              </a:rPr>
              <a:t>Sharay Muñoz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3B6EF5"/>
                </a:solidFill>
                <a:latin typeface="Didact Gothic"/>
                <a:ea typeface="Didact Gothic"/>
                <a:cs typeface="Didact Gothic"/>
                <a:sym typeface="Didact Gothic"/>
              </a:rPr>
              <a:t>Sebasthian Silva</a:t>
            </a:r>
            <a:endParaRPr b="0" i="0" sz="900" u="none" cap="none" strike="noStrike">
              <a:solidFill>
                <a:srgbClr val="3B6EF5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8e24e3c337_0_0"/>
          <p:cNvSpPr/>
          <p:nvPr/>
        </p:nvSpPr>
        <p:spPr>
          <a:xfrm>
            <a:off x="0" y="0"/>
            <a:ext cx="9144000" cy="460800"/>
          </a:xfrm>
          <a:prstGeom prst="rect">
            <a:avLst/>
          </a:prstGeom>
          <a:gradFill>
            <a:gsLst>
              <a:gs pos="0">
                <a:srgbClr val="EAF4FF"/>
              </a:gs>
              <a:gs pos="50000">
                <a:schemeClr val="dk2"/>
              </a:gs>
              <a:gs pos="100000">
                <a:srgbClr val="F0E9FF"/>
              </a:gs>
            </a:gsLst>
            <a:path path="circle">
              <a:fillToRect b="0%" l="100%" r="0%" t="100%"/>
            </a:path>
            <a:tileRect b="-100%" l="0%" r="-100%" t="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g38e24e3c337_0_0"/>
          <p:cNvSpPr txBox="1"/>
          <p:nvPr>
            <p:ph type="ctrTitle"/>
          </p:nvPr>
        </p:nvSpPr>
        <p:spPr>
          <a:xfrm>
            <a:off x="3647713" y="700350"/>
            <a:ext cx="18486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3B6EF5"/>
                </a:solidFill>
              </a:rPr>
              <a:t>Agenda</a:t>
            </a:r>
            <a:endParaRPr b="0" sz="2100">
              <a:solidFill>
                <a:srgbClr val="3B6EF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785" name="Google Shape;785;g38e24e3c337_0_0"/>
          <p:cNvSpPr txBox="1"/>
          <p:nvPr/>
        </p:nvSpPr>
        <p:spPr>
          <a:xfrm>
            <a:off x="2720675" y="1347450"/>
            <a:ext cx="641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3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6" name="Google Shape;786;g38e24e3c337_0_0"/>
          <p:cNvSpPr txBox="1"/>
          <p:nvPr/>
        </p:nvSpPr>
        <p:spPr>
          <a:xfrm>
            <a:off x="1981325" y="1972900"/>
            <a:ext cx="21204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Compromisos Sesión Anterior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7" name="Google Shape;787;g38e24e3c337_0_0"/>
          <p:cNvSpPr txBox="1"/>
          <p:nvPr/>
        </p:nvSpPr>
        <p:spPr>
          <a:xfrm>
            <a:off x="1924175" y="2456575"/>
            <a:ext cx="2234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Revisión de los compromisos trabajados en el Sprint 2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88" name="Google Shape;788;g38e24e3c337_0_0"/>
          <p:cNvSpPr txBox="1"/>
          <p:nvPr/>
        </p:nvSpPr>
        <p:spPr>
          <a:xfrm>
            <a:off x="6048350" y="1347450"/>
            <a:ext cx="7611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3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9" name="Google Shape;789;g38e24e3c337_0_0"/>
          <p:cNvSpPr txBox="1"/>
          <p:nvPr/>
        </p:nvSpPr>
        <p:spPr>
          <a:xfrm>
            <a:off x="5251850" y="2456563"/>
            <a:ext cx="2234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Revisión de los compromisos trabajados en el Sprint 3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90" name="Google Shape;790;g38e24e3c337_0_0"/>
          <p:cNvSpPr txBox="1"/>
          <p:nvPr/>
        </p:nvSpPr>
        <p:spPr>
          <a:xfrm>
            <a:off x="2720675" y="3109250"/>
            <a:ext cx="7611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  <a:endParaRPr sz="3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1" name="Google Shape;791;g38e24e3c337_0_0"/>
          <p:cNvSpPr txBox="1"/>
          <p:nvPr/>
        </p:nvSpPr>
        <p:spPr>
          <a:xfrm>
            <a:off x="2291225" y="3734700"/>
            <a:ext cx="15006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Compromisos de la Sesión 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2" name="Google Shape;792;g38e24e3c337_0_0"/>
          <p:cNvSpPr txBox="1"/>
          <p:nvPr/>
        </p:nvSpPr>
        <p:spPr>
          <a:xfrm>
            <a:off x="1924175" y="4218375"/>
            <a:ext cx="2234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Revisión de los compromisos trabajados en el Sprint 3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93" name="Google Shape;793;g38e24e3c337_0_0"/>
          <p:cNvSpPr txBox="1"/>
          <p:nvPr/>
        </p:nvSpPr>
        <p:spPr>
          <a:xfrm>
            <a:off x="6048350" y="3109250"/>
            <a:ext cx="8373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  <a:endParaRPr sz="3500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4" name="Google Shape;794;g38e24e3c337_0_0"/>
          <p:cNvSpPr txBox="1"/>
          <p:nvPr/>
        </p:nvSpPr>
        <p:spPr>
          <a:xfrm>
            <a:off x="5251850" y="4218363"/>
            <a:ext cx="2234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Revisión de los compromisos trabajados en el Sprint 3</a:t>
            </a:r>
            <a:endParaRPr sz="1200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95" name="Google Shape;795;g38e24e3c337_0_0"/>
          <p:cNvSpPr txBox="1"/>
          <p:nvPr/>
        </p:nvSpPr>
        <p:spPr>
          <a:xfrm>
            <a:off x="5309000" y="1972888"/>
            <a:ext cx="21204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Resumen Sprint 3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6" name="Google Shape;796;g38e24e3c337_0_0"/>
          <p:cNvSpPr txBox="1"/>
          <p:nvPr/>
        </p:nvSpPr>
        <p:spPr>
          <a:xfrm>
            <a:off x="5309000" y="3734688"/>
            <a:ext cx="21204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Avances del Proyecto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84231a8ced_0_21"/>
          <p:cNvSpPr txBox="1"/>
          <p:nvPr>
            <p:ph type="ctrTitle"/>
          </p:nvPr>
        </p:nvSpPr>
        <p:spPr>
          <a:xfrm>
            <a:off x="853000" y="570571"/>
            <a:ext cx="42009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B6EF5"/>
                </a:solidFill>
              </a:rPr>
              <a:t>Compromisos Sesión</a:t>
            </a:r>
            <a:endParaRPr b="0" sz="1100">
              <a:solidFill>
                <a:srgbClr val="3B6EF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802" name="Google Shape;802;g384231a8ced_0_21"/>
          <p:cNvGraphicFramePr/>
          <p:nvPr/>
        </p:nvGraphicFramePr>
        <p:xfrm>
          <a:off x="43976" y="8815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{5C412761-6200-44F6-8D19-35E246888125}</a:tableStyleId>
              </a:tblPr>
              <a:tblGrid>
                <a:gridCol w="557975"/>
                <a:gridCol w="2392550"/>
                <a:gridCol w="1393975"/>
                <a:gridCol w="939450"/>
                <a:gridCol w="1547525"/>
                <a:gridCol w="2088250"/>
              </a:tblGrid>
              <a:tr h="63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ID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Actividad / Historia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Responsable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Estado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Comentarios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</a:tr>
              <a:tr h="22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13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Historial de plantillas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SB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Sin Iniciar</a:t>
                      </a:r>
                      <a:endParaRPr sz="12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Guardado json y versión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</a:tr>
              <a:tr h="19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19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Implementar generación y validación de JWT + refresh en backend (Django).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VM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2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Sin Iniciar</a:t>
                      </a:r>
                      <a:endParaRPr sz="12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Seguridad de APIs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</a:tr>
              <a:tr h="52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22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Pruebas unitarias de login y control de permisos.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Sin Iniciar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Prueba de roles y permisos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</a:tr>
              <a:tr h="39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33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Asignar Autoevaluación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VM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2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Sin Iniciar</a:t>
                      </a:r>
                      <a:endParaRPr sz="12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Prueba de RRHH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</a:tr>
              <a:tr h="41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Autoevaluación para docentes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2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Sin Iniciar</a:t>
                      </a:r>
                      <a:endParaRPr sz="12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Responder Formulario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"/>
          <p:cNvSpPr txBox="1"/>
          <p:nvPr>
            <p:ph type="ctrTitle"/>
          </p:nvPr>
        </p:nvSpPr>
        <p:spPr>
          <a:xfrm>
            <a:off x="988171" y="83825"/>
            <a:ext cx="32619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B6EF5"/>
                </a:solidFill>
              </a:rPr>
              <a:t>Resumen Sprint </a:t>
            </a:r>
            <a:r>
              <a:rPr lang="en" sz="2000">
                <a:solidFill>
                  <a:srgbClr val="3B6EF5"/>
                </a:solidFill>
              </a:rPr>
              <a:t>3</a:t>
            </a:r>
            <a:endParaRPr b="0" sz="1100">
              <a:solidFill>
                <a:srgbClr val="3B6EF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graphicFrame>
        <p:nvGraphicFramePr>
          <p:cNvPr id="808" name="Google Shape;808;p3"/>
          <p:cNvGraphicFramePr/>
          <p:nvPr/>
        </p:nvGraphicFramePr>
        <p:xfrm>
          <a:off x="217787" y="570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{5C412761-6200-44F6-8D19-35E246888125}</a:tableStyleId>
              </a:tblPr>
              <a:tblGrid>
                <a:gridCol w="1990125"/>
                <a:gridCol w="2237500"/>
                <a:gridCol w="2237500"/>
                <a:gridCol w="2237500"/>
              </a:tblGrid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Fecha Reporte</a:t>
                      </a:r>
                      <a:endParaRPr b="0" sz="10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 gridSpan="2" rowSpan="11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11"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Explicación del Desvío</a:t>
                      </a:r>
                      <a:endParaRPr b="0" sz="10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</a:t>
                      </a: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7</a:t>
                      </a:r>
                      <a:r>
                        <a:rPr b="0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</a:t>
                      </a:r>
                      <a:r>
                        <a:rPr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  <a:tc row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Fecha inicio</a:t>
                      </a:r>
                      <a:endParaRPr b="0" sz="10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 gridSpan="2" vMerge="1"/>
                <a:tc hMerge="1" vMerge="1"/>
                <a:tc vMerge="1"/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16</a:t>
                      </a:r>
                      <a:r>
                        <a:rPr b="0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</a:t>
                      </a:r>
                      <a:r>
                        <a:rPr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  <a:tc vMerge="1"/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Fecha Fin</a:t>
                      </a:r>
                      <a:endParaRPr b="0" sz="10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 gridSpan="2" vMerge="1"/>
                <a:tc hMerge="1" vMerge="1"/>
                <a:tc vMerge="1"/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30</a:t>
                      </a:r>
                      <a:r>
                        <a:rPr b="0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</a:t>
                      </a:r>
                      <a:r>
                        <a:rPr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Próximos Hitos Claves</a:t>
                      </a:r>
                      <a:endParaRPr b="0" sz="10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Estado Actual</a:t>
                      </a:r>
                      <a:endParaRPr b="0" sz="10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 gridSpan="2" vMerge="1"/>
                <a:tc hMerge="1" vMerge="1"/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Finalización Sprint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</a:t>
                      </a:r>
                      <a:r>
                        <a:rPr b="0"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30</a:t>
                      </a:r>
                      <a:r>
                        <a:rPr b="0"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</a:t>
                      </a:r>
                      <a:br>
                        <a:rPr b="0"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</a:br>
                      <a:endParaRPr b="0" sz="10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Planificación Sprint 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4</a:t>
                      </a:r>
                      <a:r>
                        <a:rPr b="1"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</a:t>
                      </a:r>
                      <a:r>
                        <a:rPr b="0"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31</a:t>
                      </a:r>
                      <a:r>
                        <a:rPr b="0"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/1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Cerrado: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0%</a:t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  <a:tc vMerge="1"/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En curso: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0</a:t>
                      </a: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%</a:t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 gridSpan="2" vMerge="1"/>
                <a:tc hMerge="1" vMerge="1"/>
                <a:tc vMerge="1"/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Sin Iniciar: 100%</a:t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vMerge="1"/>
                <a:tc hMerge="1" vMerge="1"/>
                <a:tc vMerge="1"/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Estado </a:t>
                      </a:r>
                      <a:r>
                        <a:rPr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del Sprint</a:t>
                      </a:r>
                      <a:r>
                        <a:rPr b="0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: </a:t>
                      </a: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En curso</a:t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 gridSpan="2" vMerge="1"/>
                <a:tc hMerge="1" vMerge="1"/>
                <a:tc vMerge="1"/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Estado anterior (Sprint </a:t>
                      </a:r>
                      <a:r>
                        <a:rPr lang="en" sz="1000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</a:t>
                      </a:r>
                      <a:r>
                        <a:rPr b="0" lang="en" sz="10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)</a:t>
                      </a:r>
                      <a:endParaRPr b="0" sz="10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Temas Destacados</a:t>
                      </a:r>
                      <a:endParaRPr b="0" sz="10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Temas Abierto</a:t>
                      </a:r>
                      <a:endParaRPr b="0" sz="10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Avance Real: </a:t>
                      </a:r>
                      <a:r>
                        <a:rPr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97</a:t>
                      </a:r>
                      <a:r>
                        <a:rPr b="0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%</a:t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Logros</a:t>
                      </a:r>
                      <a:endParaRPr b="1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Logramos mantener sesión activa mediante tokens y el uso de cookies</a:t>
                      </a:r>
                      <a:endParaRPr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implementación de bienvenida tras el inicio de sesión</a:t>
                      </a:r>
                      <a:endParaRPr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Próximos pasos</a:t>
                      </a:r>
                      <a:endParaRPr b="1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Completar formulario de autoevaluación</a:t>
                      </a:r>
                      <a:endParaRPr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Avance Planificado: </a:t>
                      </a:r>
                      <a:r>
                        <a:rPr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100</a:t>
                      </a:r>
                      <a:r>
                        <a:rPr b="0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%</a:t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 vMerge="1"/>
                <a:tc vMerge="1"/>
                <a:tc vMerge="1"/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Desviación: </a:t>
                      </a:r>
                      <a:r>
                        <a:rPr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r>
                        <a:rPr b="0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%</a:t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0"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Estado: </a:t>
                      </a:r>
                      <a:r>
                        <a:rPr lang="en" sz="1000" u="none" cap="none" strike="noStrike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Cerrado (Completado)</a:t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 vMerge="1"/>
                <a:tc vMerge="1"/>
                <a:tc vMerge="1"/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  <a:tr h="254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b="0" sz="10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0" marB="0" marR="72000" marL="72000" anchor="ctr">
                    <a:lnL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8D8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8e24e3c337_0_1217"/>
          <p:cNvSpPr txBox="1"/>
          <p:nvPr>
            <p:ph type="ctrTitle"/>
          </p:nvPr>
        </p:nvSpPr>
        <p:spPr>
          <a:xfrm>
            <a:off x="980750" y="191975"/>
            <a:ext cx="47085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3B6EF5"/>
                </a:solidFill>
              </a:rPr>
              <a:t>Próximos Compromisos de Sesión</a:t>
            </a:r>
            <a:endParaRPr b="0" sz="1100">
              <a:solidFill>
                <a:srgbClr val="3B6EF5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14" name="Google Shape;814;g38e24e3c337_0_1217"/>
          <p:cNvSpPr/>
          <p:nvPr/>
        </p:nvSpPr>
        <p:spPr>
          <a:xfrm>
            <a:off x="0" y="4628032"/>
            <a:ext cx="9144000" cy="460800"/>
          </a:xfrm>
          <a:prstGeom prst="rect">
            <a:avLst/>
          </a:prstGeom>
          <a:gradFill>
            <a:gsLst>
              <a:gs pos="0">
                <a:srgbClr val="EAF4FF"/>
              </a:gs>
              <a:gs pos="50000">
                <a:schemeClr val="dk2"/>
              </a:gs>
              <a:gs pos="100000">
                <a:srgbClr val="F0E9FF"/>
              </a:gs>
            </a:gsLst>
            <a:path path="circle">
              <a:fillToRect b="0%" l="100%" r="0%" t="100%"/>
            </a:path>
            <a:tileRect b="-100%" l="0%" r="-100%" t="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5" name="Google Shape;815;g38e24e3c337_0_1217"/>
          <p:cNvGraphicFramePr/>
          <p:nvPr/>
        </p:nvGraphicFramePr>
        <p:xfrm>
          <a:off x="112139" y="10309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{5C412761-6200-44F6-8D19-35E246888125}</a:tableStyleId>
              </a:tblPr>
              <a:tblGrid>
                <a:gridCol w="557975"/>
                <a:gridCol w="2392550"/>
                <a:gridCol w="1393975"/>
                <a:gridCol w="939450"/>
                <a:gridCol w="1547525"/>
                <a:gridCol w="2088250"/>
              </a:tblGrid>
              <a:tr h="6305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ID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Actividad / Historia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Responsable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Estado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2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Comentarios</a:t>
                      </a:r>
                      <a:endParaRPr b="1" sz="1200" u="none" cap="none" strike="noStrike">
                        <a:solidFill>
                          <a:schemeClr val="dk2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B6EF5"/>
                    </a:solidFill>
                  </a:tcPr>
                </a:tc>
              </a:tr>
              <a:tr h="2294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13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Historial de plantillas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SB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Sin Iniciar</a:t>
                      </a:r>
                      <a:endParaRPr sz="12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Guardado json y versión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</a:tr>
              <a:tr h="195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19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Implementar generación y validación de JWT + refresh en backend (Django).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VM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2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Sin Iniciar</a:t>
                      </a:r>
                      <a:endParaRPr sz="12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Seguridad de APIs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</a:tr>
              <a:tr h="52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22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Pruebas unitarias de login y control de permisos.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Sin Iniciar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Prueba de roles y permisos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</a:tr>
              <a:tr h="392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33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Asignar Autoevaluación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VM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2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Sin Iniciar</a:t>
                      </a:r>
                      <a:endParaRPr sz="12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Prueba de RRHH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</a:tr>
              <a:tr h="41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15</a:t>
                      </a:r>
                      <a:endParaRPr b="1" sz="1200" u="none" cap="none" strike="noStrike">
                        <a:solidFill>
                          <a:schemeClr val="lt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Autoevaluación para docentes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P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 u="none" cap="none" strike="noStrike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Sprint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3</a:t>
                      </a:r>
                      <a:endParaRPr sz="12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Sin Iniciar</a:t>
                      </a:r>
                      <a:endParaRPr sz="1200" u="none" cap="none" strike="noStrike"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Didact Gothic"/>
                          <a:ea typeface="Didact Gothic"/>
                          <a:cs typeface="Didact Gothic"/>
                          <a:sym typeface="Didact Gothic"/>
                        </a:rPr>
                        <a:t>Responder Formulario 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Didact Gothic"/>
                        <a:ea typeface="Didact Gothic"/>
                        <a:cs typeface="Didact Gothic"/>
                        <a:sym typeface="Didact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8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E1B4B"/>
            </a:gs>
            <a:gs pos="100000">
              <a:srgbClr val="111827"/>
            </a:gs>
          </a:gsLst>
          <a:lin ang="5999900" scaled="0"/>
        </a:gradFill>
      </p:bgPr>
    </p:bg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38bbae80b09_0_1"/>
          <p:cNvSpPr txBox="1"/>
          <p:nvPr>
            <p:ph type="ctrTitle"/>
          </p:nvPr>
        </p:nvSpPr>
        <p:spPr>
          <a:xfrm>
            <a:off x="2588400" y="112725"/>
            <a:ext cx="36993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000">
                <a:solidFill>
                  <a:schemeClr val="dk2"/>
                </a:solidFill>
              </a:rPr>
              <a:t>Avances –  Diagrama Desarrollo Evalink</a:t>
            </a:r>
            <a:endParaRPr b="0" sz="11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21" name="Google Shape;821;g38bbae80b09_0_1"/>
          <p:cNvSpPr/>
          <p:nvPr/>
        </p:nvSpPr>
        <p:spPr>
          <a:xfrm>
            <a:off x="60307" y="3486542"/>
            <a:ext cx="1440000" cy="1440000"/>
          </a:xfrm>
          <a:prstGeom prst="ellipse">
            <a:avLst/>
          </a:prstGeom>
          <a:solidFill>
            <a:srgbClr val="F48CE6">
              <a:alpha val="470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g38bbae80b09_0_1"/>
          <p:cNvSpPr/>
          <p:nvPr/>
        </p:nvSpPr>
        <p:spPr>
          <a:xfrm>
            <a:off x="1934922" y="76284"/>
            <a:ext cx="720000" cy="720000"/>
          </a:xfrm>
          <a:prstGeom prst="ellipse">
            <a:avLst/>
          </a:prstGeom>
          <a:solidFill>
            <a:srgbClr val="B3C9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g38bbae80b09_0_1"/>
          <p:cNvSpPr/>
          <p:nvPr/>
        </p:nvSpPr>
        <p:spPr>
          <a:xfrm>
            <a:off x="6423536" y="4098553"/>
            <a:ext cx="698700" cy="684000"/>
          </a:xfrm>
          <a:prstGeom prst="ellipse">
            <a:avLst/>
          </a:prstGeom>
          <a:solidFill>
            <a:srgbClr val="375FD8">
              <a:alpha val="901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4" name="Google Shape;824;g38bbae80b09_0_1" title="ChatGPT Image 10 oct 2025, 08_56_27 p.m.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4723" y="1012850"/>
            <a:ext cx="5654550" cy="37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E1B4B"/>
            </a:gs>
            <a:gs pos="100000">
              <a:srgbClr val="111827"/>
            </a:gs>
          </a:gsLst>
          <a:lin ang="5999900" scaled="0"/>
        </a:gradFill>
      </p:bgPr>
    </p:bg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38e24e3c337_0_801"/>
          <p:cNvSpPr txBox="1"/>
          <p:nvPr>
            <p:ph type="ctrTitle"/>
          </p:nvPr>
        </p:nvSpPr>
        <p:spPr>
          <a:xfrm>
            <a:off x="2588400" y="112725"/>
            <a:ext cx="36993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000">
                <a:solidFill>
                  <a:schemeClr val="dk2"/>
                </a:solidFill>
              </a:rPr>
              <a:t>Diseños de Roles – Evalink</a:t>
            </a:r>
            <a:endParaRPr b="0" sz="11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30" name="Google Shape;830;g38e24e3c337_0_801"/>
          <p:cNvSpPr/>
          <p:nvPr/>
        </p:nvSpPr>
        <p:spPr>
          <a:xfrm>
            <a:off x="563332" y="3225567"/>
            <a:ext cx="1440000" cy="1440000"/>
          </a:xfrm>
          <a:prstGeom prst="ellipse">
            <a:avLst/>
          </a:prstGeom>
          <a:solidFill>
            <a:srgbClr val="F48CE6">
              <a:alpha val="47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g38e24e3c337_0_801"/>
          <p:cNvSpPr/>
          <p:nvPr/>
        </p:nvSpPr>
        <p:spPr>
          <a:xfrm>
            <a:off x="1934922" y="76284"/>
            <a:ext cx="720000" cy="720000"/>
          </a:xfrm>
          <a:prstGeom prst="ellipse">
            <a:avLst/>
          </a:prstGeom>
          <a:solidFill>
            <a:srgbClr val="B3C9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g38e24e3c337_0_801"/>
          <p:cNvSpPr/>
          <p:nvPr/>
        </p:nvSpPr>
        <p:spPr>
          <a:xfrm>
            <a:off x="6926561" y="3837578"/>
            <a:ext cx="698700" cy="684000"/>
          </a:xfrm>
          <a:prstGeom prst="ellipse">
            <a:avLst/>
          </a:prstGeom>
          <a:solidFill>
            <a:srgbClr val="375FD8">
              <a:alpha val="902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3" name="Google Shape;833;g38e24e3c337_0_8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275" y="1037412"/>
            <a:ext cx="1503675" cy="309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g38e24e3c337_0_8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9412" y="1030640"/>
            <a:ext cx="1503675" cy="3108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g38e24e3c337_0_8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4513" y="934038"/>
            <a:ext cx="1503675" cy="3149183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g38e24e3c337_0_801"/>
          <p:cNvSpPr txBox="1"/>
          <p:nvPr/>
        </p:nvSpPr>
        <p:spPr>
          <a:xfrm>
            <a:off x="2516925" y="1113550"/>
            <a:ext cx="9135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RRHH – Gestión de Evaluaciones</a:t>
            </a:r>
            <a:endParaRPr sz="1000"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37" name="Google Shape;837;g38e24e3c337_0_801"/>
          <p:cNvSpPr txBox="1"/>
          <p:nvPr/>
        </p:nvSpPr>
        <p:spPr>
          <a:xfrm>
            <a:off x="5092050" y="1113550"/>
            <a:ext cx="9135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Docente – Portal del Trabajador</a:t>
            </a:r>
            <a:endParaRPr sz="1000"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38" name="Google Shape;838;g38e24e3c337_0_801"/>
          <p:cNvSpPr txBox="1"/>
          <p:nvPr/>
        </p:nvSpPr>
        <p:spPr>
          <a:xfrm>
            <a:off x="7667175" y="1113550"/>
            <a:ext cx="913500" cy="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2"/>
                </a:solidFill>
                <a:latin typeface="Didact Gothic"/>
                <a:ea typeface="Didact Gothic"/>
                <a:cs typeface="Didact Gothic"/>
                <a:sym typeface="Didact Gothic"/>
              </a:rPr>
              <a:t>Evaluador – Equipo Directivo</a:t>
            </a:r>
            <a:endParaRPr sz="1000">
              <a:solidFill>
                <a:schemeClr val="accent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39" name="Google Shape;839;g38e24e3c337_0_801"/>
          <p:cNvSpPr txBox="1"/>
          <p:nvPr/>
        </p:nvSpPr>
        <p:spPr>
          <a:xfrm>
            <a:off x="2516924" y="1889413"/>
            <a:ext cx="9135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Administra plantillas y asigna evaluaciones de desempeño al personal.</a:t>
            </a:r>
            <a:endParaRPr sz="10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40" name="Google Shape;840;g38e24e3c337_0_801"/>
          <p:cNvSpPr txBox="1"/>
          <p:nvPr/>
        </p:nvSpPr>
        <p:spPr>
          <a:xfrm>
            <a:off x="5092049" y="1965513"/>
            <a:ext cx="9135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Accede y completa su propia evaluación de desempeño.</a:t>
            </a:r>
            <a:endParaRPr sz="10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41" name="Google Shape;841;g38e24e3c337_0_801"/>
          <p:cNvSpPr txBox="1"/>
          <p:nvPr/>
        </p:nvSpPr>
        <p:spPr>
          <a:xfrm>
            <a:off x="7667174" y="1965525"/>
            <a:ext cx="913500" cy="12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Didact Gothic"/>
                <a:ea typeface="Didact Gothic"/>
                <a:cs typeface="Didact Gothic"/>
                <a:sym typeface="Didact Gothic"/>
              </a:rPr>
              <a:t>Realiza y supervisa evaluaciones individuales o mixtas.</a:t>
            </a:r>
            <a:endParaRPr sz="1000">
              <a:solidFill>
                <a:schemeClr val="dk2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E1B4B"/>
            </a:gs>
            <a:gs pos="100000">
              <a:srgbClr val="111827"/>
            </a:gs>
          </a:gsLst>
          <a:lin ang="5999900" scaled="0"/>
        </a:gradFill>
      </p:bgPr>
    </p:bg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841b66ebed_0_5"/>
          <p:cNvSpPr/>
          <p:nvPr/>
        </p:nvSpPr>
        <p:spPr>
          <a:xfrm>
            <a:off x="6423536" y="-1"/>
            <a:ext cx="2520000" cy="2520000"/>
          </a:xfrm>
          <a:prstGeom prst="ellipse">
            <a:avLst/>
          </a:prstGeom>
          <a:solidFill>
            <a:srgbClr val="39C4FF">
              <a:alpha val="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g3841b66ebed_0_5"/>
          <p:cNvSpPr txBox="1"/>
          <p:nvPr>
            <p:ph type="ctrTitle"/>
          </p:nvPr>
        </p:nvSpPr>
        <p:spPr>
          <a:xfrm>
            <a:off x="2605500" y="303850"/>
            <a:ext cx="39330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2000">
                <a:solidFill>
                  <a:schemeClr val="dk2"/>
                </a:solidFill>
              </a:rPr>
              <a:t>Plantilla de Evaluación</a:t>
            </a:r>
            <a:endParaRPr b="0" sz="11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48" name="Google Shape;848;g3841b66ebed_0_5"/>
          <p:cNvSpPr/>
          <p:nvPr/>
        </p:nvSpPr>
        <p:spPr>
          <a:xfrm>
            <a:off x="60307" y="3486542"/>
            <a:ext cx="1440000" cy="1440000"/>
          </a:xfrm>
          <a:prstGeom prst="ellipse">
            <a:avLst/>
          </a:prstGeom>
          <a:solidFill>
            <a:srgbClr val="F48CE6">
              <a:alpha val="392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g3841b66ebed_0_5"/>
          <p:cNvSpPr/>
          <p:nvPr/>
        </p:nvSpPr>
        <p:spPr>
          <a:xfrm>
            <a:off x="1934922" y="76284"/>
            <a:ext cx="720000" cy="720000"/>
          </a:xfrm>
          <a:prstGeom prst="ellipse">
            <a:avLst/>
          </a:prstGeom>
          <a:solidFill>
            <a:srgbClr val="B3C9FF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g3841b66ebed_0_5"/>
          <p:cNvSpPr/>
          <p:nvPr/>
        </p:nvSpPr>
        <p:spPr>
          <a:xfrm>
            <a:off x="6423536" y="4098553"/>
            <a:ext cx="698700" cy="684000"/>
          </a:xfrm>
          <a:prstGeom prst="ellipse">
            <a:avLst/>
          </a:prstGeom>
          <a:solidFill>
            <a:srgbClr val="375FD8">
              <a:alpha val="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1" name="Google Shape;851;g3841b66ebed_0_5" title="plantilla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3988" y="1237365"/>
            <a:ext cx="6596028" cy="3145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"/>
          <p:cNvSpPr/>
          <p:nvPr/>
        </p:nvSpPr>
        <p:spPr>
          <a:xfrm>
            <a:off x="0" y="5050"/>
            <a:ext cx="4355700" cy="5143500"/>
          </a:xfrm>
          <a:prstGeom prst="parallelogram">
            <a:avLst>
              <a:gd fmla="val 25000" name="adj"/>
            </a:avLst>
          </a:prstGeom>
          <a:gradFill>
            <a:gsLst>
              <a:gs pos="0">
                <a:schemeClr val="accent2"/>
              </a:gs>
              <a:gs pos="5000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7" name="Google Shape;857;p9"/>
          <p:cNvSpPr txBox="1"/>
          <p:nvPr>
            <p:ph idx="2" type="title"/>
          </p:nvPr>
        </p:nvSpPr>
        <p:spPr>
          <a:xfrm>
            <a:off x="4572000" y="2420900"/>
            <a:ext cx="3858900" cy="9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Muchas Gracias!</a:t>
            </a:r>
            <a:endParaRPr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858" name="Google Shape;858;p9"/>
          <p:cNvSpPr txBox="1"/>
          <p:nvPr>
            <p:ph idx="1" type="subTitle"/>
          </p:nvPr>
        </p:nvSpPr>
        <p:spPr>
          <a:xfrm rot="535">
            <a:off x="4572034" y="3588493"/>
            <a:ext cx="3858900" cy="43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rotWithShape="0" algn="bl" dir="7800000" dist="76200">
              <a:schemeClr val="accent1"/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859" name="Google Shape;859;p9"/>
          <p:cNvGrpSpPr/>
          <p:nvPr/>
        </p:nvGrpSpPr>
        <p:grpSpPr>
          <a:xfrm>
            <a:off x="2240874" y="3296732"/>
            <a:ext cx="925956" cy="931438"/>
            <a:chOff x="2317074" y="3372932"/>
            <a:chExt cx="925956" cy="931438"/>
          </a:xfrm>
        </p:grpSpPr>
        <p:sp>
          <p:nvSpPr>
            <p:cNvPr id="860" name="Google Shape;860;p9"/>
            <p:cNvSpPr/>
            <p:nvPr/>
          </p:nvSpPr>
          <p:spPr>
            <a:xfrm>
              <a:off x="2317074" y="3372932"/>
              <a:ext cx="795788" cy="795832"/>
            </a:xfrm>
            <a:custGeom>
              <a:rect b="b" l="l" r="r" t="t"/>
              <a:pathLst>
                <a:path extrusionOk="0" h="18205" w="18204">
                  <a:moveTo>
                    <a:pt x="9102" y="5178"/>
                  </a:moveTo>
                  <a:cubicBezTo>
                    <a:pt x="11313" y="5178"/>
                    <a:pt x="13104" y="6971"/>
                    <a:pt x="13104" y="9180"/>
                  </a:cubicBezTo>
                  <a:cubicBezTo>
                    <a:pt x="13104" y="11390"/>
                    <a:pt x="11313" y="13183"/>
                    <a:pt x="9102" y="13183"/>
                  </a:cubicBezTo>
                  <a:cubicBezTo>
                    <a:pt x="6893" y="13183"/>
                    <a:pt x="5100" y="11390"/>
                    <a:pt x="5100" y="9180"/>
                  </a:cubicBezTo>
                  <a:cubicBezTo>
                    <a:pt x="5100" y="6971"/>
                    <a:pt x="6893" y="5178"/>
                    <a:pt x="9102" y="5178"/>
                  </a:cubicBezTo>
                  <a:close/>
                  <a:moveTo>
                    <a:pt x="7565" y="1"/>
                  </a:moveTo>
                  <a:cubicBezTo>
                    <a:pt x="7332" y="1"/>
                    <a:pt x="7142" y="190"/>
                    <a:pt x="7142" y="424"/>
                  </a:cubicBezTo>
                  <a:lnTo>
                    <a:pt x="7142" y="2033"/>
                  </a:lnTo>
                  <a:cubicBezTo>
                    <a:pt x="6557" y="2193"/>
                    <a:pt x="6002" y="2422"/>
                    <a:pt x="5486" y="2712"/>
                  </a:cubicBezTo>
                  <a:lnTo>
                    <a:pt x="4355" y="1580"/>
                  </a:lnTo>
                  <a:cubicBezTo>
                    <a:pt x="4272" y="1498"/>
                    <a:pt x="4164" y="1456"/>
                    <a:pt x="4057" y="1456"/>
                  </a:cubicBezTo>
                  <a:cubicBezTo>
                    <a:pt x="3949" y="1456"/>
                    <a:pt x="3841" y="1498"/>
                    <a:pt x="3758" y="1580"/>
                  </a:cubicBezTo>
                  <a:lnTo>
                    <a:pt x="1580" y="3758"/>
                  </a:lnTo>
                  <a:cubicBezTo>
                    <a:pt x="1416" y="3922"/>
                    <a:pt x="1416" y="4189"/>
                    <a:pt x="1580" y="4353"/>
                  </a:cubicBezTo>
                  <a:lnTo>
                    <a:pt x="2691" y="5464"/>
                  </a:lnTo>
                  <a:cubicBezTo>
                    <a:pt x="2386" y="5987"/>
                    <a:pt x="2146" y="6548"/>
                    <a:pt x="1976" y="7141"/>
                  </a:cubicBezTo>
                  <a:lnTo>
                    <a:pt x="424" y="7141"/>
                  </a:lnTo>
                  <a:cubicBezTo>
                    <a:pt x="190" y="7141"/>
                    <a:pt x="1" y="7330"/>
                    <a:pt x="1" y="7564"/>
                  </a:cubicBezTo>
                  <a:lnTo>
                    <a:pt x="1" y="10642"/>
                  </a:lnTo>
                  <a:cubicBezTo>
                    <a:pt x="1" y="10875"/>
                    <a:pt x="190" y="11065"/>
                    <a:pt x="424" y="11065"/>
                  </a:cubicBezTo>
                  <a:lnTo>
                    <a:pt x="1931" y="11065"/>
                  </a:lnTo>
                  <a:cubicBezTo>
                    <a:pt x="2092" y="11679"/>
                    <a:pt x="2329" y="12260"/>
                    <a:pt x="2633" y="12801"/>
                  </a:cubicBezTo>
                  <a:lnTo>
                    <a:pt x="1579" y="13855"/>
                  </a:lnTo>
                  <a:cubicBezTo>
                    <a:pt x="1415" y="14019"/>
                    <a:pt x="1415" y="14286"/>
                    <a:pt x="1579" y="14450"/>
                  </a:cubicBezTo>
                  <a:lnTo>
                    <a:pt x="3757" y="16628"/>
                  </a:lnTo>
                  <a:cubicBezTo>
                    <a:pt x="3839" y="16710"/>
                    <a:pt x="3947" y="16751"/>
                    <a:pt x="4054" y="16751"/>
                  </a:cubicBezTo>
                  <a:cubicBezTo>
                    <a:pt x="4162" y="16751"/>
                    <a:pt x="4270" y="16710"/>
                    <a:pt x="4352" y="16628"/>
                  </a:cubicBezTo>
                  <a:lnTo>
                    <a:pt x="5384" y="15596"/>
                  </a:lnTo>
                  <a:cubicBezTo>
                    <a:pt x="5930" y="15911"/>
                    <a:pt x="6520" y="16161"/>
                    <a:pt x="7142" y="16333"/>
                  </a:cubicBezTo>
                  <a:lnTo>
                    <a:pt x="7142" y="17450"/>
                  </a:lnTo>
                  <a:cubicBezTo>
                    <a:pt x="7142" y="17867"/>
                    <a:pt x="7479" y="18205"/>
                    <a:pt x="7896" y="18205"/>
                  </a:cubicBezTo>
                  <a:lnTo>
                    <a:pt x="10310" y="18205"/>
                  </a:lnTo>
                  <a:cubicBezTo>
                    <a:pt x="10727" y="18205"/>
                    <a:pt x="11064" y="17867"/>
                    <a:pt x="11064" y="17450"/>
                  </a:cubicBezTo>
                  <a:lnTo>
                    <a:pt x="11064" y="16333"/>
                  </a:lnTo>
                  <a:cubicBezTo>
                    <a:pt x="11686" y="16163"/>
                    <a:pt x="12276" y="15914"/>
                    <a:pt x="12821" y="15596"/>
                  </a:cubicBezTo>
                  <a:lnTo>
                    <a:pt x="13619" y="16392"/>
                  </a:lnTo>
                  <a:cubicBezTo>
                    <a:pt x="13766" y="16540"/>
                    <a:pt x="13959" y="16614"/>
                    <a:pt x="14152" y="16614"/>
                  </a:cubicBezTo>
                  <a:cubicBezTo>
                    <a:pt x="14345" y="16614"/>
                    <a:pt x="14539" y="16540"/>
                    <a:pt x="14687" y="16392"/>
                  </a:cubicBezTo>
                  <a:lnTo>
                    <a:pt x="16392" y="14687"/>
                  </a:lnTo>
                  <a:cubicBezTo>
                    <a:pt x="16688" y="14391"/>
                    <a:pt x="16688" y="13914"/>
                    <a:pt x="16392" y="13619"/>
                  </a:cubicBezTo>
                  <a:lnTo>
                    <a:pt x="15573" y="12800"/>
                  </a:lnTo>
                  <a:cubicBezTo>
                    <a:pt x="15876" y="12260"/>
                    <a:pt x="16115" y="11679"/>
                    <a:pt x="16275" y="11065"/>
                  </a:cubicBezTo>
                  <a:lnTo>
                    <a:pt x="17448" y="11065"/>
                  </a:lnTo>
                  <a:cubicBezTo>
                    <a:pt x="17866" y="11065"/>
                    <a:pt x="18204" y="10727"/>
                    <a:pt x="18204" y="10310"/>
                  </a:cubicBezTo>
                  <a:lnTo>
                    <a:pt x="18204" y="7897"/>
                  </a:lnTo>
                  <a:cubicBezTo>
                    <a:pt x="18204" y="7479"/>
                    <a:pt x="17867" y="7141"/>
                    <a:pt x="17450" y="7141"/>
                  </a:cubicBezTo>
                  <a:lnTo>
                    <a:pt x="16231" y="7141"/>
                  </a:lnTo>
                  <a:cubicBezTo>
                    <a:pt x="16061" y="6547"/>
                    <a:pt x="15821" y="5985"/>
                    <a:pt x="15517" y="5464"/>
                  </a:cubicBezTo>
                  <a:lnTo>
                    <a:pt x="16392" y="4588"/>
                  </a:lnTo>
                  <a:cubicBezTo>
                    <a:pt x="16688" y="4293"/>
                    <a:pt x="16688" y="3816"/>
                    <a:pt x="16392" y="3521"/>
                  </a:cubicBezTo>
                  <a:lnTo>
                    <a:pt x="14687" y="1815"/>
                  </a:lnTo>
                  <a:cubicBezTo>
                    <a:pt x="14539" y="1667"/>
                    <a:pt x="14346" y="1593"/>
                    <a:pt x="14153" y="1593"/>
                  </a:cubicBezTo>
                  <a:cubicBezTo>
                    <a:pt x="13960" y="1593"/>
                    <a:pt x="13767" y="1667"/>
                    <a:pt x="13619" y="1815"/>
                  </a:cubicBezTo>
                  <a:lnTo>
                    <a:pt x="12722" y="2712"/>
                  </a:lnTo>
                  <a:cubicBezTo>
                    <a:pt x="12205" y="2422"/>
                    <a:pt x="11649" y="2191"/>
                    <a:pt x="11066" y="2033"/>
                  </a:cubicBezTo>
                  <a:lnTo>
                    <a:pt x="11066" y="424"/>
                  </a:lnTo>
                  <a:cubicBezTo>
                    <a:pt x="11066" y="190"/>
                    <a:pt x="10877" y="1"/>
                    <a:pt x="10644" y="1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3112845" y="4036030"/>
              <a:ext cx="53070" cy="53026"/>
            </a:xfrm>
            <a:custGeom>
              <a:rect b="b" l="l" r="r" t="t"/>
              <a:pathLst>
                <a:path extrusionOk="0" h="1213" w="1214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3165917" y="4227257"/>
              <a:ext cx="77113" cy="77113"/>
            </a:xfrm>
            <a:custGeom>
              <a:rect b="b" l="l" r="r" t="t"/>
              <a:pathLst>
                <a:path extrusionOk="0" h="1764" w="1764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2985428" y="4251327"/>
              <a:ext cx="28896" cy="28983"/>
            </a:xfrm>
            <a:custGeom>
              <a:rect b="b" l="l" r="r" t="t"/>
              <a:pathLst>
                <a:path extrusionOk="0" h="663" w="661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4" name="Google Shape;864;p9"/>
          <p:cNvGrpSpPr/>
          <p:nvPr/>
        </p:nvGrpSpPr>
        <p:grpSpPr>
          <a:xfrm>
            <a:off x="715203" y="3219607"/>
            <a:ext cx="1187077" cy="1037524"/>
            <a:chOff x="791403" y="3295807"/>
            <a:chExt cx="1187077" cy="1037524"/>
          </a:xfrm>
        </p:grpSpPr>
        <p:sp>
          <p:nvSpPr>
            <p:cNvPr id="865" name="Google Shape;865;p9"/>
            <p:cNvSpPr/>
            <p:nvPr/>
          </p:nvSpPr>
          <p:spPr>
            <a:xfrm>
              <a:off x="1018395" y="3390805"/>
              <a:ext cx="53070" cy="53026"/>
            </a:xfrm>
            <a:custGeom>
              <a:rect b="b" l="l" r="r" t="t"/>
              <a:pathLst>
                <a:path extrusionOk="0" h="1213" w="1214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891642" y="3295807"/>
              <a:ext cx="77113" cy="77113"/>
            </a:xfrm>
            <a:custGeom>
              <a:rect b="b" l="l" r="r" t="t"/>
              <a:pathLst>
                <a:path extrusionOk="0" h="1764" w="1764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791403" y="3526502"/>
              <a:ext cx="28896" cy="28983"/>
            </a:xfrm>
            <a:custGeom>
              <a:rect b="b" l="l" r="r" t="t"/>
              <a:pathLst>
                <a:path extrusionOk="0" h="663" w="661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8" name="Google Shape;868;p9"/>
            <p:cNvGrpSpPr/>
            <p:nvPr/>
          </p:nvGrpSpPr>
          <p:grpSpPr>
            <a:xfrm>
              <a:off x="891647" y="3623780"/>
              <a:ext cx="889265" cy="294134"/>
              <a:chOff x="1868693" y="4307295"/>
              <a:chExt cx="690959" cy="228542"/>
            </a:xfrm>
          </p:grpSpPr>
          <p:sp>
            <p:nvSpPr>
              <p:cNvPr id="869" name="Google Shape;869;p9"/>
              <p:cNvSpPr/>
              <p:nvPr/>
            </p:nvSpPr>
            <p:spPr>
              <a:xfrm>
                <a:off x="1868693" y="4307295"/>
                <a:ext cx="690959" cy="228542"/>
              </a:xfrm>
              <a:custGeom>
                <a:rect b="b" l="l" r="r" t="t"/>
                <a:pathLst>
                  <a:path extrusionOk="0" h="5228" w="15806">
                    <a:moveTo>
                      <a:pt x="1" y="1"/>
                    </a:moveTo>
                    <a:lnTo>
                      <a:pt x="1" y="5228"/>
                    </a:lnTo>
                    <a:lnTo>
                      <a:pt x="15805" y="5228"/>
                    </a:lnTo>
                    <a:lnTo>
                      <a:pt x="15805" y="1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0" name="Google Shape;870;p9"/>
              <p:cNvSpPr/>
              <p:nvPr/>
            </p:nvSpPr>
            <p:spPr>
              <a:xfrm>
                <a:off x="1918397" y="4363949"/>
                <a:ext cx="581410" cy="9180"/>
              </a:xfrm>
              <a:custGeom>
                <a:rect b="b" l="l" r="r" t="t"/>
                <a:pathLst>
                  <a:path extrusionOk="0" h="210" w="13300">
                    <a:moveTo>
                      <a:pt x="1" y="0"/>
                    </a:moveTo>
                    <a:lnTo>
                      <a:pt x="1" y="210"/>
                    </a:lnTo>
                    <a:lnTo>
                      <a:pt x="13299" y="210"/>
                    </a:lnTo>
                    <a:lnTo>
                      <a:pt x="13299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1" name="Google Shape;871;p9"/>
              <p:cNvSpPr/>
              <p:nvPr/>
            </p:nvSpPr>
            <p:spPr>
              <a:xfrm>
                <a:off x="1918397" y="4410987"/>
                <a:ext cx="581410" cy="9180"/>
              </a:xfrm>
              <a:custGeom>
                <a:rect b="b" l="l" r="r" t="t"/>
                <a:pathLst>
                  <a:path extrusionOk="0" h="210" w="13300">
                    <a:moveTo>
                      <a:pt x="1" y="0"/>
                    </a:moveTo>
                    <a:lnTo>
                      <a:pt x="1" y="210"/>
                    </a:lnTo>
                    <a:lnTo>
                      <a:pt x="13299" y="210"/>
                    </a:lnTo>
                    <a:lnTo>
                      <a:pt x="13299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2" name="Google Shape;872;p9"/>
              <p:cNvSpPr/>
              <p:nvPr/>
            </p:nvSpPr>
            <p:spPr>
              <a:xfrm>
                <a:off x="1918397" y="4458068"/>
                <a:ext cx="326026" cy="9136"/>
              </a:xfrm>
              <a:custGeom>
                <a:rect b="b" l="l" r="r" t="t"/>
                <a:pathLst>
                  <a:path extrusionOk="0" h="209" w="7458">
                    <a:moveTo>
                      <a:pt x="1" y="1"/>
                    </a:moveTo>
                    <a:lnTo>
                      <a:pt x="1" y="209"/>
                    </a:lnTo>
                    <a:lnTo>
                      <a:pt x="7458" y="209"/>
                    </a:lnTo>
                    <a:lnTo>
                      <a:pt x="7458" y="1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3" name="Google Shape;873;p9"/>
            <p:cNvGrpSpPr/>
            <p:nvPr/>
          </p:nvGrpSpPr>
          <p:grpSpPr>
            <a:xfrm>
              <a:off x="891654" y="3986225"/>
              <a:ext cx="549391" cy="294077"/>
              <a:chOff x="1812651" y="3300236"/>
              <a:chExt cx="426877" cy="228498"/>
            </a:xfrm>
          </p:grpSpPr>
          <p:sp>
            <p:nvSpPr>
              <p:cNvPr id="874" name="Google Shape;874;p9"/>
              <p:cNvSpPr/>
              <p:nvPr/>
            </p:nvSpPr>
            <p:spPr>
              <a:xfrm>
                <a:off x="1812651" y="3300236"/>
                <a:ext cx="426877" cy="228498"/>
              </a:xfrm>
              <a:custGeom>
                <a:rect b="b" l="l" r="r" t="t"/>
                <a:pathLst>
                  <a:path extrusionOk="0" h="5227" w="9765">
                    <a:moveTo>
                      <a:pt x="0" y="0"/>
                    </a:moveTo>
                    <a:lnTo>
                      <a:pt x="0" y="5227"/>
                    </a:lnTo>
                    <a:lnTo>
                      <a:pt x="9765" y="5227"/>
                    </a:lnTo>
                    <a:lnTo>
                      <a:pt x="9765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9"/>
              <p:cNvSpPr/>
              <p:nvPr/>
            </p:nvSpPr>
            <p:spPr>
              <a:xfrm>
                <a:off x="1843426" y="3356934"/>
                <a:ext cx="359206" cy="9180"/>
              </a:xfrm>
              <a:custGeom>
                <a:rect b="b" l="l" r="r" t="t"/>
                <a:pathLst>
                  <a:path extrusionOk="0" h="210" w="8217">
                    <a:moveTo>
                      <a:pt x="0" y="0"/>
                    </a:moveTo>
                    <a:lnTo>
                      <a:pt x="0" y="209"/>
                    </a:lnTo>
                    <a:lnTo>
                      <a:pt x="8217" y="209"/>
                    </a:lnTo>
                    <a:lnTo>
                      <a:pt x="8217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9"/>
              <p:cNvSpPr/>
              <p:nvPr/>
            </p:nvSpPr>
            <p:spPr>
              <a:xfrm>
                <a:off x="1843426" y="3403884"/>
                <a:ext cx="359206" cy="9224"/>
              </a:xfrm>
              <a:custGeom>
                <a:rect b="b" l="l" r="r" t="t"/>
                <a:pathLst>
                  <a:path extrusionOk="0" h="211" w="8217">
                    <a:moveTo>
                      <a:pt x="0" y="1"/>
                    </a:moveTo>
                    <a:lnTo>
                      <a:pt x="0" y="210"/>
                    </a:lnTo>
                    <a:lnTo>
                      <a:pt x="8217" y="210"/>
                    </a:lnTo>
                    <a:lnTo>
                      <a:pt x="8217" y="1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9"/>
              <p:cNvSpPr/>
              <p:nvPr/>
            </p:nvSpPr>
            <p:spPr>
              <a:xfrm>
                <a:off x="1843426" y="3451009"/>
                <a:ext cx="201395" cy="9136"/>
              </a:xfrm>
              <a:custGeom>
                <a:rect b="b" l="l" r="r" t="t"/>
                <a:pathLst>
                  <a:path extrusionOk="0" h="209" w="4607">
                    <a:moveTo>
                      <a:pt x="0" y="0"/>
                    </a:moveTo>
                    <a:lnTo>
                      <a:pt x="0" y="208"/>
                    </a:lnTo>
                    <a:lnTo>
                      <a:pt x="4606" y="208"/>
                    </a:lnTo>
                    <a:lnTo>
                      <a:pt x="4606" y="0"/>
                    </a:lnTo>
                    <a:close/>
                  </a:path>
                </a:pathLst>
              </a:custGeom>
              <a:solidFill>
                <a:srgbClr val="FFFFFF">
                  <a:alpha val="6313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78" name="Google Shape;878;p9"/>
            <p:cNvSpPr/>
            <p:nvPr/>
          </p:nvSpPr>
          <p:spPr>
            <a:xfrm>
              <a:off x="1780895" y="4280305"/>
              <a:ext cx="53070" cy="53026"/>
            </a:xfrm>
            <a:custGeom>
              <a:rect b="b" l="l" r="r" t="t"/>
              <a:pathLst>
                <a:path extrusionOk="0" h="1213" w="1214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1654445" y="4089055"/>
              <a:ext cx="53070" cy="53026"/>
            </a:xfrm>
            <a:custGeom>
              <a:rect b="b" l="l" r="r" t="t"/>
              <a:pathLst>
                <a:path extrusionOk="0" h="1213" w="1214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1901367" y="3917932"/>
              <a:ext cx="77113" cy="77113"/>
            </a:xfrm>
            <a:custGeom>
              <a:rect b="b" l="l" r="r" t="t"/>
              <a:pathLst>
                <a:path extrusionOk="0" h="1764" w="1764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1" name="Google Shape;881;p9"/>
          <p:cNvGrpSpPr/>
          <p:nvPr/>
        </p:nvGrpSpPr>
        <p:grpSpPr>
          <a:xfrm>
            <a:off x="2907667" y="1217457"/>
            <a:ext cx="248932" cy="370426"/>
            <a:chOff x="2831467" y="1293657"/>
            <a:chExt cx="248932" cy="370426"/>
          </a:xfrm>
        </p:grpSpPr>
        <p:sp>
          <p:nvSpPr>
            <p:cNvPr id="882" name="Google Shape;882;p9"/>
            <p:cNvSpPr/>
            <p:nvPr/>
          </p:nvSpPr>
          <p:spPr>
            <a:xfrm>
              <a:off x="2865167" y="1586970"/>
              <a:ext cx="77113" cy="77113"/>
            </a:xfrm>
            <a:custGeom>
              <a:rect b="b" l="l" r="r" t="t"/>
              <a:pathLst>
                <a:path extrusionOk="0" h="1764" w="1764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3051503" y="1436602"/>
              <a:ext cx="28896" cy="28983"/>
            </a:xfrm>
            <a:custGeom>
              <a:rect b="b" l="l" r="r" t="t"/>
              <a:pathLst>
                <a:path extrusionOk="0" h="663" w="661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2831467" y="1293657"/>
              <a:ext cx="77113" cy="77113"/>
            </a:xfrm>
            <a:custGeom>
              <a:rect b="b" l="l" r="r" t="t"/>
              <a:pathLst>
                <a:path extrusionOk="0" h="1764" w="1764">
                  <a:moveTo>
                    <a:pt x="883" y="0"/>
                  </a:moveTo>
                  <a:cubicBezTo>
                    <a:pt x="395" y="0"/>
                    <a:pt x="0" y="395"/>
                    <a:pt x="0" y="883"/>
                  </a:cubicBezTo>
                  <a:cubicBezTo>
                    <a:pt x="0" y="1369"/>
                    <a:pt x="395" y="1764"/>
                    <a:pt x="883" y="1764"/>
                  </a:cubicBezTo>
                  <a:cubicBezTo>
                    <a:pt x="1369" y="1764"/>
                    <a:pt x="1764" y="1369"/>
                    <a:pt x="1764" y="883"/>
                  </a:cubicBezTo>
                  <a:cubicBezTo>
                    <a:pt x="1764" y="395"/>
                    <a:pt x="1369" y="0"/>
                    <a:pt x="883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5" name="Google Shape;885;p9"/>
          <p:cNvGrpSpPr/>
          <p:nvPr/>
        </p:nvGrpSpPr>
        <p:grpSpPr>
          <a:xfrm>
            <a:off x="1580503" y="1241527"/>
            <a:ext cx="397062" cy="347758"/>
            <a:chOff x="1504303" y="1317727"/>
            <a:chExt cx="397062" cy="347758"/>
          </a:xfrm>
        </p:grpSpPr>
        <p:sp>
          <p:nvSpPr>
            <p:cNvPr id="886" name="Google Shape;886;p9"/>
            <p:cNvSpPr/>
            <p:nvPr/>
          </p:nvSpPr>
          <p:spPr>
            <a:xfrm>
              <a:off x="1581073" y="1436594"/>
              <a:ext cx="199821" cy="199909"/>
            </a:xfrm>
            <a:custGeom>
              <a:rect b="b" l="l" r="r" t="t"/>
              <a:pathLst>
                <a:path extrusionOk="0" h="4573" w="4571">
                  <a:moveTo>
                    <a:pt x="2212" y="1"/>
                  </a:moveTo>
                  <a:lnTo>
                    <a:pt x="1892" y="1712"/>
                  </a:lnTo>
                  <a:lnTo>
                    <a:pt x="180" y="1394"/>
                  </a:lnTo>
                  <a:lnTo>
                    <a:pt x="0" y="2359"/>
                  </a:lnTo>
                  <a:lnTo>
                    <a:pt x="1713" y="2679"/>
                  </a:lnTo>
                  <a:lnTo>
                    <a:pt x="1395" y="4392"/>
                  </a:lnTo>
                  <a:lnTo>
                    <a:pt x="2359" y="4573"/>
                  </a:lnTo>
                  <a:lnTo>
                    <a:pt x="2680" y="2860"/>
                  </a:lnTo>
                  <a:lnTo>
                    <a:pt x="4393" y="3180"/>
                  </a:lnTo>
                  <a:lnTo>
                    <a:pt x="4571" y="2212"/>
                  </a:lnTo>
                  <a:lnTo>
                    <a:pt x="2860" y="1893"/>
                  </a:lnTo>
                  <a:lnTo>
                    <a:pt x="3178" y="18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1504303" y="1636502"/>
              <a:ext cx="28896" cy="28983"/>
            </a:xfrm>
            <a:custGeom>
              <a:rect b="b" l="l" r="r" t="t"/>
              <a:pathLst>
                <a:path extrusionOk="0" h="663" w="661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1848295" y="1583480"/>
              <a:ext cx="53070" cy="53026"/>
            </a:xfrm>
            <a:custGeom>
              <a:rect b="b" l="l" r="r" t="t"/>
              <a:pathLst>
                <a:path extrusionOk="0" h="1213" w="1214">
                  <a:moveTo>
                    <a:pt x="607" y="1"/>
                  </a:moveTo>
                  <a:cubicBezTo>
                    <a:pt x="272" y="1"/>
                    <a:pt x="1" y="272"/>
                    <a:pt x="1" y="607"/>
                  </a:cubicBezTo>
                  <a:cubicBezTo>
                    <a:pt x="1" y="943"/>
                    <a:pt x="272" y="1213"/>
                    <a:pt x="607" y="1213"/>
                  </a:cubicBezTo>
                  <a:cubicBezTo>
                    <a:pt x="942" y="1213"/>
                    <a:pt x="1214" y="943"/>
                    <a:pt x="1214" y="607"/>
                  </a:cubicBezTo>
                  <a:cubicBezTo>
                    <a:pt x="1214" y="272"/>
                    <a:pt x="942" y="1"/>
                    <a:pt x="607" y="1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1610303" y="1317727"/>
              <a:ext cx="28896" cy="28983"/>
            </a:xfrm>
            <a:custGeom>
              <a:rect b="b" l="l" r="r" t="t"/>
              <a:pathLst>
                <a:path extrusionOk="0" h="663" w="661">
                  <a:moveTo>
                    <a:pt x="331" y="0"/>
                  </a:moveTo>
                  <a:cubicBezTo>
                    <a:pt x="147" y="0"/>
                    <a:pt x="0" y="149"/>
                    <a:pt x="0" y="331"/>
                  </a:cubicBezTo>
                  <a:cubicBezTo>
                    <a:pt x="0" y="514"/>
                    <a:pt x="147" y="662"/>
                    <a:pt x="331" y="662"/>
                  </a:cubicBezTo>
                  <a:cubicBezTo>
                    <a:pt x="513" y="662"/>
                    <a:pt x="660" y="514"/>
                    <a:pt x="660" y="331"/>
                  </a:cubicBezTo>
                  <a:cubicBezTo>
                    <a:pt x="660" y="149"/>
                    <a:pt x="513" y="0"/>
                    <a:pt x="331" y="0"/>
                  </a:cubicBezTo>
                  <a:close/>
                </a:path>
              </a:pathLst>
            </a:custGeom>
            <a:solidFill>
              <a:srgbClr val="FFFFFF">
                <a:alpha val="6313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0" name="Google Shape;890;p9"/>
          <p:cNvGrpSpPr/>
          <p:nvPr/>
        </p:nvGrpSpPr>
        <p:grpSpPr>
          <a:xfrm>
            <a:off x="1326164" y="1804082"/>
            <a:ext cx="2524431" cy="1675192"/>
            <a:chOff x="4042766" y="2961871"/>
            <a:chExt cx="711869" cy="472391"/>
          </a:xfrm>
        </p:grpSpPr>
        <p:sp>
          <p:nvSpPr>
            <p:cNvPr id="891" name="Google Shape;891;p9"/>
            <p:cNvSpPr/>
            <p:nvPr/>
          </p:nvSpPr>
          <p:spPr>
            <a:xfrm>
              <a:off x="4060441" y="2979582"/>
              <a:ext cx="694194" cy="454680"/>
            </a:xfrm>
            <a:custGeom>
              <a:rect b="b" l="l" r="r" t="t"/>
              <a:pathLst>
                <a:path extrusionOk="0" h="10401" w="15880">
                  <a:moveTo>
                    <a:pt x="0" y="1"/>
                  </a:moveTo>
                  <a:lnTo>
                    <a:pt x="0" y="10400"/>
                  </a:lnTo>
                  <a:lnTo>
                    <a:pt x="15879" y="10400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9"/>
            <p:cNvSpPr/>
            <p:nvPr/>
          </p:nvSpPr>
          <p:spPr>
            <a:xfrm>
              <a:off x="4042766" y="2961883"/>
              <a:ext cx="694194" cy="454680"/>
            </a:xfrm>
            <a:custGeom>
              <a:rect b="b" l="l" r="r" t="t"/>
              <a:pathLst>
                <a:path extrusionOk="0" h="10401" w="15880">
                  <a:moveTo>
                    <a:pt x="0" y="1"/>
                  </a:moveTo>
                  <a:lnTo>
                    <a:pt x="0" y="10400"/>
                  </a:lnTo>
                  <a:lnTo>
                    <a:pt x="15879" y="10400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9"/>
            <p:cNvSpPr/>
            <p:nvPr/>
          </p:nvSpPr>
          <p:spPr>
            <a:xfrm>
              <a:off x="4042766" y="2961883"/>
              <a:ext cx="694194" cy="454680"/>
            </a:xfrm>
            <a:custGeom>
              <a:rect b="b" l="l" r="r" t="t"/>
              <a:pathLst>
                <a:path extrusionOk="0" h="10401" w="15880">
                  <a:moveTo>
                    <a:pt x="0" y="1"/>
                  </a:moveTo>
                  <a:lnTo>
                    <a:pt x="0" y="10400"/>
                  </a:lnTo>
                  <a:lnTo>
                    <a:pt x="15879" y="10400"/>
                  </a:lnTo>
                  <a:lnTo>
                    <a:pt x="15879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4A77FF">
                    <a:alpha val="21568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4042766" y="2961883"/>
              <a:ext cx="694194" cy="67627"/>
            </a:xfrm>
            <a:custGeom>
              <a:rect b="b" l="l" r="r" t="t"/>
              <a:pathLst>
                <a:path extrusionOk="0" h="1547" w="15880">
                  <a:moveTo>
                    <a:pt x="0" y="1"/>
                  </a:moveTo>
                  <a:lnTo>
                    <a:pt x="0" y="1546"/>
                  </a:lnTo>
                  <a:lnTo>
                    <a:pt x="15879" y="1546"/>
                  </a:lnTo>
                  <a:lnTo>
                    <a:pt x="158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4111922" y="3090274"/>
              <a:ext cx="143341" cy="38994"/>
            </a:xfrm>
            <a:custGeom>
              <a:rect b="b" l="l" r="r" t="t"/>
              <a:pathLst>
                <a:path extrusionOk="0" h="892" w="3279">
                  <a:moveTo>
                    <a:pt x="446" y="1"/>
                  </a:moveTo>
                  <a:cubicBezTo>
                    <a:pt x="200" y="1"/>
                    <a:pt x="1" y="200"/>
                    <a:pt x="1" y="446"/>
                  </a:cubicBezTo>
                  <a:cubicBezTo>
                    <a:pt x="1" y="691"/>
                    <a:pt x="200" y="892"/>
                    <a:pt x="446" y="892"/>
                  </a:cubicBezTo>
                  <a:lnTo>
                    <a:pt x="2833" y="892"/>
                  </a:lnTo>
                  <a:cubicBezTo>
                    <a:pt x="3078" y="892"/>
                    <a:pt x="3279" y="694"/>
                    <a:pt x="3279" y="446"/>
                  </a:cubicBezTo>
                  <a:cubicBezTo>
                    <a:pt x="3279" y="200"/>
                    <a:pt x="3078" y="1"/>
                    <a:pt x="28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4111922" y="3153966"/>
              <a:ext cx="143341" cy="38994"/>
            </a:xfrm>
            <a:custGeom>
              <a:rect b="b" l="l" r="r" t="t"/>
              <a:pathLst>
                <a:path extrusionOk="0" h="892" w="3279">
                  <a:moveTo>
                    <a:pt x="446" y="1"/>
                  </a:moveTo>
                  <a:cubicBezTo>
                    <a:pt x="200" y="1"/>
                    <a:pt x="1" y="200"/>
                    <a:pt x="1" y="446"/>
                  </a:cubicBezTo>
                  <a:cubicBezTo>
                    <a:pt x="1" y="691"/>
                    <a:pt x="200" y="891"/>
                    <a:pt x="446" y="891"/>
                  </a:cubicBezTo>
                  <a:lnTo>
                    <a:pt x="2833" y="891"/>
                  </a:lnTo>
                  <a:cubicBezTo>
                    <a:pt x="3078" y="891"/>
                    <a:pt x="3279" y="691"/>
                    <a:pt x="3279" y="446"/>
                  </a:cubicBezTo>
                  <a:cubicBezTo>
                    <a:pt x="3279" y="200"/>
                    <a:pt x="3078" y="1"/>
                    <a:pt x="28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4111922" y="3217659"/>
              <a:ext cx="143341" cy="38950"/>
            </a:xfrm>
            <a:custGeom>
              <a:rect b="b" l="l" r="r" t="t"/>
              <a:pathLst>
                <a:path extrusionOk="0" h="891" w="3279">
                  <a:moveTo>
                    <a:pt x="446" y="0"/>
                  </a:moveTo>
                  <a:cubicBezTo>
                    <a:pt x="200" y="0"/>
                    <a:pt x="1" y="199"/>
                    <a:pt x="1" y="446"/>
                  </a:cubicBezTo>
                  <a:cubicBezTo>
                    <a:pt x="1" y="690"/>
                    <a:pt x="200" y="891"/>
                    <a:pt x="446" y="891"/>
                  </a:cubicBezTo>
                  <a:lnTo>
                    <a:pt x="2833" y="891"/>
                  </a:lnTo>
                  <a:cubicBezTo>
                    <a:pt x="3078" y="891"/>
                    <a:pt x="3279" y="690"/>
                    <a:pt x="3279" y="446"/>
                  </a:cubicBezTo>
                  <a:cubicBezTo>
                    <a:pt x="3279" y="199"/>
                    <a:pt x="3078" y="0"/>
                    <a:pt x="2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4111922" y="3281308"/>
              <a:ext cx="143341" cy="38994"/>
            </a:xfrm>
            <a:custGeom>
              <a:rect b="b" l="l" r="r" t="t"/>
              <a:pathLst>
                <a:path extrusionOk="0" h="892" w="3279">
                  <a:moveTo>
                    <a:pt x="446" y="1"/>
                  </a:moveTo>
                  <a:cubicBezTo>
                    <a:pt x="200" y="1"/>
                    <a:pt x="1" y="200"/>
                    <a:pt x="1" y="446"/>
                  </a:cubicBezTo>
                  <a:cubicBezTo>
                    <a:pt x="1" y="691"/>
                    <a:pt x="200" y="892"/>
                    <a:pt x="446" y="892"/>
                  </a:cubicBezTo>
                  <a:lnTo>
                    <a:pt x="2833" y="892"/>
                  </a:lnTo>
                  <a:cubicBezTo>
                    <a:pt x="3078" y="892"/>
                    <a:pt x="3279" y="691"/>
                    <a:pt x="3279" y="446"/>
                  </a:cubicBezTo>
                  <a:cubicBezTo>
                    <a:pt x="3279" y="200"/>
                    <a:pt x="3078" y="1"/>
                    <a:pt x="28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4294170" y="3100853"/>
              <a:ext cx="371752" cy="15519"/>
            </a:xfrm>
            <a:custGeom>
              <a:rect b="b" l="l" r="r" t="t"/>
              <a:pathLst>
                <a:path extrusionOk="0" h="355" w="8504">
                  <a:moveTo>
                    <a:pt x="99" y="1"/>
                  </a:moveTo>
                  <a:cubicBezTo>
                    <a:pt x="46" y="1"/>
                    <a:pt x="2" y="80"/>
                    <a:pt x="2" y="178"/>
                  </a:cubicBezTo>
                  <a:cubicBezTo>
                    <a:pt x="0" y="277"/>
                    <a:pt x="44" y="354"/>
                    <a:pt x="99" y="354"/>
                  </a:cubicBezTo>
                  <a:lnTo>
                    <a:pt x="8407" y="354"/>
                  </a:lnTo>
                  <a:cubicBezTo>
                    <a:pt x="8460" y="354"/>
                    <a:pt x="8504" y="275"/>
                    <a:pt x="8504" y="178"/>
                  </a:cubicBezTo>
                  <a:cubicBezTo>
                    <a:pt x="8504" y="80"/>
                    <a:pt x="8460" y="1"/>
                    <a:pt x="84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4432571" y="3175605"/>
              <a:ext cx="233307" cy="15519"/>
            </a:xfrm>
            <a:custGeom>
              <a:rect b="b" l="l" r="r" t="t"/>
              <a:pathLst>
                <a:path extrusionOk="0" h="355" w="5337">
                  <a:moveTo>
                    <a:pt x="98" y="0"/>
                  </a:moveTo>
                  <a:cubicBezTo>
                    <a:pt x="46" y="0"/>
                    <a:pt x="1" y="80"/>
                    <a:pt x="1" y="177"/>
                  </a:cubicBezTo>
                  <a:cubicBezTo>
                    <a:pt x="2" y="273"/>
                    <a:pt x="46" y="354"/>
                    <a:pt x="98" y="354"/>
                  </a:cubicBezTo>
                  <a:lnTo>
                    <a:pt x="5239" y="354"/>
                  </a:lnTo>
                  <a:cubicBezTo>
                    <a:pt x="5292" y="354"/>
                    <a:pt x="5336" y="273"/>
                    <a:pt x="5336" y="177"/>
                  </a:cubicBezTo>
                  <a:cubicBezTo>
                    <a:pt x="5336" y="80"/>
                    <a:pt x="5292" y="0"/>
                    <a:pt x="52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4570011" y="3137704"/>
              <a:ext cx="95911" cy="15519"/>
            </a:xfrm>
            <a:custGeom>
              <a:rect b="b" l="l" r="r" t="t"/>
              <a:pathLst>
                <a:path extrusionOk="0" h="355" w="2194">
                  <a:moveTo>
                    <a:pt x="99" y="1"/>
                  </a:moveTo>
                  <a:cubicBezTo>
                    <a:pt x="47" y="1"/>
                    <a:pt x="2" y="80"/>
                    <a:pt x="2" y="177"/>
                  </a:cubicBezTo>
                  <a:cubicBezTo>
                    <a:pt x="0" y="276"/>
                    <a:pt x="44" y="354"/>
                    <a:pt x="99" y="354"/>
                  </a:cubicBezTo>
                  <a:lnTo>
                    <a:pt x="2097" y="354"/>
                  </a:lnTo>
                  <a:cubicBezTo>
                    <a:pt x="2150" y="354"/>
                    <a:pt x="2194" y="275"/>
                    <a:pt x="2194" y="177"/>
                  </a:cubicBezTo>
                  <a:cubicBezTo>
                    <a:pt x="2194" y="80"/>
                    <a:pt x="2150" y="1"/>
                    <a:pt x="2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9"/>
            <p:cNvSpPr/>
            <p:nvPr/>
          </p:nvSpPr>
          <p:spPr>
            <a:xfrm>
              <a:off x="4390867" y="3137704"/>
              <a:ext cx="166073" cy="15519"/>
            </a:xfrm>
            <a:custGeom>
              <a:rect b="b" l="l" r="r" t="t"/>
              <a:pathLst>
                <a:path extrusionOk="0" h="355" w="3799">
                  <a:moveTo>
                    <a:pt x="98" y="1"/>
                  </a:moveTo>
                  <a:cubicBezTo>
                    <a:pt x="45" y="1"/>
                    <a:pt x="0" y="80"/>
                    <a:pt x="0" y="177"/>
                  </a:cubicBezTo>
                  <a:cubicBezTo>
                    <a:pt x="2" y="276"/>
                    <a:pt x="44" y="354"/>
                    <a:pt x="98" y="354"/>
                  </a:cubicBezTo>
                  <a:lnTo>
                    <a:pt x="3701" y="354"/>
                  </a:lnTo>
                  <a:cubicBezTo>
                    <a:pt x="3753" y="354"/>
                    <a:pt x="3799" y="275"/>
                    <a:pt x="3799" y="177"/>
                  </a:cubicBezTo>
                  <a:cubicBezTo>
                    <a:pt x="3799" y="80"/>
                    <a:pt x="3753" y="1"/>
                    <a:pt x="37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9"/>
            <p:cNvSpPr/>
            <p:nvPr/>
          </p:nvSpPr>
          <p:spPr>
            <a:xfrm>
              <a:off x="4293427" y="3137704"/>
              <a:ext cx="84982" cy="15519"/>
            </a:xfrm>
            <a:custGeom>
              <a:rect b="b" l="l" r="r" t="t"/>
              <a:pathLst>
                <a:path extrusionOk="0" h="355" w="1944">
                  <a:moveTo>
                    <a:pt x="98" y="1"/>
                  </a:moveTo>
                  <a:cubicBezTo>
                    <a:pt x="46" y="1"/>
                    <a:pt x="0" y="80"/>
                    <a:pt x="0" y="177"/>
                  </a:cubicBezTo>
                  <a:cubicBezTo>
                    <a:pt x="0" y="276"/>
                    <a:pt x="46" y="354"/>
                    <a:pt x="98" y="354"/>
                  </a:cubicBezTo>
                  <a:lnTo>
                    <a:pt x="1846" y="354"/>
                  </a:lnTo>
                  <a:cubicBezTo>
                    <a:pt x="1900" y="354"/>
                    <a:pt x="1943" y="275"/>
                    <a:pt x="1943" y="177"/>
                  </a:cubicBezTo>
                  <a:cubicBezTo>
                    <a:pt x="1943" y="80"/>
                    <a:pt x="1900" y="1"/>
                    <a:pt x="1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9"/>
            <p:cNvSpPr/>
            <p:nvPr/>
          </p:nvSpPr>
          <p:spPr>
            <a:xfrm>
              <a:off x="4432746" y="3224697"/>
              <a:ext cx="123320" cy="112085"/>
            </a:xfrm>
            <a:custGeom>
              <a:rect b="b" l="l" r="r" t="t"/>
              <a:pathLst>
                <a:path extrusionOk="0" h="2564" w="2821">
                  <a:moveTo>
                    <a:pt x="1410" y="0"/>
                  </a:moveTo>
                  <a:cubicBezTo>
                    <a:pt x="1319" y="0"/>
                    <a:pt x="1229" y="47"/>
                    <a:pt x="1183" y="140"/>
                  </a:cubicBezTo>
                  <a:lnTo>
                    <a:pt x="967" y="579"/>
                  </a:lnTo>
                  <a:cubicBezTo>
                    <a:pt x="929" y="654"/>
                    <a:pt x="858" y="705"/>
                    <a:pt x="774" y="717"/>
                  </a:cubicBezTo>
                  <a:lnTo>
                    <a:pt x="291" y="788"/>
                  </a:lnTo>
                  <a:cubicBezTo>
                    <a:pt x="84" y="818"/>
                    <a:pt x="1" y="1072"/>
                    <a:pt x="151" y="1219"/>
                  </a:cubicBezTo>
                  <a:lnTo>
                    <a:pt x="502" y="1560"/>
                  </a:lnTo>
                  <a:cubicBezTo>
                    <a:pt x="561" y="1618"/>
                    <a:pt x="588" y="1703"/>
                    <a:pt x="574" y="1785"/>
                  </a:cubicBezTo>
                  <a:lnTo>
                    <a:pt x="490" y="2267"/>
                  </a:lnTo>
                  <a:cubicBezTo>
                    <a:pt x="462" y="2431"/>
                    <a:pt x="593" y="2564"/>
                    <a:pt x="741" y="2564"/>
                  </a:cubicBezTo>
                  <a:cubicBezTo>
                    <a:pt x="779" y="2564"/>
                    <a:pt x="819" y="2555"/>
                    <a:pt x="858" y="2534"/>
                  </a:cubicBezTo>
                  <a:lnTo>
                    <a:pt x="1292" y="2307"/>
                  </a:lnTo>
                  <a:cubicBezTo>
                    <a:pt x="1328" y="2287"/>
                    <a:pt x="1368" y="2277"/>
                    <a:pt x="1409" y="2277"/>
                  </a:cubicBezTo>
                  <a:cubicBezTo>
                    <a:pt x="1449" y="2277"/>
                    <a:pt x="1491" y="2287"/>
                    <a:pt x="1530" y="2307"/>
                  </a:cubicBezTo>
                  <a:lnTo>
                    <a:pt x="1962" y="2534"/>
                  </a:lnTo>
                  <a:cubicBezTo>
                    <a:pt x="2001" y="2555"/>
                    <a:pt x="2041" y="2564"/>
                    <a:pt x="2080" y="2564"/>
                  </a:cubicBezTo>
                  <a:cubicBezTo>
                    <a:pt x="2228" y="2564"/>
                    <a:pt x="2358" y="2431"/>
                    <a:pt x="2330" y="2267"/>
                  </a:cubicBezTo>
                  <a:lnTo>
                    <a:pt x="2248" y="1785"/>
                  </a:lnTo>
                  <a:cubicBezTo>
                    <a:pt x="2234" y="1701"/>
                    <a:pt x="2259" y="1618"/>
                    <a:pt x="2320" y="1560"/>
                  </a:cubicBezTo>
                  <a:lnTo>
                    <a:pt x="2669" y="1219"/>
                  </a:lnTo>
                  <a:cubicBezTo>
                    <a:pt x="2821" y="1072"/>
                    <a:pt x="2737" y="818"/>
                    <a:pt x="2531" y="788"/>
                  </a:cubicBezTo>
                  <a:lnTo>
                    <a:pt x="2046" y="717"/>
                  </a:lnTo>
                  <a:cubicBezTo>
                    <a:pt x="1964" y="706"/>
                    <a:pt x="1893" y="654"/>
                    <a:pt x="1855" y="579"/>
                  </a:cubicBezTo>
                  <a:lnTo>
                    <a:pt x="1638" y="140"/>
                  </a:lnTo>
                  <a:cubicBezTo>
                    <a:pt x="1591" y="47"/>
                    <a:pt x="150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4042766" y="2961871"/>
              <a:ext cx="694194" cy="67627"/>
            </a:xfrm>
            <a:custGeom>
              <a:rect b="b" l="l" r="r" t="t"/>
              <a:pathLst>
                <a:path extrusionOk="0" h="1547" w="15880">
                  <a:moveTo>
                    <a:pt x="0" y="1"/>
                  </a:moveTo>
                  <a:lnTo>
                    <a:pt x="0" y="1546"/>
                  </a:lnTo>
                  <a:lnTo>
                    <a:pt x="15879" y="1546"/>
                  </a:lnTo>
                  <a:lnTo>
                    <a:pt x="15879" y="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63137"/>
                  </a:srgbClr>
                </a:gs>
                <a:gs pos="100000">
                  <a:srgbClr val="F48CE6">
                    <a:alpha val="63137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6" name="Google Shape;906;p9"/>
          <p:cNvGrpSpPr/>
          <p:nvPr/>
        </p:nvGrpSpPr>
        <p:grpSpPr>
          <a:xfrm>
            <a:off x="2269104" y="1360392"/>
            <a:ext cx="638573" cy="577158"/>
            <a:chOff x="4822289" y="4210685"/>
            <a:chExt cx="411293" cy="371712"/>
          </a:xfrm>
        </p:grpSpPr>
        <p:sp>
          <p:nvSpPr>
            <p:cNvPr id="907" name="Google Shape;907;p9"/>
            <p:cNvSpPr/>
            <p:nvPr/>
          </p:nvSpPr>
          <p:spPr>
            <a:xfrm>
              <a:off x="4843207" y="4226775"/>
              <a:ext cx="390375" cy="355622"/>
            </a:xfrm>
            <a:custGeom>
              <a:rect b="b" l="l" r="r" t="t"/>
              <a:pathLst>
                <a:path extrusionOk="0" h="8135" w="8930">
                  <a:moveTo>
                    <a:pt x="4465" y="0"/>
                  </a:moveTo>
                  <a:cubicBezTo>
                    <a:pt x="3424" y="0"/>
                    <a:pt x="2383" y="397"/>
                    <a:pt x="1588" y="1191"/>
                  </a:cubicBezTo>
                  <a:cubicBezTo>
                    <a:pt x="0" y="2779"/>
                    <a:pt x="0" y="5355"/>
                    <a:pt x="1588" y="6943"/>
                  </a:cubicBezTo>
                  <a:cubicBezTo>
                    <a:pt x="2383" y="7737"/>
                    <a:pt x="3424" y="8135"/>
                    <a:pt x="4465" y="8135"/>
                  </a:cubicBezTo>
                  <a:cubicBezTo>
                    <a:pt x="5506" y="8135"/>
                    <a:pt x="6547" y="7737"/>
                    <a:pt x="7341" y="6943"/>
                  </a:cubicBezTo>
                  <a:cubicBezTo>
                    <a:pt x="8929" y="5355"/>
                    <a:pt x="8929" y="2779"/>
                    <a:pt x="7341" y="1191"/>
                  </a:cubicBezTo>
                  <a:cubicBezTo>
                    <a:pt x="6547" y="397"/>
                    <a:pt x="5506" y="0"/>
                    <a:pt x="4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4822289" y="4210685"/>
              <a:ext cx="390375" cy="355622"/>
            </a:xfrm>
            <a:custGeom>
              <a:rect b="b" l="l" r="r" t="t"/>
              <a:pathLst>
                <a:path extrusionOk="0" h="8135" w="8930">
                  <a:moveTo>
                    <a:pt x="4465" y="0"/>
                  </a:moveTo>
                  <a:cubicBezTo>
                    <a:pt x="3424" y="0"/>
                    <a:pt x="2383" y="397"/>
                    <a:pt x="1588" y="1191"/>
                  </a:cubicBezTo>
                  <a:cubicBezTo>
                    <a:pt x="0" y="2779"/>
                    <a:pt x="0" y="5355"/>
                    <a:pt x="1588" y="6943"/>
                  </a:cubicBezTo>
                  <a:cubicBezTo>
                    <a:pt x="2383" y="7737"/>
                    <a:pt x="3424" y="8135"/>
                    <a:pt x="4465" y="8135"/>
                  </a:cubicBezTo>
                  <a:cubicBezTo>
                    <a:pt x="5506" y="8135"/>
                    <a:pt x="6547" y="7737"/>
                    <a:pt x="7341" y="6943"/>
                  </a:cubicBezTo>
                  <a:cubicBezTo>
                    <a:pt x="8929" y="5355"/>
                    <a:pt x="8929" y="2779"/>
                    <a:pt x="7341" y="1191"/>
                  </a:cubicBezTo>
                  <a:cubicBezTo>
                    <a:pt x="6547" y="397"/>
                    <a:pt x="5506" y="0"/>
                    <a:pt x="44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4955445" y="4272017"/>
              <a:ext cx="132019" cy="132019"/>
            </a:xfrm>
            <a:custGeom>
              <a:rect b="b" l="l" r="r" t="t"/>
              <a:pathLst>
                <a:path extrusionOk="0" h="3020" w="3020">
                  <a:moveTo>
                    <a:pt x="1511" y="0"/>
                  </a:moveTo>
                  <a:cubicBezTo>
                    <a:pt x="678" y="0"/>
                    <a:pt x="0" y="675"/>
                    <a:pt x="0" y="1509"/>
                  </a:cubicBezTo>
                  <a:cubicBezTo>
                    <a:pt x="0" y="2342"/>
                    <a:pt x="678" y="3020"/>
                    <a:pt x="1511" y="3020"/>
                  </a:cubicBezTo>
                  <a:cubicBezTo>
                    <a:pt x="2342" y="3020"/>
                    <a:pt x="3020" y="2344"/>
                    <a:pt x="3020" y="1509"/>
                  </a:cubicBezTo>
                  <a:cubicBezTo>
                    <a:pt x="3020" y="675"/>
                    <a:pt x="2342" y="0"/>
                    <a:pt x="15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4910681" y="4421566"/>
              <a:ext cx="216608" cy="151560"/>
            </a:xfrm>
            <a:custGeom>
              <a:rect b="b" l="l" r="r" t="t"/>
              <a:pathLst>
                <a:path extrusionOk="0" h="3467" w="4955">
                  <a:moveTo>
                    <a:pt x="2478" y="0"/>
                  </a:moveTo>
                  <a:cubicBezTo>
                    <a:pt x="1109" y="0"/>
                    <a:pt x="1" y="1107"/>
                    <a:pt x="1" y="2476"/>
                  </a:cubicBezTo>
                  <a:cubicBezTo>
                    <a:pt x="1" y="2476"/>
                    <a:pt x="1046" y="3467"/>
                    <a:pt x="2396" y="3467"/>
                  </a:cubicBezTo>
                  <a:cubicBezTo>
                    <a:pt x="2412" y="3467"/>
                    <a:pt x="2428" y="3467"/>
                    <a:pt x="2444" y="3466"/>
                  </a:cubicBezTo>
                  <a:cubicBezTo>
                    <a:pt x="3817" y="3441"/>
                    <a:pt x="4954" y="2476"/>
                    <a:pt x="4954" y="2476"/>
                  </a:cubicBezTo>
                  <a:cubicBezTo>
                    <a:pt x="4954" y="1107"/>
                    <a:pt x="3846" y="0"/>
                    <a:pt x="24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mail Marketing Social Media Strategy by Slidesgo">
  <a:themeElements>
    <a:clrScheme name="Simple Light">
      <a:dk1>
        <a:srgbClr val="000000"/>
      </a:dk1>
      <a:lt1>
        <a:srgbClr val="375FD8"/>
      </a:lt1>
      <a:dk2>
        <a:srgbClr val="FFFFFF"/>
      </a:dk2>
      <a:lt2>
        <a:srgbClr val="F48CE6"/>
      </a:lt2>
      <a:accent1>
        <a:srgbClr val="39C4FF"/>
      </a:accent1>
      <a:accent2>
        <a:srgbClr val="B3C9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Email Marketing Social Media Strategy by Slidesgo">
  <a:themeElements>
    <a:clrScheme name="Simple Light">
      <a:dk1>
        <a:srgbClr val="000000"/>
      </a:dk1>
      <a:lt1>
        <a:srgbClr val="375FD8"/>
      </a:lt1>
      <a:dk2>
        <a:srgbClr val="FFFFFF"/>
      </a:dk2>
      <a:lt2>
        <a:srgbClr val="F48CE6"/>
      </a:lt2>
      <a:accent1>
        <a:srgbClr val="39C4FF"/>
      </a:accent1>
      <a:accent2>
        <a:srgbClr val="B3C9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Sebasthian Silva</dc:creator>
</cp:coreProperties>
</file>