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Asap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l7fwXj29eCLn+O+mT3zynPOo7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DC891D-ACB1-4853-B26E-C6647C2E9B2A}">
  <a:tblStyle styleId="{2FDC891D-ACB1-4853-B26E-C6647C2E9B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ap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Asap-italic.fntdata"/><Relationship Id="rId27" Type="http://schemas.openxmlformats.org/officeDocument/2006/relationships/font" Target="fonts/Asap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ap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Black-bold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5310f2724cf627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45310f2724cf62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8e24e3c33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8e24e3c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4231a8ce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384231a8c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bbae80b0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38bbae80b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e24e3c337_0_8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38e24e3c337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841b66ebe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3841b66eb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3"/>
          <p:cNvSpPr txBox="1"/>
          <p:nvPr>
            <p:ph idx="1" type="subTitle"/>
          </p:nvPr>
        </p:nvSpPr>
        <p:spPr>
          <a:xfrm rot="-546">
            <a:off x="742369" y="3877613"/>
            <a:ext cx="3776700" cy="4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8400000" dist="7620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63"/>
          <p:cNvSpPr txBox="1"/>
          <p:nvPr>
            <p:ph type="ctrTitle"/>
          </p:nvPr>
        </p:nvSpPr>
        <p:spPr>
          <a:xfrm>
            <a:off x="713225" y="839288"/>
            <a:ext cx="41376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4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8" name="Google Shape;88;p74"/>
          <p:cNvGrpSpPr/>
          <p:nvPr/>
        </p:nvGrpSpPr>
        <p:grpSpPr>
          <a:xfrm>
            <a:off x="0" y="0"/>
            <a:ext cx="477020" cy="5143500"/>
            <a:chOff x="0" y="0"/>
            <a:chExt cx="477020" cy="5143500"/>
          </a:xfrm>
        </p:grpSpPr>
        <p:sp>
          <p:nvSpPr>
            <p:cNvPr id="89" name="Google Shape;89;p74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74"/>
            <p:cNvGrpSpPr/>
            <p:nvPr/>
          </p:nvGrpSpPr>
          <p:grpSpPr>
            <a:xfrm>
              <a:off x="65727" y="4207910"/>
              <a:ext cx="411293" cy="371712"/>
              <a:chOff x="4822289" y="4210685"/>
              <a:chExt cx="411293" cy="371712"/>
            </a:xfrm>
          </p:grpSpPr>
          <p:sp>
            <p:nvSpPr>
              <p:cNvPr id="91" name="Google Shape;91;p7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95;p74"/>
            <p:cNvSpPr/>
            <p:nvPr/>
          </p:nvSpPr>
          <p:spPr>
            <a:xfrm>
              <a:off x="34273" y="4019615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4"/>
            <p:cNvSpPr/>
            <p:nvPr/>
          </p:nvSpPr>
          <p:spPr>
            <a:xfrm>
              <a:off x="65720" y="4790667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5"/>
          <p:cNvSpPr txBox="1"/>
          <p:nvPr>
            <p:ph type="title"/>
          </p:nvPr>
        </p:nvSpPr>
        <p:spPr>
          <a:xfrm>
            <a:off x="713225" y="1940750"/>
            <a:ext cx="37725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75"/>
          <p:cNvSpPr txBox="1"/>
          <p:nvPr>
            <p:ph idx="2" type="title"/>
          </p:nvPr>
        </p:nvSpPr>
        <p:spPr>
          <a:xfrm>
            <a:off x="713225" y="793250"/>
            <a:ext cx="1767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0" name="Google Shape;100;p75"/>
          <p:cNvSpPr txBox="1"/>
          <p:nvPr>
            <p:ph idx="1" type="subTitle"/>
          </p:nvPr>
        </p:nvSpPr>
        <p:spPr>
          <a:xfrm rot="547">
            <a:off x="713225" y="3910750"/>
            <a:ext cx="37725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6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76"/>
          <p:cNvSpPr txBox="1"/>
          <p:nvPr>
            <p:ph idx="2" type="title"/>
          </p:nvPr>
        </p:nvSpPr>
        <p:spPr>
          <a:xfrm>
            <a:off x="720000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4" name="Google Shape;104;p76"/>
          <p:cNvSpPr txBox="1"/>
          <p:nvPr>
            <p:ph idx="1" type="subTitle"/>
          </p:nvPr>
        </p:nvSpPr>
        <p:spPr>
          <a:xfrm>
            <a:off x="720000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6"/>
          <p:cNvSpPr txBox="1"/>
          <p:nvPr>
            <p:ph idx="3" type="title"/>
          </p:nvPr>
        </p:nvSpPr>
        <p:spPr>
          <a:xfrm>
            <a:off x="3419271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6" name="Google Shape;106;p76"/>
          <p:cNvSpPr txBox="1"/>
          <p:nvPr>
            <p:ph idx="4" type="subTitle"/>
          </p:nvPr>
        </p:nvSpPr>
        <p:spPr>
          <a:xfrm>
            <a:off x="3419275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6"/>
          <p:cNvSpPr txBox="1"/>
          <p:nvPr>
            <p:ph idx="5" type="title"/>
          </p:nvPr>
        </p:nvSpPr>
        <p:spPr>
          <a:xfrm>
            <a:off x="720000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8" name="Google Shape;108;p76"/>
          <p:cNvSpPr txBox="1"/>
          <p:nvPr>
            <p:ph idx="6" type="subTitle"/>
          </p:nvPr>
        </p:nvSpPr>
        <p:spPr>
          <a:xfrm>
            <a:off x="720000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6"/>
          <p:cNvSpPr txBox="1"/>
          <p:nvPr>
            <p:ph idx="7" type="title"/>
          </p:nvPr>
        </p:nvSpPr>
        <p:spPr>
          <a:xfrm>
            <a:off x="3419271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10" name="Google Shape;110;p76"/>
          <p:cNvSpPr txBox="1"/>
          <p:nvPr>
            <p:ph idx="8" type="subTitle"/>
          </p:nvPr>
        </p:nvSpPr>
        <p:spPr>
          <a:xfrm>
            <a:off x="3419271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6"/>
          <p:cNvSpPr txBox="1"/>
          <p:nvPr>
            <p:ph idx="9" type="title"/>
          </p:nvPr>
        </p:nvSpPr>
        <p:spPr>
          <a:xfrm>
            <a:off x="6118549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12" name="Google Shape;112;p76"/>
          <p:cNvSpPr txBox="1"/>
          <p:nvPr>
            <p:ph idx="13" type="subTitle"/>
          </p:nvPr>
        </p:nvSpPr>
        <p:spPr>
          <a:xfrm>
            <a:off x="6118550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6"/>
          <p:cNvSpPr txBox="1"/>
          <p:nvPr>
            <p:ph idx="14" type="title"/>
          </p:nvPr>
        </p:nvSpPr>
        <p:spPr>
          <a:xfrm>
            <a:off x="6118549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14" name="Google Shape;114;p76"/>
          <p:cNvSpPr txBox="1"/>
          <p:nvPr>
            <p:ph idx="15" type="subTitle"/>
          </p:nvPr>
        </p:nvSpPr>
        <p:spPr>
          <a:xfrm>
            <a:off x="6118550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76"/>
          <p:cNvGrpSpPr/>
          <p:nvPr/>
        </p:nvGrpSpPr>
        <p:grpSpPr>
          <a:xfrm>
            <a:off x="-1" y="4679067"/>
            <a:ext cx="9144000" cy="471791"/>
            <a:chOff x="-1" y="4679067"/>
            <a:chExt cx="9144000" cy="471791"/>
          </a:xfrm>
        </p:grpSpPr>
        <p:sp>
          <p:nvSpPr>
            <p:cNvPr id="116" name="Google Shape;116;p76"/>
            <p:cNvSpPr/>
            <p:nvPr/>
          </p:nvSpPr>
          <p:spPr>
            <a:xfrm>
              <a:off x="-1" y="48583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76"/>
            <p:cNvGrpSpPr/>
            <p:nvPr/>
          </p:nvGrpSpPr>
          <p:grpSpPr>
            <a:xfrm>
              <a:off x="6225487" y="4679067"/>
              <a:ext cx="405042" cy="366071"/>
              <a:chOff x="4895337" y="3503117"/>
              <a:chExt cx="405042" cy="366071"/>
            </a:xfrm>
          </p:grpSpPr>
          <p:sp>
            <p:nvSpPr>
              <p:cNvPr id="118" name="Google Shape;118;p76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76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6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76"/>
            <p:cNvGrpSpPr/>
            <p:nvPr/>
          </p:nvGrpSpPr>
          <p:grpSpPr>
            <a:xfrm>
              <a:off x="5431574" y="4784921"/>
              <a:ext cx="921949" cy="260235"/>
              <a:chOff x="4911074" y="2790346"/>
              <a:chExt cx="921949" cy="260235"/>
            </a:xfrm>
          </p:grpSpPr>
          <p:sp>
            <p:nvSpPr>
              <p:cNvPr id="122" name="Google Shape;122;p76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rect b="b" l="l" r="r" t="t"/>
                <a:pathLst>
                  <a:path extrusionOk="0" h="5953" w="2109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6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rect b="b" l="l" r="r" t="t"/>
                <a:pathLst>
                  <a:path extrusionOk="0" h="538" w="15103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7"/>
          <p:cNvSpPr txBox="1"/>
          <p:nvPr>
            <p:ph type="title"/>
          </p:nvPr>
        </p:nvSpPr>
        <p:spPr>
          <a:xfrm>
            <a:off x="1054050" y="1271025"/>
            <a:ext cx="7036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6" name="Google Shape;126;p77"/>
          <p:cNvGrpSpPr/>
          <p:nvPr/>
        </p:nvGrpSpPr>
        <p:grpSpPr>
          <a:xfrm>
            <a:off x="-1" y="4412098"/>
            <a:ext cx="9144000" cy="848145"/>
            <a:chOff x="-1" y="4412098"/>
            <a:chExt cx="9144000" cy="848145"/>
          </a:xfrm>
        </p:grpSpPr>
        <p:sp>
          <p:nvSpPr>
            <p:cNvPr id="127" name="Google Shape;127;p77"/>
            <p:cNvSpPr/>
            <p:nvPr/>
          </p:nvSpPr>
          <p:spPr>
            <a:xfrm>
              <a:off x="-1" y="485370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7"/>
            <p:cNvSpPr/>
            <p:nvPr/>
          </p:nvSpPr>
          <p:spPr>
            <a:xfrm>
              <a:off x="8341976" y="4817454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77"/>
            <p:cNvGrpSpPr/>
            <p:nvPr/>
          </p:nvGrpSpPr>
          <p:grpSpPr>
            <a:xfrm>
              <a:off x="8430778" y="4412098"/>
              <a:ext cx="537892" cy="533106"/>
              <a:chOff x="5754378" y="3518898"/>
              <a:chExt cx="537892" cy="533106"/>
            </a:xfrm>
          </p:grpSpPr>
          <p:sp>
            <p:nvSpPr>
              <p:cNvPr id="130" name="Google Shape;130;p77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7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7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77"/>
          <p:cNvGrpSpPr/>
          <p:nvPr/>
        </p:nvGrpSpPr>
        <p:grpSpPr>
          <a:xfrm>
            <a:off x="-1" y="-2858"/>
            <a:ext cx="9144000" cy="694144"/>
            <a:chOff x="-1" y="-2858"/>
            <a:chExt cx="9144000" cy="694144"/>
          </a:xfrm>
        </p:grpSpPr>
        <p:sp>
          <p:nvSpPr>
            <p:cNvPr id="134" name="Google Shape;134;p77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7"/>
            <p:cNvSpPr/>
            <p:nvPr/>
          </p:nvSpPr>
          <p:spPr>
            <a:xfrm>
              <a:off x="929734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77"/>
            <p:cNvGrpSpPr/>
            <p:nvPr/>
          </p:nvGrpSpPr>
          <p:grpSpPr>
            <a:xfrm>
              <a:off x="448445" y="146554"/>
              <a:ext cx="529564" cy="544732"/>
              <a:chOff x="3236532" y="2252479"/>
              <a:chExt cx="529564" cy="544732"/>
            </a:xfrm>
          </p:grpSpPr>
          <p:sp>
            <p:nvSpPr>
              <p:cNvPr id="137" name="Google Shape;137;p77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77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77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8"/>
          <p:cNvSpPr txBox="1"/>
          <p:nvPr>
            <p:ph idx="1" type="subTitle"/>
          </p:nvPr>
        </p:nvSpPr>
        <p:spPr>
          <a:xfrm>
            <a:off x="1062525" y="2761638"/>
            <a:ext cx="26871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8"/>
          <p:cNvSpPr txBox="1"/>
          <p:nvPr>
            <p:ph type="title"/>
          </p:nvPr>
        </p:nvSpPr>
        <p:spPr>
          <a:xfrm>
            <a:off x="1062525" y="1336963"/>
            <a:ext cx="26871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78"/>
          <p:cNvSpPr/>
          <p:nvPr>
            <p:ph idx="2" type="pic"/>
          </p:nvPr>
        </p:nvSpPr>
        <p:spPr>
          <a:xfrm>
            <a:off x="4293175" y="75"/>
            <a:ext cx="4850700" cy="5143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grpSp>
        <p:nvGrpSpPr>
          <p:cNvPr id="144" name="Google Shape;144;p78"/>
          <p:cNvGrpSpPr/>
          <p:nvPr/>
        </p:nvGrpSpPr>
        <p:grpSpPr>
          <a:xfrm>
            <a:off x="0" y="0"/>
            <a:ext cx="539579" cy="5143500"/>
            <a:chOff x="0" y="0"/>
            <a:chExt cx="539579" cy="5143500"/>
          </a:xfrm>
        </p:grpSpPr>
        <p:sp>
          <p:nvSpPr>
            <p:cNvPr id="145" name="Google Shape;145;p78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accent1"/>
                </a:gs>
                <a:gs pos="75000">
                  <a:schemeClr val="l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8"/>
            <p:cNvSpPr/>
            <p:nvPr/>
          </p:nvSpPr>
          <p:spPr>
            <a:xfrm>
              <a:off x="48596" y="611163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8"/>
            <p:cNvSpPr/>
            <p:nvPr/>
          </p:nvSpPr>
          <p:spPr>
            <a:xfrm>
              <a:off x="11" y="1234076"/>
              <a:ext cx="292493" cy="266479"/>
            </a:xfrm>
            <a:custGeom>
              <a:rect b="b" l="l" r="r" t="t"/>
              <a:pathLst>
                <a:path extrusionOk="0" h="7605" w="8348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Google Shape;148;p78"/>
            <p:cNvGrpSpPr/>
            <p:nvPr/>
          </p:nvGrpSpPr>
          <p:grpSpPr>
            <a:xfrm>
              <a:off x="134537" y="970892"/>
              <a:ext cx="405042" cy="366071"/>
              <a:chOff x="4895337" y="3503117"/>
              <a:chExt cx="405042" cy="366071"/>
            </a:xfrm>
          </p:grpSpPr>
          <p:sp>
            <p:nvSpPr>
              <p:cNvPr id="149" name="Google Shape;149;p78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8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8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9"/>
          <p:cNvSpPr txBox="1"/>
          <p:nvPr>
            <p:ph type="title"/>
          </p:nvPr>
        </p:nvSpPr>
        <p:spPr>
          <a:xfrm>
            <a:off x="2922888" y="3032225"/>
            <a:ext cx="52872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79"/>
          <p:cNvSpPr txBox="1"/>
          <p:nvPr>
            <p:ph idx="2" type="title"/>
          </p:nvPr>
        </p:nvSpPr>
        <p:spPr>
          <a:xfrm>
            <a:off x="933913" y="2848637"/>
            <a:ext cx="18111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5" name="Google Shape;155;p79"/>
          <p:cNvSpPr txBox="1"/>
          <p:nvPr>
            <p:ph idx="1" type="subTitle"/>
          </p:nvPr>
        </p:nvSpPr>
        <p:spPr>
          <a:xfrm rot="519">
            <a:off x="2922887" y="4083725"/>
            <a:ext cx="3976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80"/>
          <p:cNvSpPr txBox="1"/>
          <p:nvPr>
            <p:ph idx="2" type="title"/>
          </p:nvPr>
        </p:nvSpPr>
        <p:spPr>
          <a:xfrm>
            <a:off x="1687625" y="17499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80"/>
          <p:cNvSpPr txBox="1"/>
          <p:nvPr>
            <p:ph idx="1" type="subTitle"/>
          </p:nvPr>
        </p:nvSpPr>
        <p:spPr>
          <a:xfrm>
            <a:off x="1687650" y="2049971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0"/>
          <p:cNvSpPr txBox="1"/>
          <p:nvPr>
            <p:ph idx="3" type="title"/>
          </p:nvPr>
        </p:nvSpPr>
        <p:spPr>
          <a:xfrm>
            <a:off x="5784845" y="17499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80"/>
          <p:cNvSpPr txBox="1"/>
          <p:nvPr>
            <p:ph idx="4" type="subTitle"/>
          </p:nvPr>
        </p:nvSpPr>
        <p:spPr>
          <a:xfrm>
            <a:off x="5784853" y="2049971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0"/>
          <p:cNvSpPr txBox="1"/>
          <p:nvPr>
            <p:ph idx="5" type="title"/>
          </p:nvPr>
        </p:nvSpPr>
        <p:spPr>
          <a:xfrm>
            <a:off x="1687625" y="32042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80"/>
          <p:cNvSpPr txBox="1"/>
          <p:nvPr>
            <p:ph idx="6" type="subTitle"/>
          </p:nvPr>
        </p:nvSpPr>
        <p:spPr>
          <a:xfrm>
            <a:off x="1687650" y="3500614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0"/>
          <p:cNvSpPr txBox="1"/>
          <p:nvPr>
            <p:ph idx="7" type="title"/>
          </p:nvPr>
        </p:nvSpPr>
        <p:spPr>
          <a:xfrm>
            <a:off x="5784830" y="32042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80"/>
          <p:cNvSpPr txBox="1"/>
          <p:nvPr>
            <p:ph idx="8" type="subTitle"/>
          </p:nvPr>
        </p:nvSpPr>
        <p:spPr>
          <a:xfrm>
            <a:off x="5784853" y="3500614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" name="Google Shape;166;p80"/>
          <p:cNvGrpSpPr/>
          <p:nvPr/>
        </p:nvGrpSpPr>
        <p:grpSpPr>
          <a:xfrm>
            <a:off x="-1" y="-252671"/>
            <a:ext cx="9144000" cy="792159"/>
            <a:chOff x="-1" y="-252671"/>
            <a:chExt cx="9144000" cy="792159"/>
          </a:xfrm>
        </p:grpSpPr>
        <p:sp>
          <p:nvSpPr>
            <p:cNvPr id="167" name="Google Shape;167;p80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0"/>
            <p:cNvSpPr/>
            <p:nvPr/>
          </p:nvSpPr>
          <p:spPr>
            <a:xfrm>
              <a:off x="7917913" y="-252671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0"/>
            <p:cNvSpPr/>
            <p:nvPr/>
          </p:nvSpPr>
          <p:spPr>
            <a:xfrm>
              <a:off x="282809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80"/>
            <p:cNvGrpSpPr/>
            <p:nvPr/>
          </p:nvGrpSpPr>
          <p:grpSpPr>
            <a:xfrm>
              <a:off x="8558062" y="173417"/>
              <a:ext cx="405042" cy="366071"/>
              <a:chOff x="4895337" y="3503117"/>
              <a:chExt cx="405042" cy="366071"/>
            </a:xfrm>
          </p:grpSpPr>
          <p:sp>
            <p:nvSpPr>
              <p:cNvPr id="171" name="Google Shape;171;p80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80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80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1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81"/>
          <p:cNvSpPr txBox="1"/>
          <p:nvPr>
            <p:ph idx="1" type="subTitle"/>
          </p:nvPr>
        </p:nvSpPr>
        <p:spPr>
          <a:xfrm rot="-470">
            <a:off x="1744587" y="1601182"/>
            <a:ext cx="43854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7" name="Google Shape;177;p81"/>
          <p:cNvGrpSpPr/>
          <p:nvPr/>
        </p:nvGrpSpPr>
        <p:grpSpPr>
          <a:xfrm>
            <a:off x="-1" y="4450648"/>
            <a:ext cx="9144000" cy="854513"/>
            <a:chOff x="-1" y="4450648"/>
            <a:chExt cx="9144000" cy="854513"/>
          </a:xfrm>
        </p:grpSpPr>
        <p:sp>
          <p:nvSpPr>
            <p:cNvPr id="178" name="Google Shape;178;p81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81"/>
            <p:cNvGrpSpPr/>
            <p:nvPr/>
          </p:nvGrpSpPr>
          <p:grpSpPr>
            <a:xfrm>
              <a:off x="941403" y="4450648"/>
              <a:ext cx="537892" cy="533106"/>
              <a:chOff x="5754378" y="3518898"/>
              <a:chExt cx="537892" cy="533106"/>
            </a:xfrm>
          </p:grpSpPr>
          <p:sp>
            <p:nvSpPr>
              <p:cNvPr id="180" name="Google Shape;180;p81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81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81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81"/>
            <p:cNvGrpSpPr/>
            <p:nvPr/>
          </p:nvGrpSpPr>
          <p:grpSpPr>
            <a:xfrm>
              <a:off x="1253601" y="4846436"/>
              <a:ext cx="426877" cy="228498"/>
              <a:chOff x="1812651" y="3300236"/>
              <a:chExt cx="426877" cy="228498"/>
            </a:xfrm>
          </p:grpSpPr>
          <p:sp>
            <p:nvSpPr>
              <p:cNvPr id="184" name="Google Shape;184;p81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81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81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81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81"/>
            <p:cNvSpPr/>
            <p:nvPr/>
          </p:nvSpPr>
          <p:spPr>
            <a:xfrm>
              <a:off x="530754" y="4972708"/>
              <a:ext cx="364933" cy="332453"/>
            </a:xfrm>
            <a:custGeom>
              <a:rect b="b" l="l" r="r" t="t"/>
              <a:pathLst>
                <a:path extrusionOk="0" h="7605" w="8348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2"/>
          <p:cNvSpPr txBox="1"/>
          <p:nvPr>
            <p:ph type="title"/>
          </p:nvPr>
        </p:nvSpPr>
        <p:spPr>
          <a:xfrm>
            <a:off x="3571188" y="623500"/>
            <a:ext cx="38502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82"/>
          <p:cNvSpPr txBox="1"/>
          <p:nvPr>
            <p:ph idx="2" type="title"/>
          </p:nvPr>
        </p:nvSpPr>
        <p:spPr>
          <a:xfrm>
            <a:off x="1722588" y="539500"/>
            <a:ext cx="1848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92" name="Google Shape;192;p82"/>
          <p:cNvSpPr txBox="1"/>
          <p:nvPr>
            <p:ph idx="1" type="subTitle"/>
          </p:nvPr>
        </p:nvSpPr>
        <p:spPr>
          <a:xfrm rot="536">
            <a:off x="3571187" y="1768925"/>
            <a:ext cx="3850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3"/>
          <p:cNvSpPr txBox="1"/>
          <p:nvPr>
            <p:ph type="title"/>
          </p:nvPr>
        </p:nvSpPr>
        <p:spPr>
          <a:xfrm rot="-366">
            <a:off x="1496167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5" name="Google Shape;195;p83"/>
          <p:cNvSpPr txBox="1"/>
          <p:nvPr>
            <p:ph idx="1" type="subTitle"/>
          </p:nvPr>
        </p:nvSpPr>
        <p:spPr>
          <a:xfrm>
            <a:off x="1496161" y="2323243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83"/>
          <p:cNvSpPr txBox="1"/>
          <p:nvPr>
            <p:ph idx="2" type="title"/>
          </p:nvPr>
        </p:nvSpPr>
        <p:spPr>
          <a:xfrm>
            <a:off x="1496167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7" name="Google Shape;197;p83"/>
          <p:cNvSpPr txBox="1"/>
          <p:nvPr>
            <p:ph idx="3" type="subTitle"/>
          </p:nvPr>
        </p:nvSpPr>
        <p:spPr>
          <a:xfrm>
            <a:off x="1496161" y="4154224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83"/>
          <p:cNvSpPr txBox="1"/>
          <p:nvPr>
            <p:ph idx="4" type="title"/>
          </p:nvPr>
        </p:nvSpPr>
        <p:spPr>
          <a:xfrm rot="-366">
            <a:off x="4829092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9" name="Google Shape;199;p83"/>
          <p:cNvSpPr txBox="1"/>
          <p:nvPr>
            <p:ph idx="5" type="subTitle"/>
          </p:nvPr>
        </p:nvSpPr>
        <p:spPr>
          <a:xfrm>
            <a:off x="4829086" y="2323243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3"/>
          <p:cNvSpPr txBox="1"/>
          <p:nvPr>
            <p:ph idx="6" type="title"/>
          </p:nvPr>
        </p:nvSpPr>
        <p:spPr>
          <a:xfrm>
            <a:off x="4829092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01" name="Google Shape;201;p83"/>
          <p:cNvSpPr txBox="1"/>
          <p:nvPr>
            <p:ph idx="7" type="subTitle"/>
          </p:nvPr>
        </p:nvSpPr>
        <p:spPr>
          <a:xfrm>
            <a:off x="4829086" y="4154224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83"/>
          <p:cNvSpPr txBox="1"/>
          <p:nvPr>
            <p:ph idx="8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3" name="Google Shape;203;p83"/>
          <p:cNvGrpSpPr/>
          <p:nvPr/>
        </p:nvGrpSpPr>
        <p:grpSpPr>
          <a:xfrm>
            <a:off x="-1" y="4446246"/>
            <a:ext cx="9144000" cy="699105"/>
            <a:chOff x="-1" y="4446246"/>
            <a:chExt cx="9144000" cy="699105"/>
          </a:xfrm>
        </p:grpSpPr>
        <p:sp>
          <p:nvSpPr>
            <p:cNvPr id="204" name="Google Shape;204;p83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3"/>
            <p:cNvSpPr/>
            <p:nvPr/>
          </p:nvSpPr>
          <p:spPr>
            <a:xfrm>
              <a:off x="180860" y="4749752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3"/>
            <p:cNvSpPr/>
            <p:nvPr/>
          </p:nvSpPr>
          <p:spPr>
            <a:xfrm>
              <a:off x="7811407" y="4918629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3"/>
            <p:cNvGrpSpPr/>
            <p:nvPr/>
          </p:nvGrpSpPr>
          <p:grpSpPr>
            <a:xfrm>
              <a:off x="8074841" y="4446246"/>
              <a:ext cx="711869" cy="472391"/>
              <a:chOff x="4042766" y="2961871"/>
              <a:chExt cx="711869" cy="472391"/>
            </a:xfrm>
          </p:grpSpPr>
          <p:sp>
            <p:nvSpPr>
              <p:cNvPr id="208" name="Google Shape;208;p83"/>
              <p:cNvSpPr/>
              <p:nvPr/>
            </p:nvSpPr>
            <p:spPr>
              <a:xfrm>
                <a:off x="4060441" y="2979582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3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3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A77FF">
                      <a:alpha val="2156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3"/>
              <p:cNvSpPr/>
              <p:nvPr/>
            </p:nvSpPr>
            <p:spPr>
              <a:xfrm>
                <a:off x="4042766" y="2961883"/>
                <a:ext cx="694194" cy="67627"/>
              </a:xfrm>
              <a:custGeom>
                <a:rect b="b" l="l" r="r" t="t"/>
                <a:pathLst>
                  <a:path extrusionOk="0" h="1547" w="1588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3"/>
              <p:cNvSpPr/>
              <p:nvPr/>
            </p:nvSpPr>
            <p:spPr>
              <a:xfrm>
                <a:off x="4111922" y="3090274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4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3"/>
              <p:cNvSpPr/>
              <p:nvPr/>
            </p:nvSpPr>
            <p:spPr>
              <a:xfrm>
                <a:off x="4111922" y="3153966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3"/>
              <p:cNvSpPr/>
              <p:nvPr/>
            </p:nvSpPr>
            <p:spPr>
              <a:xfrm>
                <a:off x="4111922" y="3217659"/>
                <a:ext cx="143341" cy="38950"/>
              </a:xfrm>
              <a:custGeom>
                <a:rect b="b" l="l" r="r" t="t"/>
                <a:pathLst>
                  <a:path extrusionOk="0" h="891" w="3279">
                    <a:moveTo>
                      <a:pt x="446" y="0"/>
                    </a:moveTo>
                    <a:cubicBezTo>
                      <a:pt x="200" y="0"/>
                      <a:pt x="1" y="199"/>
                      <a:pt x="1" y="446"/>
                    </a:cubicBezTo>
                    <a:cubicBezTo>
                      <a:pt x="1" y="690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0"/>
                      <a:pt x="3279" y="446"/>
                    </a:cubicBezTo>
                    <a:cubicBezTo>
                      <a:pt x="3279" y="199"/>
                      <a:pt x="3078" y="0"/>
                      <a:pt x="28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3"/>
              <p:cNvSpPr/>
              <p:nvPr/>
            </p:nvSpPr>
            <p:spPr>
              <a:xfrm>
                <a:off x="4111922" y="3281308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3"/>
              <p:cNvSpPr/>
              <p:nvPr/>
            </p:nvSpPr>
            <p:spPr>
              <a:xfrm>
                <a:off x="4294170" y="3100853"/>
                <a:ext cx="371752" cy="15519"/>
              </a:xfrm>
              <a:custGeom>
                <a:rect b="b" l="l" r="r" t="t"/>
                <a:pathLst>
                  <a:path extrusionOk="0" h="355" w="8504">
                    <a:moveTo>
                      <a:pt x="99" y="1"/>
                    </a:moveTo>
                    <a:cubicBezTo>
                      <a:pt x="46" y="1"/>
                      <a:pt x="2" y="80"/>
                      <a:pt x="2" y="178"/>
                    </a:cubicBezTo>
                    <a:cubicBezTo>
                      <a:pt x="0" y="277"/>
                      <a:pt x="44" y="354"/>
                      <a:pt x="99" y="354"/>
                    </a:cubicBezTo>
                    <a:lnTo>
                      <a:pt x="8407" y="354"/>
                    </a:lnTo>
                    <a:cubicBezTo>
                      <a:pt x="8460" y="354"/>
                      <a:pt x="8504" y="275"/>
                      <a:pt x="8504" y="178"/>
                    </a:cubicBezTo>
                    <a:cubicBezTo>
                      <a:pt x="8504" y="80"/>
                      <a:pt x="8460" y="1"/>
                      <a:pt x="8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3"/>
              <p:cNvSpPr/>
              <p:nvPr/>
            </p:nvSpPr>
            <p:spPr>
              <a:xfrm>
                <a:off x="4432571" y="3175605"/>
                <a:ext cx="233307" cy="15519"/>
              </a:xfrm>
              <a:custGeom>
                <a:rect b="b" l="l" r="r" t="t"/>
                <a:pathLst>
                  <a:path extrusionOk="0" h="355" w="5337">
                    <a:moveTo>
                      <a:pt x="98" y="0"/>
                    </a:moveTo>
                    <a:cubicBezTo>
                      <a:pt x="46" y="0"/>
                      <a:pt x="1" y="80"/>
                      <a:pt x="1" y="177"/>
                    </a:cubicBezTo>
                    <a:cubicBezTo>
                      <a:pt x="2" y="273"/>
                      <a:pt x="46" y="354"/>
                      <a:pt x="98" y="354"/>
                    </a:cubicBezTo>
                    <a:lnTo>
                      <a:pt x="5239" y="354"/>
                    </a:lnTo>
                    <a:cubicBezTo>
                      <a:pt x="5292" y="354"/>
                      <a:pt x="5336" y="273"/>
                      <a:pt x="5336" y="177"/>
                    </a:cubicBezTo>
                    <a:cubicBezTo>
                      <a:pt x="5336" y="80"/>
                      <a:pt x="5292" y="0"/>
                      <a:pt x="5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3"/>
              <p:cNvSpPr/>
              <p:nvPr/>
            </p:nvSpPr>
            <p:spPr>
              <a:xfrm>
                <a:off x="4570011" y="3137704"/>
                <a:ext cx="95911" cy="15519"/>
              </a:xfrm>
              <a:custGeom>
                <a:rect b="b" l="l" r="r" t="t"/>
                <a:pathLst>
                  <a:path extrusionOk="0" h="355" w="2194">
                    <a:moveTo>
                      <a:pt x="99" y="1"/>
                    </a:moveTo>
                    <a:cubicBezTo>
                      <a:pt x="47" y="1"/>
                      <a:pt x="2" y="80"/>
                      <a:pt x="2" y="177"/>
                    </a:cubicBezTo>
                    <a:cubicBezTo>
                      <a:pt x="0" y="276"/>
                      <a:pt x="44" y="354"/>
                      <a:pt x="99" y="354"/>
                    </a:cubicBezTo>
                    <a:lnTo>
                      <a:pt x="2097" y="354"/>
                    </a:lnTo>
                    <a:cubicBezTo>
                      <a:pt x="2150" y="354"/>
                      <a:pt x="2194" y="275"/>
                      <a:pt x="2194" y="177"/>
                    </a:cubicBezTo>
                    <a:cubicBezTo>
                      <a:pt x="2194" y="80"/>
                      <a:pt x="2150" y="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3"/>
              <p:cNvSpPr/>
              <p:nvPr/>
            </p:nvSpPr>
            <p:spPr>
              <a:xfrm>
                <a:off x="4390867" y="3137704"/>
                <a:ext cx="166073" cy="15519"/>
              </a:xfrm>
              <a:custGeom>
                <a:rect b="b" l="l" r="r" t="t"/>
                <a:pathLst>
                  <a:path extrusionOk="0" h="355" w="3799">
                    <a:moveTo>
                      <a:pt x="98" y="1"/>
                    </a:moveTo>
                    <a:cubicBezTo>
                      <a:pt x="45" y="1"/>
                      <a:pt x="0" y="80"/>
                      <a:pt x="0" y="177"/>
                    </a:cubicBezTo>
                    <a:cubicBezTo>
                      <a:pt x="2" y="276"/>
                      <a:pt x="44" y="354"/>
                      <a:pt x="98" y="354"/>
                    </a:cubicBezTo>
                    <a:lnTo>
                      <a:pt x="3701" y="354"/>
                    </a:lnTo>
                    <a:cubicBezTo>
                      <a:pt x="3753" y="354"/>
                      <a:pt x="3799" y="275"/>
                      <a:pt x="3799" y="177"/>
                    </a:cubicBezTo>
                    <a:cubicBezTo>
                      <a:pt x="3799" y="80"/>
                      <a:pt x="3753" y="1"/>
                      <a:pt x="3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3"/>
              <p:cNvSpPr/>
              <p:nvPr/>
            </p:nvSpPr>
            <p:spPr>
              <a:xfrm>
                <a:off x="4293427" y="3137704"/>
                <a:ext cx="84982" cy="15519"/>
              </a:xfrm>
              <a:custGeom>
                <a:rect b="b" l="l" r="r" t="t"/>
                <a:pathLst>
                  <a:path extrusionOk="0" h="355" w="1944">
                    <a:moveTo>
                      <a:pt x="98" y="1"/>
                    </a:moveTo>
                    <a:cubicBezTo>
                      <a:pt x="46" y="1"/>
                      <a:pt x="0" y="80"/>
                      <a:pt x="0" y="177"/>
                    </a:cubicBezTo>
                    <a:cubicBezTo>
                      <a:pt x="0" y="276"/>
                      <a:pt x="46" y="354"/>
                      <a:pt x="98" y="354"/>
                    </a:cubicBezTo>
                    <a:lnTo>
                      <a:pt x="1846" y="354"/>
                    </a:lnTo>
                    <a:cubicBezTo>
                      <a:pt x="1900" y="354"/>
                      <a:pt x="1943" y="275"/>
                      <a:pt x="1943" y="177"/>
                    </a:cubicBezTo>
                    <a:cubicBezTo>
                      <a:pt x="1943" y="80"/>
                      <a:pt x="1900" y="1"/>
                      <a:pt x="1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3"/>
              <p:cNvSpPr/>
              <p:nvPr/>
            </p:nvSpPr>
            <p:spPr>
              <a:xfrm>
                <a:off x="4432746" y="3224697"/>
                <a:ext cx="123320" cy="112085"/>
              </a:xfrm>
              <a:custGeom>
                <a:rect b="b" l="l" r="r" t="t"/>
                <a:pathLst>
                  <a:path extrusionOk="0" h="2564" w="2821">
                    <a:moveTo>
                      <a:pt x="1410" y="0"/>
                    </a:moveTo>
                    <a:cubicBezTo>
                      <a:pt x="1319" y="0"/>
                      <a:pt x="1229" y="47"/>
                      <a:pt x="1183" y="140"/>
                    </a:cubicBezTo>
                    <a:lnTo>
                      <a:pt x="967" y="579"/>
                    </a:lnTo>
                    <a:cubicBezTo>
                      <a:pt x="929" y="654"/>
                      <a:pt x="858" y="705"/>
                      <a:pt x="774" y="717"/>
                    </a:cubicBezTo>
                    <a:lnTo>
                      <a:pt x="291" y="788"/>
                    </a:lnTo>
                    <a:cubicBezTo>
                      <a:pt x="84" y="818"/>
                      <a:pt x="1" y="1072"/>
                      <a:pt x="151" y="1219"/>
                    </a:cubicBezTo>
                    <a:lnTo>
                      <a:pt x="502" y="1560"/>
                    </a:lnTo>
                    <a:cubicBezTo>
                      <a:pt x="561" y="1618"/>
                      <a:pt x="588" y="1703"/>
                      <a:pt x="574" y="1785"/>
                    </a:cubicBezTo>
                    <a:lnTo>
                      <a:pt x="490" y="2267"/>
                    </a:lnTo>
                    <a:cubicBezTo>
                      <a:pt x="462" y="2431"/>
                      <a:pt x="593" y="2564"/>
                      <a:pt x="741" y="2564"/>
                    </a:cubicBezTo>
                    <a:cubicBezTo>
                      <a:pt x="779" y="2564"/>
                      <a:pt x="819" y="2555"/>
                      <a:pt x="858" y="2534"/>
                    </a:cubicBezTo>
                    <a:lnTo>
                      <a:pt x="1292" y="2307"/>
                    </a:lnTo>
                    <a:cubicBezTo>
                      <a:pt x="1328" y="2287"/>
                      <a:pt x="1368" y="2277"/>
                      <a:pt x="1409" y="2277"/>
                    </a:cubicBezTo>
                    <a:cubicBezTo>
                      <a:pt x="1449" y="2277"/>
                      <a:pt x="1491" y="2287"/>
                      <a:pt x="1530" y="2307"/>
                    </a:cubicBezTo>
                    <a:lnTo>
                      <a:pt x="1962" y="2534"/>
                    </a:lnTo>
                    <a:cubicBezTo>
                      <a:pt x="2001" y="2555"/>
                      <a:pt x="2041" y="2564"/>
                      <a:pt x="2080" y="2564"/>
                    </a:cubicBezTo>
                    <a:cubicBezTo>
                      <a:pt x="2228" y="2564"/>
                      <a:pt x="2358" y="2431"/>
                      <a:pt x="2330" y="2267"/>
                    </a:cubicBezTo>
                    <a:lnTo>
                      <a:pt x="2248" y="1785"/>
                    </a:lnTo>
                    <a:cubicBezTo>
                      <a:pt x="2234" y="1701"/>
                      <a:pt x="2259" y="1618"/>
                      <a:pt x="2320" y="1560"/>
                    </a:cubicBezTo>
                    <a:lnTo>
                      <a:pt x="2669" y="1219"/>
                    </a:lnTo>
                    <a:cubicBezTo>
                      <a:pt x="2821" y="1072"/>
                      <a:pt x="2737" y="818"/>
                      <a:pt x="2531" y="788"/>
                    </a:cubicBezTo>
                    <a:lnTo>
                      <a:pt x="2046" y="717"/>
                    </a:lnTo>
                    <a:cubicBezTo>
                      <a:pt x="1964" y="706"/>
                      <a:pt x="1893" y="654"/>
                      <a:pt x="1855" y="579"/>
                    </a:cubicBezTo>
                    <a:lnTo>
                      <a:pt x="1638" y="140"/>
                    </a:lnTo>
                    <a:cubicBezTo>
                      <a:pt x="1591" y="47"/>
                      <a:pt x="1500" y="0"/>
                      <a:pt x="14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3"/>
              <p:cNvSpPr/>
              <p:nvPr/>
            </p:nvSpPr>
            <p:spPr>
              <a:xfrm>
                <a:off x="4042766" y="2961871"/>
                <a:ext cx="694194" cy="67627"/>
              </a:xfrm>
              <a:custGeom>
                <a:rect b="b" l="l" r="r" t="t"/>
                <a:pathLst>
                  <a:path extrusionOk="0" h="1547" w="1588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137"/>
                    </a:srgbClr>
                  </a:gs>
                  <a:gs pos="100000">
                    <a:srgbClr val="F48CE6">
                      <a:alpha val="6313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/>
          <p:nvPr>
            <p:ph type="title"/>
          </p:nvPr>
        </p:nvSpPr>
        <p:spPr>
          <a:xfrm>
            <a:off x="6880675" y="1225586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66"/>
          <p:cNvSpPr txBox="1"/>
          <p:nvPr>
            <p:ph idx="1" type="subTitle"/>
          </p:nvPr>
        </p:nvSpPr>
        <p:spPr>
          <a:xfrm rot="535">
            <a:off x="4572000" y="34784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6"/>
          <p:cNvSpPr txBox="1"/>
          <p:nvPr>
            <p:ph idx="2" type="title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4"/>
          <p:cNvSpPr txBox="1"/>
          <p:nvPr>
            <p:ph hasCustomPrompt="1" type="title"/>
          </p:nvPr>
        </p:nvSpPr>
        <p:spPr>
          <a:xfrm rot="469">
            <a:off x="1272175" y="1544150"/>
            <a:ext cx="65994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5" name="Google Shape;225;p84"/>
          <p:cNvSpPr txBox="1"/>
          <p:nvPr>
            <p:ph idx="1" type="subTitle"/>
          </p:nvPr>
        </p:nvSpPr>
        <p:spPr>
          <a:xfrm>
            <a:off x="2458225" y="3159400"/>
            <a:ext cx="4227300" cy="44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6" name="Google Shape;226;p84"/>
          <p:cNvGrpSpPr/>
          <p:nvPr/>
        </p:nvGrpSpPr>
        <p:grpSpPr>
          <a:xfrm>
            <a:off x="-1" y="4653035"/>
            <a:ext cx="9144000" cy="492316"/>
            <a:chOff x="-1" y="4653035"/>
            <a:chExt cx="9144000" cy="492316"/>
          </a:xfrm>
        </p:grpSpPr>
        <p:sp>
          <p:nvSpPr>
            <p:cNvPr id="227" name="Google Shape;227;p84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84"/>
            <p:cNvGrpSpPr/>
            <p:nvPr/>
          </p:nvGrpSpPr>
          <p:grpSpPr>
            <a:xfrm>
              <a:off x="2046939" y="4653035"/>
              <a:ext cx="411293" cy="371712"/>
              <a:chOff x="4822289" y="4210685"/>
              <a:chExt cx="411293" cy="371712"/>
            </a:xfrm>
          </p:grpSpPr>
          <p:sp>
            <p:nvSpPr>
              <p:cNvPr id="229" name="Google Shape;229;p8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84"/>
            <p:cNvGrpSpPr/>
            <p:nvPr/>
          </p:nvGrpSpPr>
          <p:grpSpPr>
            <a:xfrm>
              <a:off x="1705226" y="4852861"/>
              <a:ext cx="426877" cy="228498"/>
              <a:chOff x="1812651" y="3300236"/>
              <a:chExt cx="426877" cy="228498"/>
            </a:xfrm>
          </p:grpSpPr>
          <p:sp>
            <p:nvSpPr>
              <p:cNvPr id="234" name="Google Shape;234;p84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4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4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4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8" name="Google Shape;238;p84"/>
          <p:cNvGrpSpPr/>
          <p:nvPr/>
        </p:nvGrpSpPr>
        <p:grpSpPr>
          <a:xfrm>
            <a:off x="-1" y="-2101"/>
            <a:ext cx="9144000" cy="541589"/>
            <a:chOff x="-1" y="-2101"/>
            <a:chExt cx="9144000" cy="541589"/>
          </a:xfrm>
        </p:grpSpPr>
        <p:sp>
          <p:nvSpPr>
            <p:cNvPr id="239" name="Google Shape;239;p84"/>
            <p:cNvSpPr/>
            <p:nvPr/>
          </p:nvSpPr>
          <p:spPr>
            <a:xfrm>
              <a:off x="-1" y="-210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84"/>
            <p:cNvGrpSpPr/>
            <p:nvPr/>
          </p:nvGrpSpPr>
          <p:grpSpPr>
            <a:xfrm>
              <a:off x="6127587" y="173417"/>
              <a:ext cx="405042" cy="366071"/>
              <a:chOff x="4895337" y="3503117"/>
              <a:chExt cx="405042" cy="366071"/>
            </a:xfrm>
          </p:grpSpPr>
          <p:sp>
            <p:nvSpPr>
              <p:cNvPr id="241" name="Google Shape;241;p84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4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4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84"/>
            <p:cNvGrpSpPr/>
            <p:nvPr/>
          </p:nvGrpSpPr>
          <p:grpSpPr>
            <a:xfrm>
              <a:off x="6167874" y="14034"/>
              <a:ext cx="921949" cy="260235"/>
              <a:chOff x="4911074" y="2790346"/>
              <a:chExt cx="921949" cy="260235"/>
            </a:xfrm>
          </p:grpSpPr>
          <p:sp>
            <p:nvSpPr>
              <p:cNvPr id="245" name="Google Shape;245;p84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rect b="b" l="l" r="r" t="t"/>
                <a:pathLst>
                  <a:path extrusionOk="0" h="5953" w="2109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84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rect b="b" l="l" r="r" t="t"/>
                <a:pathLst>
                  <a:path extrusionOk="0" h="538" w="15103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5"/>
          <p:cNvSpPr txBox="1"/>
          <p:nvPr>
            <p:ph idx="1" type="subTitle"/>
          </p:nvPr>
        </p:nvSpPr>
        <p:spPr>
          <a:xfrm>
            <a:off x="1926625" y="3969025"/>
            <a:ext cx="5226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85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0" name="Google Shape;250;p85"/>
          <p:cNvGrpSpPr/>
          <p:nvPr/>
        </p:nvGrpSpPr>
        <p:grpSpPr>
          <a:xfrm>
            <a:off x="-1" y="4516623"/>
            <a:ext cx="9144000" cy="628728"/>
            <a:chOff x="-1" y="4516623"/>
            <a:chExt cx="9144000" cy="628728"/>
          </a:xfrm>
        </p:grpSpPr>
        <p:sp>
          <p:nvSpPr>
            <p:cNvPr id="251" name="Google Shape;251;p85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85"/>
            <p:cNvGrpSpPr/>
            <p:nvPr/>
          </p:nvGrpSpPr>
          <p:grpSpPr>
            <a:xfrm>
              <a:off x="7153528" y="4516623"/>
              <a:ext cx="537892" cy="533106"/>
              <a:chOff x="5754378" y="3518898"/>
              <a:chExt cx="537892" cy="533106"/>
            </a:xfrm>
          </p:grpSpPr>
          <p:sp>
            <p:nvSpPr>
              <p:cNvPr id="253" name="Google Shape;253;p85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5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85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85"/>
            <p:cNvGrpSpPr/>
            <p:nvPr/>
          </p:nvGrpSpPr>
          <p:grpSpPr>
            <a:xfrm>
              <a:off x="6646593" y="4884833"/>
              <a:ext cx="690959" cy="228542"/>
              <a:chOff x="1868693" y="4307295"/>
              <a:chExt cx="690959" cy="228542"/>
            </a:xfrm>
          </p:grpSpPr>
          <p:sp>
            <p:nvSpPr>
              <p:cNvPr id="257" name="Google Shape;257;p85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rect b="b" l="l" r="r" t="t"/>
                <a:pathLst>
                  <a:path extrusionOk="0" h="5228" w="15806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85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85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85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rect b="b" l="l" r="r" t="t"/>
                <a:pathLst>
                  <a:path extrusionOk="0" h="209" w="7458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Google Shape;261;p85"/>
            <p:cNvSpPr/>
            <p:nvPr/>
          </p:nvSpPr>
          <p:spPr>
            <a:xfrm>
              <a:off x="7728934" y="4901413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6"/>
          <p:cNvSpPr txBox="1"/>
          <p:nvPr>
            <p:ph type="title"/>
          </p:nvPr>
        </p:nvSpPr>
        <p:spPr>
          <a:xfrm>
            <a:off x="713225" y="539511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4" name="Google Shape;264;p86"/>
          <p:cNvSpPr txBox="1"/>
          <p:nvPr>
            <p:ph idx="1" type="subTitle"/>
          </p:nvPr>
        </p:nvSpPr>
        <p:spPr>
          <a:xfrm rot="535">
            <a:off x="4572000" y="41599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6"/>
          <p:cNvSpPr txBox="1"/>
          <p:nvPr>
            <p:ph idx="2" type="title"/>
          </p:nvPr>
        </p:nvSpPr>
        <p:spPr>
          <a:xfrm>
            <a:off x="4572000" y="2192500"/>
            <a:ext cx="38589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7"/>
          <p:cNvSpPr txBox="1"/>
          <p:nvPr>
            <p:ph idx="1" type="subTitle"/>
          </p:nvPr>
        </p:nvSpPr>
        <p:spPr>
          <a:xfrm>
            <a:off x="2212947" y="397392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87"/>
          <p:cNvSpPr txBox="1"/>
          <p:nvPr>
            <p:ph idx="2" type="subTitle"/>
          </p:nvPr>
        </p:nvSpPr>
        <p:spPr>
          <a:xfrm>
            <a:off x="4697850" y="397392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87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87"/>
          <p:cNvSpPr txBox="1"/>
          <p:nvPr>
            <p:ph idx="3" type="title"/>
          </p:nvPr>
        </p:nvSpPr>
        <p:spPr>
          <a:xfrm>
            <a:off x="2212950" y="3669725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87"/>
          <p:cNvSpPr txBox="1"/>
          <p:nvPr>
            <p:ph idx="4" type="title"/>
          </p:nvPr>
        </p:nvSpPr>
        <p:spPr>
          <a:xfrm>
            <a:off x="4697851" y="3669725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72" name="Google Shape;272;p87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273" name="Google Shape;273;p87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" name="Google Shape;274;p87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275" name="Google Shape;275;p87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87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7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137"/>
                    </a:srgbClr>
                  </a:gs>
                  <a:gs pos="100000">
                    <a:srgbClr val="39C4FF">
                      <a:alpha val="63137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7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rect b="b" l="l" r="r" t="t"/>
                <a:pathLst>
                  <a:path extrusionOk="0" h="5445" w="17982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87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280" name="Google Shape;280;p87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7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87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87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" name="Google Shape;284;p87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8"/>
          <p:cNvSpPr/>
          <p:nvPr/>
        </p:nvSpPr>
        <p:spPr>
          <a:xfrm>
            <a:off x="499" y="-2858"/>
            <a:ext cx="9144000" cy="2925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8"/>
          <p:cNvSpPr txBox="1"/>
          <p:nvPr>
            <p:ph type="ctrTitle"/>
          </p:nvPr>
        </p:nvSpPr>
        <p:spPr>
          <a:xfrm>
            <a:off x="2594950" y="904775"/>
            <a:ext cx="3954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88"/>
          <p:cNvSpPr txBox="1"/>
          <p:nvPr>
            <p:ph idx="1" type="subTitle"/>
          </p:nvPr>
        </p:nvSpPr>
        <p:spPr>
          <a:xfrm>
            <a:off x="2963700" y="1859466"/>
            <a:ext cx="3216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88"/>
          <p:cNvSpPr txBox="1"/>
          <p:nvPr>
            <p:ph idx="2" type="subTitle"/>
          </p:nvPr>
        </p:nvSpPr>
        <p:spPr>
          <a:xfrm rot="-1283">
            <a:off x="2963700" y="4032247"/>
            <a:ext cx="3216600" cy="41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66675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90" name="Google Shape;290;p88"/>
          <p:cNvGrpSpPr/>
          <p:nvPr/>
        </p:nvGrpSpPr>
        <p:grpSpPr>
          <a:xfrm>
            <a:off x="8306207" y="49492"/>
            <a:ext cx="645347" cy="445021"/>
            <a:chOff x="8306207" y="49492"/>
            <a:chExt cx="645347" cy="445021"/>
          </a:xfrm>
        </p:grpSpPr>
        <p:grpSp>
          <p:nvGrpSpPr>
            <p:cNvPr id="291" name="Google Shape;291;p88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292" name="Google Shape;292;p88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8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8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88"/>
            <p:cNvSpPr/>
            <p:nvPr/>
          </p:nvSpPr>
          <p:spPr>
            <a:xfrm>
              <a:off x="8306207" y="49492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88"/>
          <p:cNvSpPr txBox="1"/>
          <p:nvPr/>
        </p:nvSpPr>
        <p:spPr>
          <a:xfrm>
            <a:off x="2963750" y="3123756"/>
            <a:ext cx="3216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9"/>
          <p:cNvSpPr txBox="1"/>
          <p:nvPr>
            <p:ph idx="1" type="body"/>
          </p:nvPr>
        </p:nvSpPr>
        <p:spPr>
          <a:xfrm>
            <a:off x="720000" y="1022100"/>
            <a:ext cx="770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9" name="Google Shape;299;p89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0" name="Google Shape;300;p89"/>
          <p:cNvGrpSpPr/>
          <p:nvPr/>
        </p:nvGrpSpPr>
        <p:grpSpPr>
          <a:xfrm>
            <a:off x="-1" y="-2858"/>
            <a:ext cx="9144000" cy="506857"/>
            <a:chOff x="-1" y="-2858"/>
            <a:chExt cx="9144000" cy="506857"/>
          </a:xfrm>
        </p:grpSpPr>
        <p:sp>
          <p:nvSpPr>
            <p:cNvPr id="301" name="Google Shape;301;p89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9"/>
            <p:cNvSpPr/>
            <p:nvPr/>
          </p:nvSpPr>
          <p:spPr>
            <a:xfrm>
              <a:off x="527255" y="7925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89"/>
            <p:cNvGrpSpPr/>
            <p:nvPr/>
          </p:nvGrpSpPr>
          <p:grpSpPr>
            <a:xfrm>
              <a:off x="114149" y="156396"/>
              <a:ext cx="378677" cy="347603"/>
              <a:chOff x="4669200" y="1719988"/>
              <a:chExt cx="246422" cy="226201"/>
            </a:xfrm>
          </p:grpSpPr>
          <p:sp>
            <p:nvSpPr>
              <p:cNvPr id="304" name="Google Shape;304;p89"/>
              <p:cNvSpPr/>
              <p:nvPr/>
            </p:nvSpPr>
            <p:spPr>
              <a:xfrm>
                <a:off x="4681528" y="1732860"/>
                <a:ext cx="234094" cy="213329"/>
              </a:xfrm>
              <a:custGeom>
                <a:rect b="b" l="l" r="r" t="t"/>
                <a:pathLst>
                  <a:path extrusionOk="0" h="4880" w="5355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9"/>
              <p:cNvSpPr/>
              <p:nvPr/>
            </p:nvSpPr>
            <p:spPr>
              <a:xfrm>
                <a:off x="4669200" y="1719988"/>
                <a:ext cx="234094" cy="213329"/>
              </a:xfrm>
              <a:custGeom>
                <a:rect b="b" l="l" r="r" t="t"/>
                <a:pathLst>
                  <a:path extrusionOk="0" h="4880" w="5355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9"/>
              <p:cNvSpPr/>
              <p:nvPr/>
            </p:nvSpPr>
            <p:spPr>
              <a:xfrm>
                <a:off x="4729876" y="1770392"/>
                <a:ext cx="112741" cy="112741"/>
              </a:xfrm>
              <a:custGeom>
                <a:rect b="b" l="l" r="r" t="t"/>
                <a:pathLst>
                  <a:path extrusionOk="0" h="2579" w="2579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0"/>
          <p:cNvSpPr txBox="1"/>
          <p:nvPr>
            <p:ph idx="1" type="body"/>
          </p:nvPr>
        </p:nvSpPr>
        <p:spPr>
          <a:xfrm>
            <a:off x="720000" y="1022100"/>
            <a:ext cx="7704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90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0" name="Google Shape;310;p90"/>
          <p:cNvGrpSpPr/>
          <p:nvPr/>
        </p:nvGrpSpPr>
        <p:grpSpPr>
          <a:xfrm>
            <a:off x="8518607" y="0"/>
            <a:ext cx="625393" cy="5143500"/>
            <a:chOff x="8518607" y="0"/>
            <a:chExt cx="625393" cy="5143500"/>
          </a:xfrm>
        </p:grpSpPr>
        <p:sp>
          <p:nvSpPr>
            <p:cNvPr id="311" name="Google Shape;311;p90"/>
            <p:cNvSpPr/>
            <p:nvPr/>
          </p:nvSpPr>
          <p:spPr>
            <a:xfrm>
              <a:off x="885150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90"/>
            <p:cNvGrpSpPr/>
            <p:nvPr/>
          </p:nvGrpSpPr>
          <p:grpSpPr>
            <a:xfrm>
              <a:off x="8518607" y="4400479"/>
              <a:ext cx="529564" cy="544732"/>
              <a:chOff x="3236532" y="2252479"/>
              <a:chExt cx="529564" cy="544732"/>
            </a:xfrm>
          </p:grpSpPr>
          <p:sp>
            <p:nvSpPr>
              <p:cNvPr id="313" name="Google Shape;313;p90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0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0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p90"/>
            <p:cNvSpPr/>
            <p:nvPr/>
          </p:nvSpPr>
          <p:spPr>
            <a:xfrm>
              <a:off x="8701076" y="4097754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"/>
          <p:cNvSpPr txBox="1"/>
          <p:nvPr>
            <p:ph idx="1" type="body"/>
          </p:nvPr>
        </p:nvSpPr>
        <p:spPr>
          <a:xfrm>
            <a:off x="720000" y="974100"/>
            <a:ext cx="7704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" name="Google Shape;319;p64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0" name="Google Shape;320;p64"/>
          <p:cNvGrpSpPr/>
          <p:nvPr/>
        </p:nvGrpSpPr>
        <p:grpSpPr>
          <a:xfrm>
            <a:off x="0" y="0"/>
            <a:ext cx="477020" cy="5143500"/>
            <a:chOff x="0" y="0"/>
            <a:chExt cx="477020" cy="5143500"/>
          </a:xfrm>
        </p:grpSpPr>
        <p:sp>
          <p:nvSpPr>
            <p:cNvPr id="321" name="Google Shape;321;p64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64"/>
            <p:cNvGrpSpPr/>
            <p:nvPr/>
          </p:nvGrpSpPr>
          <p:grpSpPr>
            <a:xfrm>
              <a:off x="65727" y="4207910"/>
              <a:ext cx="411293" cy="371712"/>
              <a:chOff x="4822289" y="4210685"/>
              <a:chExt cx="411293" cy="371712"/>
            </a:xfrm>
          </p:grpSpPr>
          <p:sp>
            <p:nvSpPr>
              <p:cNvPr id="323" name="Google Shape;323;p6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" name="Google Shape;327;p64"/>
            <p:cNvSpPr/>
            <p:nvPr/>
          </p:nvSpPr>
          <p:spPr>
            <a:xfrm>
              <a:off x="34273" y="4019615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65720" y="4790667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type="title"/>
          </p:nvPr>
        </p:nvSpPr>
        <p:spPr>
          <a:xfrm rot="2506">
            <a:off x="152795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1" name="Google Shape;331;p65"/>
          <p:cNvSpPr txBox="1"/>
          <p:nvPr>
            <p:ph idx="2" type="title"/>
          </p:nvPr>
        </p:nvSpPr>
        <p:spPr>
          <a:xfrm>
            <a:off x="720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2" name="Google Shape;332;p65"/>
          <p:cNvSpPr txBox="1"/>
          <p:nvPr>
            <p:ph idx="1" type="subTitle"/>
          </p:nvPr>
        </p:nvSpPr>
        <p:spPr>
          <a:xfrm>
            <a:off x="7200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5"/>
          <p:cNvSpPr txBox="1"/>
          <p:nvPr>
            <p:ph idx="3" type="title"/>
          </p:nvPr>
        </p:nvSpPr>
        <p:spPr>
          <a:xfrm rot="2506">
            <a:off x="416040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65"/>
          <p:cNvSpPr txBox="1"/>
          <p:nvPr>
            <p:ph idx="4" type="title"/>
          </p:nvPr>
        </p:nvSpPr>
        <p:spPr>
          <a:xfrm>
            <a:off x="33525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65"/>
          <p:cNvSpPr txBox="1"/>
          <p:nvPr>
            <p:ph idx="5" type="subTitle"/>
          </p:nvPr>
        </p:nvSpPr>
        <p:spPr>
          <a:xfrm>
            <a:off x="33525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6" type="title"/>
          </p:nvPr>
        </p:nvSpPr>
        <p:spPr>
          <a:xfrm rot="2506">
            <a:off x="6792875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65"/>
          <p:cNvSpPr txBox="1"/>
          <p:nvPr>
            <p:ph idx="7" type="title"/>
          </p:nvPr>
        </p:nvSpPr>
        <p:spPr>
          <a:xfrm>
            <a:off x="5985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65"/>
          <p:cNvSpPr txBox="1"/>
          <p:nvPr>
            <p:ph idx="8" type="subTitle"/>
          </p:nvPr>
        </p:nvSpPr>
        <p:spPr>
          <a:xfrm>
            <a:off x="5985000" y="2142409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9" type="title"/>
          </p:nvPr>
        </p:nvSpPr>
        <p:spPr>
          <a:xfrm rot="2506">
            <a:off x="152795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0" name="Google Shape;340;p65"/>
          <p:cNvSpPr txBox="1"/>
          <p:nvPr>
            <p:ph idx="13" type="title"/>
          </p:nvPr>
        </p:nvSpPr>
        <p:spPr>
          <a:xfrm>
            <a:off x="7200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65"/>
          <p:cNvSpPr txBox="1"/>
          <p:nvPr>
            <p:ph idx="14" type="subTitle"/>
          </p:nvPr>
        </p:nvSpPr>
        <p:spPr>
          <a:xfrm>
            <a:off x="7200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5"/>
          <p:cNvSpPr txBox="1"/>
          <p:nvPr>
            <p:ph idx="15" type="title"/>
          </p:nvPr>
        </p:nvSpPr>
        <p:spPr>
          <a:xfrm rot="2506">
            <a:off x="416040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3" name="Google Shape;343;p65"/>
          <p:cNvSpPr txBox="1"/>
          <p:nvPr>
            <p:ph idx="16" type="title"/>
          </p:nvPr>
        </p:nvSpPr>
        <p:spPr>
          <a:xfrm>
            <a:off x="33525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65"/>
          <p:cNvSpPr txBox="1"/>
          <p:nvPr>
            <p:ph idx="17" type="subTitle"/>
          </p:nvPr>
        </p:nvSpPr>
        <p:spPr>
          <a:xfrm>
            <a:off x="33525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5"/>
          <p:cNvSpPr txBox="1"/>
          <p:nvPr>
            <p:ph idx="18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65"/>
          <p:cNvSpPr txBox="1"/>
          <p:nvPr>
            <p:ph idx="19" type="title"/>
          </p:nvPr>
        </p:nvSpPr>
        <p:spPr>
          <a:xfrm rot="2506">
            <a:off x="6792875" y="3241803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7" name="Google Shape;347;p65"/>
          <p:cNvSpPr txBox="1"/>
          <p:nvPr>
            <p:ph idx="20" type="title"/>
          </p:nvPr>
        </p:nvSpPr>
        <p:spPr>
          <a:xfrm>
            <a:off x="5985000" y="3697612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8" name="Google Shape;348;p65"/>
          <p:cNvSpPr txBox="1"/>
          <p:nvPr>
            <p:ph idx="21" type="subTitle"/>
          </p:nvPr>
        </p:nvSpPr>
        <p:spPr>
          <a:xfrm>
            <a:off x="5985000" y="3996721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9" name="Google Shape;349;p65"/>
          <p:cNvGrpSpPr/>
          <p:nvPr/>
        </p:nvGrpSpPr>
        <p:grpSpPr>
          <a:xfrm>
            <a:off x="499" y="-2858"/>
            <a:ext cx="9144000" cy="497371"/>
            <a:chOff x="499" y="-2858"/>
            <a:chExt cx="9144000" cy="497371"/>
          </a:xfrm>
        </p:grpSpPr>
        <p:sp>
          <p:nvSpPr>
            <p:cNvPr id="350" name="Google Shape;350;p65"/>
            <p:cNvSpPr/>
            <p:nvPr/>
          </p:nvSpPr>
          <p:spPr>
            <a:xfrm>
              <a:off x="499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" name="Google Shape;351;p65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352" name="Google Shape;352;p65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5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5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" name="Google Shape;355;p65"/>
            <p:cNvSpPr/>
            <p:nvPr/>
          </p:nvSpPr>
          <p:spPr>
            <a:xfrm>
              <a:off x="8306207" y="49492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67"/>
          <p:cNvSpPr txBox="1"/>
          <p:nvPr>
            <p:ph type="title"/>
          </p:nvPr>
        </p:nvSpPr>
        <p:spPr>
          <a:xfrm>
            <a:off x="2602775" y="539500"/>
            <a:ext cx="3938700" cy="10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95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359" name="Google Shape;359;p95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95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361" name="Google Shape;361;p95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137"/>
                    </a:srgbClr>
                  </a:gs>
                  <a:gs pos="100000">
                    <a:srgbClr val="39C4FF">
                      <a:alpha val="63137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5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rect b="b" l="l" r="r" t="t"/>
                <a:pathLst>
                  <a:path extrusionOk="0" h="5445" w="17982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95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366" name="Google Shape;366;p95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95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5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95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95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96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373" name="Google Shape;373;p96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96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375" name="Google Shape;375;p96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96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96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96"/>
            <p:cNvSpPr/>
            <p:nvPr/>
          </p:nvSpPr>
          <p:spPr>
            <a:xfrm>
              <a:off x="351007" y="48510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96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380" name="Google Shape;380;p96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96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382" name="Google Shape;382;p96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96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96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96"/>
            <p:cNvSpPr/>
            <p:nvPr/>
          </p:nvSpPr>
          <p:spPr>
            <a:xfrm>
              <a:off x="8584983" y="73850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8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" name="Google Shape;20;p68"/>
          <p:cNvGrpSpPr/>
          <p:nvPr/>
        </p:nvGrpSpPr>
        <p:grpSpPr>
          <a:xfrm>
            <a:off x="8532669" y="0"/>
            <a:ext cx="611344" cy="5143500"/>
            <a:chOff x="8532669" y="0"/>
            <a:chExt cx="611344" cy="5143500"/>
          </a:xfrm>
        </p:grpSpPr>
        <p:sp>
          <p:nvSpPr>
            <p:cNvPr id="21" name="Google Shape;21;p68"/>
            <p:cNvSpPr/>
            <p:nvPr/>
          </p:nvSpPr>
          <p:spPr>
            <a:xfrm>
              <a:off x="8851513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68"/>
            <p:cNvGrpSpPr/>
            <p:nvPr/>
          </p:nvGrpSpPr>
          <p:grpSpPr>
            <a:xfrm>
              <a:off x="8532669" y="234698"/>
              <a:ext cx="537892" cy="533106"/>
              <a:chOff x="5754378" y="3518898"/>
              <a:chExt cx="537892" cy="533106"/>
            </a:xfrm>
          </p:grpSpPr>
          <p:sp>
            <p:nvSpPr>
              <p:cNvPr id="23" name="Google Shape;23;p68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8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8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68"/>
            <p:cNvSpPr/>
            <p:nvPr/>
          </p:nvSpPr>
          <p:spPr>
            <a:xfrm>
              <a:off x="8900095" y="7678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2" type="title"/>
          </p:nvPr>
        </p:nvSpPr>
        <p:spPr>
          <a:xfrm>
            <a:off x="1560300" y="246072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9"/>
          <p:cNvSpPr txBox="1"/>
          <p:nvPr>
            <p:ph idx="1" type="subTitle"/>
          </p:nvPr>
        </p:nvSpPr>
        <p:spPr>
          <a:xfrm>
            <a:off x="1560288" y="2808908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3" type="title"/>
          </p:nvPr>
        </p:nvSpPr>
        <p:spPr>
          <a:xfrm>
            <a:off x="5247325" y="135297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69"/>
          <p:cNvSpPr txBox="1"/>
          <p:nvPr>
            <p:ph idx="4" type="subTitle"/>
          </p:nvPr>
        </p:nvSpPr>
        <p:spPr>
          <a:xfrm>
            <a:off x="5247313" y="1701290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9"/>
          <p:cNvSpPr txBox="1"/>
          <p:nvPr>
            <p:ph idx="5" type="title"/>
          </p:nvPr>
        </p:nvSpPr>
        <p:spPr>
          <a:xfrm>
            <a:off x="5247325" y="3568205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69"/>
          <p:cNvSpPr txBox="1"/>
          <p:nvPr>
            <p:ph idx="6" type="subTitle"/>
          </p:nvPr>
        </p:nvSpPr>
        <p:spPr>
          <a:xfrm>
            <a:off x="5247313" y="3916527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69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36" name="Google Shape;36;p69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69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38" name="Google Shape;38;p69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9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9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" name="Google Shape;41;p69"/>
            <p:cNvSpPr/>
            <p:nvPr/>
          </p:nvSpPr>
          <p:spPr>
            <a:xfrm>
              <a:off x="351007" y="48510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69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43" name="Google Shape;43;p69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69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45" name="Google Shape;45;p69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9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69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69"/>
            <p:cNvSpPr/>
            <p:nvPr/>
          </p:nvSpPr>
          <p:spPr>
            <a:xfrm>
              <a:off x="8584983" y="73850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/>
          <p:nvPr>
            <p:ph idx="1" type="subTitle"/>
          </p:nvPr>
        </p:nvSpPr>
        <p:spPr>
          <a:xfrm>
            <a:off x="2212947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2" type="subTitle"/>
          </p:nvPr>
        </p:nvSpPr>
        <p:spPr>
          <a:xfrm>
            <a:off x="4697850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70"/>
          <p:cNvSpPr txBox="1"/>
          <p:nvPr>
            <p:ph idx="3" type="title"/>
          </p:nvPr>
        </p:nvSpPr>
        <p:spPr>
          <a:xfrm>
            <a:off x="2212950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70"/>
          <p:cNvSpPr txBox="1"/>
          <p:nvPr>
            <p:ph idx="4" type="title"/>
          </p:nvPr>
        </p:nvSpPr>
        <p:spPr>
          <a:xfrm>
            <a:off x="4697851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5" name="Google Shape;55;p70"/>
          <p:cNvGrpSpPr/>
          <p:nvPr/>
        </p:nvGrpSpPr>
        <p:grpSpPr>
          <a:xfrm>
            <a:off x="0" y="0"/>
            <a:ext cx="292500" cy="5143500"/>
            <a:chOff x="0" y="0"/>
            <a:chExt cx="292500" cy="5143500"/>
          </a:xfrm>
        </p:grpSpPr>
        <p:sp>
          <p:nvSpPr>
            <p:cNvPr id="56" name="Google Shape;56;p70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/>
          <p:nvPr>
            <p:ph type="title"/>
          </p:nvPr>
        </p:nvSpPr>
        <p:spPr>
          <a:xfrm rot="-834">
            <a:off x="2718150" y="3183535"/>
            <a:ext cx="3707700" cy="47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90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71"/>
          <p:cNvSpPr txBox="1"/>
          <p:nvPr>
            <p:ph idx="1" type="subTitle"/>
          </p:nvPr>
        </p:nvSpPr>
        <p:spPr>
          <a:xfrm>
            <a:off x="1175425" y="1488813"/>
            <a:ext cx="67926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1"/>
          <p:cNvSpPr/>
          <p:nvPr/>
        </p:nvSpPr>
        <p:spPr>
          <a:xfrm>
            <a:off x="8851500" y="0"/>
            <a:ext cx="2925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2"/>
          <p:cNvSpPr txBox="1"/>
          <p:nvPr>
            <p:ph type="title"/>
          </p:nvPr>
        </p:nvSpPr>
        <p:spPr>
          <a:xfrm>
            <a:off x="2438400" y="1949398"/>
            <a:ext cx="4267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72"/>
          <p:cNvSpPr txBox="1"/>
          <p:nvPr>
            <p:ph idx="2" type="title"/>
          </p:nvPr>
        </p:nvSpPr>
        <p:spPr>
          <a:xfrm>
            <a:off x="3796800" y="745812"/>
            <a:ext cx="1550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72"/>
          <p:cNvSpPr txBox="1"/>
          <p:nvPr>
            <p:ph idx="1" type="subTitle"/>
          </p:nvPr>
        </p:nvSpPr>
        <p:spPr>
          <a:xfrm rot="483">
            <a:off x="2438400" y="3958188"/>
            <a:ext cx="4267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84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3"/>
          <p:cNvSpPr txBox="1"/>
          <p:nvPr>
            <p:ph idx="1" type="subTitle"/>
          </p:nvPr>
        </p:nvSpPr>
        <p:spPr>
          <a:xfrm>
            <a:off x="8724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3"/>
          <p:cNvSpPr txBox="1"/>
          <p:nvPr>
            <p:ph idx="2" type="subTitle"/>
          </p:nvPr>
        </p:nvSpPr>
        <p:spPr>
          <a:xfrm>
            <a:off x="33276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3"/>
          <p:cNvSpPr txBox="1"/>
          <p:nvPr>
            <p:ph type="title"/>
          </p:nvPr>
        </p:nvSpPr>
        <p:spPr>
          <a:xfrm>
            <a:off x="8724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0" name="Google Shape;70;p73"/>
          <p:cNvSpPr txBox="1"/>
          <p:nvPr>
            <p:ph idx="3" type="title"/>
          </p:nvPr>
        </p:nvSpPr>
        <p:spPr>
          <a:xfrm>
            <a:off x="33276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1" name="Google Shape;71;p73"/>
          <p:cNvSpPr txBox="1"/>
          <p:nvPr>
            <p:ph idx="4" type="subTitle"/>
          </p:nvPr>
        </p:nvSpPr>
        <p:spPr>
          <a:xfrm>
            <a:off x="57828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3"/>
          <p:cNvSpPr txBox="1"/>
          <p:nvPr>
            <p:ph idx="5" type="title"/>
          </p:nvPr>
        </p:nvSpPr>
        <p:spPr>
          <a:xfrm>
            <a:off x="57828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3" name="Google Shape;73;p73"/>
          <p:cNvSpPr txBox="1"/>
          <p:nvPr>
            <p:ph idx="6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" name="Google Shape;74;p73"/>
          <p:cNvGrpSpPr/>
          <p:nvPr/>
        </p:nvGrpSpPr>
        <p:grpSpPr>
          <a:xfrm>
            <a:off x="-1" y="-2858"/>
            <a:ext cx="9236947" cy="694969"/>
            <a:chOff x="-1" y="-2858"/>
            <a:chExt cx="9236947" cy="694969"/>
          </a:xfrm>
        </p:grpSpPr>
        <p:sp>
          <p:nvSpPr>
            <p:cNvPr id="75" name="Google Shape;75;p73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" name="Google Shape;76;p73"/>
            <p:cNvGrpSpPr/>
            <p:nvPr/>
          </p:nvGrpSpPr>
          <p:grpSpPr>
            <a:xfrm>
              <a:off x="88637" y="189117"/>
              <a:ext cx="405042" cy="366071"/>
              <a:chOff x="4895337" y="3503117"/>
              <a:chExt cx="405042" cy="366071"/>
            </a:xfrm>
          </p:grpSpPr>
          <p:sp>
            <p:nvSpPr>
              <p:cNvPr id="77" name="Google Shape;77;p73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73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73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" name="Google Shape;80;p73"/>
            <p:cNvSpPr/>
            <p:nvPr/>
          </p:nvSpPr>
          <p:spPr>
            <a:xfrm>
              <a:off x="8555105" y="112020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3"/>
            <p:cNvSpPr/>
            <p:nvPr/>
          </p:nvSpPr>
          <p:spPr>
            <a:xfrm>
              <a:off x="412434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73"/>
            <p:cNvGrpSpPr/>
            <p:nvPr/>
          </p:nvGrpSpPr>
          <p:grpSpPr>
            <a:xfrm>
              <a:off x="8707382" y="147379"/>
              <a:ext cx="529564" cy="544732"/>
              <a:chOff x="3236532" y="2252479"/>
              <a:chExt cx="529564" cy="544732"/>
            </a:xfrm>
          </p:grpSpPr>
          <p:sp>
            <p:nvSpPr>
              <p:cNvPr id="83" name="Google Shape;83;p73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73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73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62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jza1MzRmoZWZUHvdF6XCkaO3BVZwVX9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"/>
          <p:cNvSpPr/>
          <p:nvPr/>
        </p:nvSpPr>
        <p:spPr>
          <a:xfrm flipH="1">
            <a:off x="4788300" y="5050"/>
            <a:ext cx="4355700" cy="51435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"/>
          <p:cNvSpPr txBox="1"/>
          <p:nvPr>
            <p:ph type="ctrTitle"/>
          </p:nvPr>
        </p:nvSpPr>
        <p:spPr>
          <a:xfrm>
            <a:off x="562412" y="857434"/>
            <a:ext cx="3509371" cy="1310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3B6EF5"/>
                </a:solidFill>
              </a:rPr>
              <a:t>Evalink</a:t>
            </a:r>
            <a:endParaRPr b="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2" name="Google Shape;392;p1"/>
          <p:cNvSpPr/>
          <p:nvPr/>
        </p:nvSpPr>
        <p:spPr>
          <a:xfrm>
            <a:off x="5134412" y="217138"/>
            <a:ext cx="1440000" cy="1440000"/>
          </a:xfrm>
          <a:prstGeom prst="ellipse">
            <a:avLst/>
          </a:prstGeom>
          <a:solidFill>
            <a:srgbClr val="F48CE6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"/>
          <p:cNvSpPr/>
          <p:nvPr/>
        </p:nvSpPr>
        <p:spPr>
          <a:xfrm>
            <a:off x="5634728" y="3390189"/>
            <a:ext cx="698810" cy="683942"/>
          </a:xfrm>
          <a:prstGeom prst="ellipse">
            <a:avLst/>
          </a:prstGeom>
          <a:solidFill>
            <a:srgbClr val="375FD8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"/>
          <p:cNvSpPr/>
          <p:nvPr/>
        </p:nvSpPr>
        <p:spPr>
          <a:xfrm>
            <a:off x="7256473" y="137525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"/>
          <p:cNvSpPr/>
          <p:nvPr/>
        </p:nvSpPr>
        <p:spPr>
          <a:xfrm>
            <a:off x="7035838" y="3228246"/>
            <a:ext cx="1800000" cy="1800000"/>
          </a:xfrm>
          <a:prstGeom prst="ellipse">
            <a:avLst/>
          </a:prstGeom>
          <a:solidFill>
            <a:srgbClr val="39C4FF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"/>
          <p:cNvSpPr txBox="1"/>
          <p:nvPr/>
        </p:nvSpPr>
        <p:spPr>
          <a:xfrm>
            <a:off x="562412" y="2262053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Sistema de Evaluación de Desempeño</a:t>
            </a:r>
            <a:b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Compromiso de Avance – 1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7</a:t>
            </a: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octubre 2025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7" name="Google Shape;397;p1"/>
          <p:cNvSpPr txBox="1"/>
          <p:nvPr/>
        </p:nvSpPr>
        <p:spPr>
          <a:xfrm>
            <a:off x="562412" y="3707326"/>
            <a:ext cx="1638374" cy="11027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Equipo: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Vicente Farías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Sharay Muñoz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Sebasthian Silva</a:t>
            </a:r>
            <a:endParaRPr b="0" i="0" sz="900" u="none" cap="none" strike="noStrike">
              <a:solidFill>
                <a:srgbClr val="3B6EF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5310f2724cf6275_0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path path="circle">
              <a:fillToRect b="0%" l="100%" r="0%" t="100%"/>
            </a:path>
            <a:tileRect b="-100%" l="0%" r="-100%" t="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45310f2724cf6275_0"/>
          <p:cNvSpPr txBox="1"/>
          <p:nvPr>
            <p:ph type="ctrTitle"/>
          </p:nvPr>
        </p:nvSpPr>
        <p:spPr>
          <a:xfrm>
            <a:off x="3647713" y="700350"/>
            <a:ext cx="18486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B6EF5"/>
                </a:solidFill>
              </a:rPr>
              <a:t>Agenda</a:t>
            </a:r>
            <a:endParaRPr b="0" sz="2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404" name="Google Shape;404;g45310f2724cf627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313" y="1401850"/>
            <a:ext cx="8171170" cy="34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e24e3c337_0_0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path path="circle">
              <a:fillToRect b="0%" l="100%" r="0%" t="100%"/>
            </a:path>
            <a:tileRect b="-100%" l="0%" r="-100%" t="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38e24e3c337_0_0"/>
          <p:cNvSpPr txBox="1"/>
          <p:nvPr>
            <p:ph type="ctrTitle"/>
          </p:nvPr>
        </p:nvSpPr>
        <p:spPr>
          <a:xfrm>
            <a:off x="3647713" y="700350"/>
            <a:ext cx="18486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B6EF5"/>
                </a:solidFill>
              </a:rPr>
              <a:t>Agenda</a:t>
            </a:r>
            <a:endParaRPr b="0" sz="2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11" name="Google Shape;411;g38e24e3c337_0_0"/>
          <p:cNvSpPr txBox="1"/>
          <p:nvPr/>
        </p:nvSpPr>
        <p:spPr>
          <a:xfrm>
            <a:off x="2720675" y="1347450"/>
            <a:ext cx="641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g38e24e3c337_0_0"/>
          <p:cNvSpPr txBox="1"/>
          <p:nvPr/>
        </p:nvSpPr>
        <p:spPr>
          <a:xfrm>
            <a:off x="1981325" y="1972900"/>
            <a:ext cx="2120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Compromisos Sesión Anterior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g38e24e3c337_0_0"/>
          <p:cNvSpPr txBox="1"/>
          <p:nvPr/>
        </p:nvSpPr>
        <p:spPr>
          <a:xfrm>
            <a:off x="1924175" y="2456575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2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4" name="Google Shape;414;g38e24e3c337_0_0"/>
          <p:cNvSpPr txBox="1"/>
          <p:nvPr/>
        </p:nvSpPr>
        <p:spPr>
          <a:xfrm>
            <a:off x="6048350" y="1347450"/>
            <a:ext cx="7611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g38e24e3c337_0_0"/>
          <p:cNvSpPr txBox="1"/>
          <p:nvPr/>
        </p:nvSpPr>
        <p:spPr>
          <a:xfrm>
            <a:off x="5251850" y="2456563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3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6" name="Google Shape;416;g38e24e3c337_0_0"/>
          <p:cNvSpPr txBox="1"/>
          <p:nvPr/>
        </p:nvSpPr>
        <p:spPr>
          <a:xfrm>
            <a:off x="2720675" y="3109250"/>
            <a:ext cx="7611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38e24e3c337_0_0"/>
          <p:cNvSpPr txBox="1"/>
          <p:nvPr/>
        </p:nvSpPr>
        <p:spPr>
          <a:xfrm>
            <a:off x="2291225" y="3734700"/>
            <a:ext cx="1500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Compromisos de la Sesión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g38e24e3c337_0_0"/>
          <p:cNvSpPr txBox="1"/>
          <p:nvPr/>
        </p:nvSpPr>
        <p:spPr>
          <a:xfrm>
            <a:off x="1924175" y="4218375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3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9" name="Google Shape;419;g38e24e3c337_0_0"/>
          <p:cNvSpPr txBox="1"/>
          <p:nvPr/>
        </p:nvSpPr>
        <p:spPr>
          <a:xfrm>
            <a:off x="6048350" y="3109250"/>
            <a:ext cx="837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g38e24e3c337_0_0"/>
          <p:cNvSpPr txBox="1"/>
          <p:nvPr/>
        </p:nvSpPr>
        <p:spPr>
          <a:xfrm>
            <a:off x="5251850" y="4218363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3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1" name="Google Shape;421;g38e24e3c337_0_0"/>
          <p:cNvSpPr txBox="1"/>
          <p:nvPr/>
        </p:nvSpPr>
        <p:spPr>
          <a:xfrm>
            <a:off x="5309000" y="1972888"/>
            <a:ext cx="2120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Resumen Sprint 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g38e24e3c337_0_0"/>
          <p:cNvSpPr txBox="1"/>
          <p:nvPr/>
        </p:nvSpPr>
        <p:spPr>
          <a:xfrm>
            <a:off x="5309000" y="3734688"/>
            <a:ext cx="2120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Avances del Proyecto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84231a8ced_0_21"/>
          <p:cNvSpPr txBox="1"/>
          <p:nvPr>
            <p:ph type="ctrTitle"/>
          </p:nvPr>
        </p:nvSpPr>
        <p:spPr>
          <a:xfrm>
            <a:off x="853000" y="570571"/>
            <a:ext cx="4200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Compromisos Sesión</a:t>
            </a:r>
            <a:endParaRPr b="0" sz="1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28" name="Google Shape;428;g384231a8ced_0_21"/>
          <p:cNvGraphicFramePr/>
          <p:nvPr/>
        </p:nvGraphicFramePr>
        <p:xfrm>
          <a:off x="43976" y="881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{2FDC891D-ACB1-4853-B26E-C6647C2E9B2A}</a:tableStyleId>
              </a:tblPr>
              <a:tblGrid>
                <a:gridCol w="557975"/>
                <a:gridCol w="2392550"/>
                <a:gridCol w="1393975"/>
                <a:gridCol w="939450"/>
                <a:gridCol w="1547525"/>
                <a:gridCol w="2088250"/>
              </a:tblGrid>
              <a:tr h="63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Actividad / Historia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Comentarios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2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Historial de plantillas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SB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Guardado json y versión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19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Implementar generación y validación de JWT + refresh en backend (Django).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Seguridad de APIs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52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Pruebas unitarias de login y control de permisos.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 de roles y permisos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39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Asignar Autoevaluación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 de RRHH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41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Autoevaluación para docentes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Responder Formulario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"/>
          <p:cNvSpPr txBox="1"/>
          <p:nvPr>
            <p:ph type="ctrTitle"/>
          </p:nvPr>
        </p:nvSpPr>
        <p:spPr>
          <a:xfrm>
            <a:off x="988171" y="83825"/>
            <a:ext cx="3261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Resumen Sprint </a:t>
            </a:r>
            <a:r>
              <a:rPr lang="en" sz="2000">
                <a:solidFill>
                  <a:srgbClr val="3B6EF5"/>
                </a:solidFill>
              </a:rPr>
              <a:t>3</a:t>
            </a:r>
            <a:endParaRPr b="0" sz="1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34" name="Google Shape;434;p3"/>
          <p:cNvGraphicFramePr/>
          <p:nvPr/>
        </p:nvGraphicFramePr>
        <p:xfrm>
          <a:off x="217787" y="570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{2FDC891D-ACB1-4853-B26E-C6647C2E9B2A}</a:tableStyleId>
              </a:tblPr>
              <a:tblGrid>
                <a:gridCol w="1990125"/>
                <a:gridCol w="2237500"/>
                <a:gridCol w="2237500"/>
                <a:gridCol w="2237500"/>
              </a:tblGrid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Reporte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rowSpan="11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Explicación del Desvío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inicio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Fin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Próximos Hitos Claves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Actual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vMerge="1"/>
                <a:tc hMerge="1" vMerge="1"/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Finalización Sprint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b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b="0" sz="10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Planificación Sprint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/1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Cerrado: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curso: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Iniciar: 100%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del Sprint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</a:t>
                      </a: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curso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anterior (Sprint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Destacados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Abierto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Real: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Logros</a:t>
                      </a:r>
                      <a:endParaRPr b="1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Logramos mantener sesión activa mediante tokens y el uso de cookies</a:t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implementación de bienvenida tras el inicio de sesión</a:t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Próximos pasos</a:t>
                      </a:r>
                      <a:endParaRPr b="1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Completar formulario de autoevaluación</a:t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Planificado: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Desviación: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Cerrado (Completado)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8bbae80b09_0_1"/>
          <p:cNvSpPr txBox="1"/>
          <p:nvPr>
            <p:ph type="ctrTitle"/>
          </p:nvPr>
        </p:nvSpPr>
        <p:spPr>
          <a:xfrm>
            <a:off x="2588400" y="112725"/>
            <a:ext cx="36993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Avances –  Diagrama Desarrollo Evalink</a:t>
            </a:r>
            <a:endParaRPr b="0" sz="11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0" name="Google Shape;440;g38bbae80b09_0_1"/>
          <p:cNvSpPr/>
          <p:nvPr/>
        </p:nvSpPr>
        <p:spPr>
          <a:xfrm>
            <a:off x="60307" y="3486542"/>
            <a:ext cx="1440000" cy="1440000"/>
          </a:xfrm>
          <a:prstGeom prst="ellipse">
            <a:avLst/>
          </a:prstGeom>
          <a:solidFill>
            <a:srgbClr val="F48CE6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38bbae80b09_0_1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38bbae80b09_0_1"/>
          <p:cNvSpPr/>
          <p:nvPr/>
        </p:nvSpPr>
        <p:spPr>
          <a:xfrm>
            <a:off x="6423536" y="4098553"/>
            <a:ext cx="698700" cy="684000"/>
          </a:xfrm>
          <a:prstGeom prst="ellipse">
            <a:avLst/>
          </a:prstGeom>
          <a:solidFill>
            <a:srgbClr val="375FD8">
              <a:alpha val="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38bbae80b09_0_1" title="ChatGPT Image 10 oct 2025, 08_56_27 p.m.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723" y="1012850"/>
            <a:ext cx="5654550" cy="3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e24e3c337_0_801"/>
          <p:cNvSpPr txBox="1"/>
          <p:nvPr>
            <p:ph type="ctrTitle"/>
          </p:nvPr>
        </p:nvSpPr>
        <p:spPr>
          <a:xfrm>
            <a:off x="2588400" y="112725"/>
            <a:ext cx="36993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Diseños de Roles – Evalink</a:t>
            </a:r>
            <a:endParaRPr b="0" sz="11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9" name="Google Shape;449;g38e24e3c337_0_801"/>
          <p:cNvSpPr/>
          <p:nvPr/>
        </p:nvSpPr>
        <p:spPr>
          <a:xfrm>
            <a:off x="563332" y="3225567"/>
            <a:ext cx="1440000" cy="1440000"/>
          </a:xfrm>
          <a:prstGeom prst="ellipse">
            <a:avLst/>
          </a:prstGeom>
          <a:solidFill>
            <a:srgbClr val="F48CE6">
              <a:alpha val="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38e24e3c337_0_801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38e24e3c337_0_801"/>
          <p:cNvSpPr/>
          <p:nvPr/>
        </p:nvSpPr>
        <p:spPr>
          <a:xfrm>
            <a:off x="6926561" y="3837578"/>
            <a:ext cx="698700" cy="684000"/>
          </a:xfrm>
          <a:prstGeom prst="ellipse">
            <a:avLst/>
          </a:prstGeom>
          <a:solidFill>
            <a:srgbClr val="375FD8">
              <a:alpha val="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g38e24e3c337_0_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5" y="1037412"/>
            <a:ext cx="1503675" cy="30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8e24e3c337_0_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412" y="1030640"/>
            <a:ext cx="1503675" cy="310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8e24e3c337_0_8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513" y="934038"/>
            <a:ext cx="1503675" cy="3149183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8e24e3c337_0_801"/>
          <p:cNvSpPr txBox="1"/>
          <p:nvPr/>
        </p:nvSpPr>
        <p:spPr>
          <a:xfrm>
            <a:off x="2516925" y="1113550"/>
            <a:ext cx="913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RRHH – Gestión de Evaluaciones</a:t>
            </a:r>
            <a:endParaRPr sz="10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6" name="Google Shape;456;g38e24e3c337_0_801"/>
          <p:cNvSpPr txBox="1"/>
          <p:nvPr/>
        </p:nvSpPr>
        <p:spPr>
          <a:xfrm>
            <a:off x="5092050" y="1113550"/>
            <a:ext cx="913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Docente – Portal del Trabajador</a:t>
            </a:r>
            <a:endParaRPr sz="10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7" name="Google Shape;457;g38e24e3c337_0_801"/>
          <p:cNvSpPr txBox="1"/>
          <p:nvPr/>
        </p:nvSpPr>
        <p:spPr>
          <a:xfrm>
            <a:off x="7667175" y="1113550"/>
            <a:ext cx="913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Evaluador – Equipo Directivo</a:t>
            </a:r>
            <a:endParaRPr sz="10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8" name="Google Shape;458;g38e24e3c337_0_801"/>
          <p:cNvSpPr txBox="1"/>
          <p:nvPr/>
        </p:nvSpPr>
        <p:spPr>
          <a:xfrm>
            <a:off x="2516924" y="1889413"/>
            <a:ext cx="9135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Administra plantillas y asigna evaluaciones de desempeño al personal.</a:t>
            </a:r>
            <a:endParaRPr sz="1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9" name="Google Shape;459;g38e24e3c337_0_801"/>
          <p:cNvSpPr txBox="1"/>
          <p:nvPr/>
        </p:nvSpPr>
        <p:spPr>
          <a:xfrm>
            <a:off x="5092049" y="1965513"/>
            <a:ext cx="9135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Accede y completa su propia evaluación de desempeño.</a:t>
            </a:r>
            <a:endParaRPr sz="1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0" name="Google Shape;460;g38e24e3c337_0_801"/>
          <p:cNvSpPr txBox="1"/>
          <p:nvPr/>
        </p:nvSpPr>
        <p:spPr>
          <a:xfrm>
            <a:off x="7667174" y="1965525"/>
            <a:ext cx="9135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Realiza y supervisa evaluaciones individuales o mixtas.</a:t>
            </a:r>
            <a:endParaRPr sz="1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41b66ebed_0_5"/>
          <p:cNvSpPr/>
          <p:nvPr/>
        </p:nvSpPr>
        <p:spPr>
          <a:xfrm>
            <a:off x="6423536" y="-1"/>
            <a:ext cx="2520000" cy="2520000"/>
          </a:xfrm>
          <a:prstGeom prst="ellipse">
            <a:avLst/>
          </a:prstGeom>
          <a:solidFill>
            <a:srgbClr val="39C4FF">
              <a:alpha val="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3841b66ebed_0_5"/>
          <p:cNvSpPr txBox="1"/>
          <p:nvPr>
            <p:ph type="ctrTitle"/>
          </p:nvPr>
        </p:nvSpPr>
        <p:spPr>
          <a:xfrm>
            <a:off x="2605500" y="303850"/>
            <a:ext cx="3933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Plantilla de Evaluación</a:t>
            </a:r>
            <a:endParaRPr b="0" sz="11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67" name="Google Shape;467;g3841b66ebed_0_5"/>
          <p:cNvSpPr/>
          <p:nvPr/>
        </p:nvSpPr>
        <p:spPr>
          <a:xfrm>
            <a:off x="60307" y="3486542"/>
            <a:ext cx="1440000" cy="1440000"/>
          </a:xfrm>
          <a:prstGeom prst="ellipse">
            <a:avLst/>
          </a:prstGeom>
          <a:solidFill>
            <a:srgbClr val="F48CE6">
              <a:alpha val="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841b66ebed_0_5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3841b66ebed_0_5"/>
          <p:cNvSpPr/>
          <p:nvPr/>
        </p:nvSpPr>
        <p:spPr>
          <a:xfrm>
            <a:off x="6423536" y="4098553"/>
            <a:ext cx="698700" cy="684000"/>
          </a:xfrm>
          <a:prstGeom prst="ellipse">
            <a:avLst/>
          </a:prstGeom>
          <a:solidFill>
            <a:srgbClr val="375FD8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g3841b66ebed_0_5" title="plantilla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988" y="1237365"/>
            <a:ext cx="6596028" cy="314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"/>
          <p:cNvSpPr/>
          <p:nvPr/>
        </p:nvSpPr>
        <p:spPr>
          <a:xfrm>
            <a:off x="0" y="5050"/>
            <a:ext cx="4355700" cy="51435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9"/>
          <p:cNvSpPr txBox="1"/>
          <p:nvPr>
            <p:ph idx="2" type="title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Muchas Gracias!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77" name="Google Shape;477;p9"/>
          <p:cNvSpPr txBox="1"/>
          <p:nvPr>
            <p:ph idx="1" type="subTitle"/>
          </p:nvPr>
        </p:nvSpPr>
        <p:spPr>
          <a:xfrm rot="535">
            <a:off x="4572034" y="3588493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478" name="Google Shape;478;p9"/>
          <p:cNvGrpSpPr/>
          <p:nvPr/>
        </p:nvGrpSpPr>
        <p:grpSpPr>
          <a:xfrm>
            <a:off x="2240874" y="3296732"/>
            <a:ext cx="925956" cy="931438"/>
            <a:chOff x="2317074" y="3372932"/>
            <a:chExt cx="925956" cy="931438"/>
          </a:xfrm>
        </p:grpSpPr>
        <p:sp>
          <p:nvSpPr>
            <p:cNvPr id="479" name="Google Shape;479;p9"/>
            <p:cNvSpPr/>
            <p:nvPr/>
          </p:nvSpPr>
          <p:spPr>
            <a:xfrm>
              <a:off x="2317074" y="3372932"/>
              <a:ext cx="795788" cy="795832"/>
            </a:xfrm>
            <a:custGeom>
              <a:rect b="b" l="l" r="r" t="t"/>
              <a:pathLst>
                <a:path extrusionOk="0" h="18205" w="18204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3112845" y="4036030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165917" y="422725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985428" y="4251327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9"/>
          <p:cNvGrpSpPr/>
          <p:nvPr/>
        </p:nvGrpSpPr>
        <p:grpSpPr>
          <a:xfrm>
            <a:off x="715203" y="3219607"/>
            <a:ext cx="1187077" cy="1037524"/>
            <a:chOff x="791403" y="3295807"/>
            <a:chExt cx="1187077" cy="1037524"/>
          </a:xfrm>
        </p:grpSpPr>
        <p:sp>
          <p:nvSpPr>
            <p:cNvPr id="484" name="Google Shape;484;p9"/>
            <p:cNvSpPr/>
            <p:nvPr/>
          </p:nvSpPr>
          <p:spPr>
            <a:xfrm>
              <a:off x="1018395" y="3390805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91642" y="329580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1403" y="3526502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9"/>
            <p:cNvGrpSpPr/>
            <p:nvPr/>
          </p:nvGrpSpPr>
          <p:grpSpPr>
            <a:xfrm>
              <a:off x="891647" y="3623780"/>
              <a:ext cx="889265" cy="294134"/>
              <a:chOff x="1868693" y="4307295"/>
              <a:chExt cx="690959" cy="228542"/>
            </a:xfrm>
          </p:grpSpPr>
          <p:sp>
            <p:nvSpPr>
              <p:cNvPr id="488" name="Google Shape;488;p9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rect b="b" l="l" r="r" t="t"/>
                <a:pathLst>
                  <a:path extrusionOk="0" h="5228" w="15806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rect b="b" l="l" r="r" t="t"/>
                <a:pathLst>
                  <a:path extrusionOk="0" h="209" w="7458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" name="Google Shape;492;p9"/>
            <p:cNvGrpSpPr/>
            <p:nvPr/>
          </p:nvGrpSpPr>
          <p:grpSpPr>
            <a:xfrm>
              <a:off x="891654" y="3986225"/>
              <a:ext cx="549391" cy="294077"/>
              <a:chOff x="1812651" y="3300236"/>
              <a:chExt cx="426877" cy="228498"/>
            </a:xfrm>
          </p:grpSpPr>
          <p:sp>
            <p:nvSpPr>
              <p:cNvPr id="493" name="Google Shape;493;p9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7" name="Google Shape;497;p9"/>
            <p:cNvSpPr/>
            <p:nvPr/>
          </p:nvSpPr>
          <p:spPr>
            <a:xfrm>
              <a:off x="1780895" y="4280305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54445" y="4089055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901367" y="3917932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9"/>
          <p:cNvGrpSpPr/>
          <p:nvPr/>
        </p:nvGrpSpPr>
        <p:grpSpPr>
          <a:xfrm>
            <a:off x="2907667" y="1217457"/>
            <a:ext cx="248932" cy="370426"/>
            <a:chOff x="2831467" y="1293657"/>
            <a:chExt cx="248932" cy="370426"/>
          </a:xfrm>
        </p:grpSpPr>
        <p:sp>
          <p:nvSpPr>
            <p:cNvPr id="501" name="Google Shape;501;p9"/>
            <p:cNvSpPr/>
            <p:nvPr/>
          </p:nvSpPr>
          <p:spPr>
            <a:xfrm>
              <a:off x="2865167" y="1586970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3051503" y="1436602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831467" y="129365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9"/>
          <p:cNvGrpSpPr/>
          <p:nvPr/>
        </p:nvGrpSpPr>
        <p:grpSpPr>
          <a:xfrm>
            <a:off x="1580503" y="1241527"/>
            <a:ext cx="397062" cy="347758"/>
            <a:chOff x="1504303" y="1317727"/>
            <a:chExt cx="397062" cy="347758"/>
          </a:xfrm>
        </p:grpSpPr>
        <p:sp>
          <p:nvSpPr>
            <p:cNvPr id="505" name="Google Shape;505;p9"/>
            <p:cNvSpPr/>
            <p:nvPr/>
          </p:nvSpPr>
          <p:spPr>
            <a:xfrm>
              <a:off x="1581073" y="143659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504303" y="1636502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848295" y="1583480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0303" y="1317727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1326164" y="1804082"/>
            <a:ext cx="2524431" cy="1675192"/>
            <a:chOff x="4042766" y="2961871"/>
            <a:chExt cx="711869" cy="472391"/>
          </a:xfrm>
        </p:grpSpPr>
        <p:sp>
          <p:nvSpPr>
            <p:cNvPr id="510" name="Google Shape;510;p9"/>
            <p:cNvSpPr/>
            <p:nvPr/>
          </p:nvSpPr>
          <p:spPr>
            <a:xfrm>
              <a:off x="4060441" y="2979582"/>
              <a:ext cx="694194" cy="454680"/>
            </a:xfrm>
            <a:custGeom>
              <a:rect b="b" l="l" r="r" t="t"/>
              <a:pathLst>
                <a:path extrusionOk="0" h="10401" w="1588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4042766" y="2961883"/>
              <a:ext cx="694194" cy="454680"/>
            </a:xfrm>
            <a:custGeom>
              <a:rect b="b" l="l" r="r" t="t"/>
              <a:pathLst>
                <a:path extrusionOk="0" h="10401" w="1588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042766" y="2961883"/>
              <a:ext cx="694194" cy="454680"/>
            </a:xfrm>
            <a:custGeom>
              <a:rect b="b" l="l" r="r" t="t"/>
              <a:pathLst>
                <a:path extrusionOk="0" h="10401" w="1588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77FF">
                    <a:alpha val="2156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042766" y="2961883"/>
              <a:ext cx="694194" cy="67627"/>
            </a:xfrm>
            <a:custGeom>
              <a:rect b="b" l="l" r="r" t="t"/>
              <a:pathLst>
                <a:path extrusionOk="0" h="1547" w="1588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111922" y="3090274"/>
              <a:ext cx="143341" cy="38994"/>
            </a:xfrm>
            <a:custGeom>
              <a:rect b="b" l="l" r="r" t="t"/>
              <a:pathLst>
                <a:path extrusionOk="0" h="892" w="3279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4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111922" y="3153966"/>
              <a:ext cx="143341" cy="38994"/>
            </a:xfrm>
            <a:custGeom>
              <a:rect b="b" l="l" r="r" t="t"/>
              <a:pathLst>
                <a:path extrusionOk="0" h="892" w="3279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111922" y="3217659"/>
              <a:ext cx="143341" cy="38950"/>
            </a:xfrm>
            <a:custGeom>
              <a:rect b="b" l="l" r="r" t="t"/>
              <a:pathLst>
                <a:path extrusionOk="0" h="891" w="3279">
                  <a:moveTo>
                    <a:pt x="446" y="0"/>
                  </a:moveTo>
                  <a:cubicBezTo>
                    <a:pt x="200" y="0"/>
                    <a:pt x="1" y="199"/>
                    <a:pt x="1" y="446"/>
                  </a:cubicBezTo>
                  <a:cubicBezTo>
                    <a:pt x="1" y="690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0"/>
                    <a:pt x="3279" y="446"/>
                  </a:cubicBezTo>
                  <a:cubicBezTo>
                    <a:pt x="3279" y="199"/>
                    <a:pt x="3078" y="0"/>
                    <a:pt x="2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111922" y="3281308"/>
              <a:ext cx="143341" cy="38994"/>
            </a:xfrm>
            <a:custGeom>
              <a:rect b="b" l="l" r="r" t="t"/>
              <a:pathLst>
                <a:path extrusionOk="0" h="892" w="3279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4294170" y="3100853"/>
              <a:ext cx="371752" cy="15519"/>
            </a:xfrm>
            <a:custGeom>
              <a:rect b="b" l="l" r="r" t="t"/>
              <a:pathLst>
                <a:path extrusionOk="0" h="355" w="8504">
                  <a:moveTo>
                    <a:pt x="99" y="1"/>
                  </a:moveTo>
                  <a:cubicBezTo>
                    <a:pt x="46" y="1"/>
                    <a:pt x="2" y="80"/>
                    <a:pt x="2" y="178"/>
                  </a:cubicBezTo>
                  <a:cubicBezTo>
                    <a:pt x="0" y="277"/>
                    <a:pt x="44" y="354"/>
                    <a:pt x="99" y="354"/>
                  </a:cubicBezTo>
                  <a:lnTo>
                    <a:pt x="8407" y="354"/>
                  </a:lnTo>
                  <a:cubicBezTo>
                    <a:pt x="8460" y="354"/>
                    <a:pt x="8504" y="275"/>
                    <a:pt x="8504" y="178"/>
                  </a:cubicBezTo>
                  <a:cubicBezTo>
                    <a:pt x="8504" y="80"/>
                    <a:pt x="8460" y="1"/>
                    <a:pt x="8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4432571" y="3175605"/>
              <a:ext cx="233307" cy="15519"/>
            </a:xfrm>
            <a:custGeom>
              <a:rect b="b" l="l" r="r" t="t"/>
              <a:pathLst>
                <a:path extrusionOk="0" h="355" w="5337">
                  <a:moveTo>
                    <a:pt x="98" y="0"/>
                  </a:moveTo>
                  <a:cubicBezTo>
                    <a:pt x="46" y="0"/>
                    <a:pt x="1" y="80"/>
                    <a:pt x="1" y="177"/>
                  </a:cubicBezTo>
                  <a:cubicBezTo>
                    <a:pt x="2" y="273"/>
                    <a:pt x="46" y="354"/>
                    <a:pt x="98" y="354"/>
                  </a:cubicBezTo>
                  <a:lnTo>
                    <a:pt x="5239" y="354"/>
                  </a:lnTo>
                  <a:cubicBezTo>
                    <a:pt x="5292" y="354"/>
                    <a:pt x="5336" y="273"/>
                    <a:pt x="5336" y="177"/>
                  </a:cubicBezTo>
                  <a:cubicBezTo>
                    <a:pt x="5336" y="80"/>
                    <a:pt x="5292" y="0"/>
                    <a:pt x="5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4570011" y="3137704"/>
              <a:ext cx="95911" cy="15519"/>
            </a:xfrm>
            <a:custGeom>
              <a:rect b="b" l="l" r="r" t="t"/>
              <a:pathLst>
                <a:path extrusionOk="0" h="355" w="2194">
                  <a:moveTo>
                    <a:pt x="99" y="1"/>
                  </a:moveTo>
                  <a:cubicBezTo>
                    <a:pt x="47" y="1"/>
                    <a:pt x="2" y="80"/>
                    <a:pt x="2" y="177"/>
                  </a:cubicBezTo>
                  <a:cubicBezTo>
                    <a:pt x="0" y="276"/>
                    <a:pt x="44" y="354"/>
                    <a:pt x="99" y="354"/>
                  </a:cubicBezTo>
                  <a:lnTo>
                    <a:pt x="2097" y="354"/>
                  </a:lnTo>
                  <a:cubicBezTo>
                    <a:pt x="2150" y="354"/>
                    <a:pt x="2194" y="275"/>
                    <a:pt x="2194" y="177"/>
                  </a:cubicBezTo>
                  <a:cubicBezTo>
                    <a:pt x="2194" y="80"/>
                    <a:pt x="2150" y="1"/>
                    <a:pt x="2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4390867" y="3137704"/>
              <a:ext cx="166073" cy="15519"/>
            </a:xfrm>
            <a:custGeom>
              <a:rect b="b" l="l" r="r" t="t"/>
              <a:pathLst>
                <a:path extrusionOk="0" h="355" w="3799">
                  <a:moveTo>
                    <a:pt x="98" y="1"/>
                  </a:moveTo>
                  <a:cubicBezTo>
                    <a:pt x="45" y="1"/>
                    <a:pt x="0" y="80"/>
                    <a:pt x="0" y="177"/>
                  </a:cubicBezTo>
                  <a:cubicBezTo>
                    <a:pt x="2" y="276"/>
                    <a:pt x="44" y="354"/>
                    <a:pt x="98" y="354"/>
                  </a:cubicBezTo>
                  <a:lnTo>
                    <a:pt x="3701" y="354"/>
                  </a:lnTo>
                  <a:cubicBezTo>
                    <a:pt x="3753" y="354"/>
                    <a:pt x="3799" y="275"/>
                    <a:pt x="3799" y="177"/>
                  </a:cubicBezTo>
                  <a:cubicBezTo>
                    <a:pt x="3799" y="80"/>
                    <a:pt x="3753" y="1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4293427" y="3137704"/>
              <a:ext cx="84982" cy="15519"/>
            </a:xfrm>
            <a:custGeom>
              <a:rect b="b" l="l" r="r" t="t"/>
              <a:pathLst>
                <a:path extrusionOk="0" h="355" w="1944">
                  <a:moveTo>
                    <a:pt x="98" y="1"/>
                  </a:moveTo>
                  <a:cubicBezTo>
                    <a:pt x="46" y="1"/>
                    <a:pt x="0" y="80"/>
                    <a:pt x="0" y="177"/>
                  </a:cubicBezTo>
                  <a:cubicBezTo>
                    <a:pt x="0" y="276"/>
                    <a:pt x="46" y="354"/>
                    <a:pt x="98" y="354"/>
                  </a:cubicBezTo>
                  <a:lnTo>
                    <a:pt x="1846" y="354"/>
                  </a:lnTo>
                  <a:cubicBezTo>
                    <a:pt x="1900" y="354"/>
                    <a:pt x="1943" y="275"/>
                    <a:pt x="1943" y="177"/>
                  </a:cubicBezTo>
                  <a:cubicBezTo>
                    <a:pt x="1943" y="80"/>
                    <a:pt x="1900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4432746" y="3224697"/>
              <a:ext cx="123320" cy="112085"/>
            </a:xfrm>
            <a:custGeom>
              <a:rect b="b" l="l" r="r" t="t"/>
              <a:pathLst>
                <a:path extrusionOk="0" h="2564" w="2821">
                  <a:moveTo>
                    <a:pt x="1410" y="0"/>
                  </a:moveTo>
                  <a:cubicBezTo>
                    <a:pt x="1319" y="0"/>
                    <a:pt x="1229" y="47"/>
                    <a:pt x="1183" y="140"/>
                  </a:cubicBezTo>
                  <a:lnTo>
                    <a:pt x="967" y="579"/>
                  </a:lnTo>
                  <a:cubicBezTo>
                    <a:pt x="929" y="654"/>
                    <a:pt x="858" y="705"/>
                    <a:pt x="774" y="717"/>
                  </a:cubicBezTo>
                  <a:lnTo>
                    <a:pt x="291" y="788"/>
                  </a:lnTo>
                  <a:cubicBezTo>
                    <a:pt x="84" y="818"/>
                    <a:pt x="1" y="1072"/>
                    <a:pt x="151" y="1219"/>
                  </a:cubicBezTo>
                  <a:lnTo>
                    <a:pt x="502" y="1560"/>
                  </a:lnTo>
                  <a:cubicBezTo>
                    <a:pt x="561" y="1618"/>
                    <a:pt x="588" y="1703"/>
                    <a:pt x="574" y="1785"/>
                  </a:cubicBezTo>
                  <a:lnTo>
                    <a:pt x="490" y="2267"/>
                  </a:lnTo>
                  <a:cubicBezTo>
                    <a:pt x="462" y="2431"/>
                    <a:pt x="593" y="2564"/>
                    <a:pt x="741" y="2564"/>
                  </a:cubicBezTo>
                  <a:cubicBezTo>
                    <a:pt x="779" y="2564"/>
                    <a:pt x="819" y="2555"/>
                    <a:pt x="858" y="2534"/>
                  </a:cubicBezTo>
                  <a:lnTo>
                    <a:pt x="1292" y="2307"/>
                  </a:lnTo>
                  <a:cubicBezTo>
                    <a:pt x="1328" y="2287"/>
                    <a:pt x="1368" y="2277"/>
                    <a:pt x="1409" y="2277"/>
                  </a:cubicBezTo>
                  <a:cubicBezTo>
                    <a:pt x="1449" y="2277"/>
                    <a:pt x="1491" y="2287"/>
                    <a:pt x="1530" y="2307"/>
                  </a:cubicBezTo>
                  <a:lnTo>
                    <a:pt x="1962" y="2534"/>
                  </a:lnTo>
                  <a:cubicBezTo>
                    <a:pt x="2001" y="2555"/>
                    <a:pt x="2041" y="2564"/>
                    <a:pt x="2080" y="2564"/>
                  </a:cubicBezTo>
                  <a:cubicBezTo>
                    <a:pt x="2228" y="2564"/>
                    <a:pt x="2358" y="2431"/>
                    <a:pt x="2330" y="2267"/>
                  </a:cubicBezTo>
                  <a:lnTo>
                    <a:pt x="2248" y="1785"/>
                  </a:lnTo>
                  <a:cubicBezTo>
                    <a:pt x="2234" y="1701"/>
                    <a:pt x="2259" y="1618"/>
                    <a:pt x="2320" y="1560"/>
                  </a:cubicBezTo>
                  <a:lnTo>
                    <a:pt x="2669" y="1219"/>
                  </a:lnTo>
                  <a:cubicBezTo>
                    <a:pt x="2821" y="1072"/>
                    <a:pt x="2737" y="818"/>
                    <a:pt x="2531" y="788"/>
                  </a:cubicBezTo>
                  <a:lnTo>
                    <a:pt x="2046" y="717"/>
                  </a:lnTo>
                  <a:cubicBezTo>
                    <a:pt x="1964" y="706"/>
                    <a:pt x="1893" y="654"/>
                    <a:pt x="1855" y="579"/>
                  </a:cubicBezTo>
                  <a:lnTo>
                    <a:pt x="1638" y="140"/>
                  </a:lnTo>
                  <a:cubicBezTo>
                    <a:pt x="1591" y="47"/>
                    <a:pt x="150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4042766" y="2961871"/>
              <a:ext cx="694194" cy="67627"/>
            </a:xfrm>
            <a:custGeom>
              <a:rect b="b" l="l" r="r" t="t"/>
              <a:pathLst>
                <a:path extrusionOk="0" h="1547" w="1588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3137"/>
                  </a:srgbClr>
                </a:gs>
                <a:gs pos="100000">
                  <a:srgbClr val="F48CE6">
                    <a:alpha val="6313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9"/>
          <p:cNvGrpSpPr/>
          <p:nvPr/>
        </p:nvGrpSpPr>
        <p:grpSpPr>
          <a:xfrm>
            <a:off x="2269104" y="1360392"/>
            <a:ext cx="638573" cy="577158"/>
            <a:chOff x="4822289" y="4210685"/>
            <a:chExt cx="411293" cy="371712"/>
          </a:xfrm>
        </p:grpSpPr>
        <p:sp>
          <p:nvSpPr>
            <p:cNvPr id="526" name="Google Shape;526;p9"/>
            <p:cNvSpPr/>
            <p:nvPr/>
          </p:nvSpPr>
          <p:spPr>
            <a:xfrm>
              <a:off x="4843207" y="4226775"/>
              <a:ext cx="390375" cy="355622"/>
            </a:xfrm>
            <a:custGeom>
              <a:rect b="b" l="l" r="r" t="t"/>
              <a:pathLst>
                <a:path extrusionOk="0" h="8135" w="893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4822289" y="4210685"/>
              <a:ext cx="390375" cy="355622"/>
            </a:xfrm>
            <a:custGeom>
              <a:rect b="b" l="l" r="r" t="t"/>
              <a:pathLst>
                <a:path extrusionOk="0" h="8135" w="893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4955445" y="4272017"/>
              <a:ext cx="132019" cy="132019"/>
            </a:xfrm>
            <a:custGeom>
              <a:rect b="b" l="l" r="r" t="t"/>
              <a:pathLst>
                <a:path extrusionOk="0" h="3020" w="3020">
                  <a:moveTo>
                    <a:pt x="1511" y="0"/>
                  </a:moveTo>
                  <a:cubicBezTo>
                    <a:pt x="678" y="0"/>
                    <a:pt x="0" y="675"/>
                    <a:pt x="0" y="1509"/>
                  </a:cubicBezTo>
                  <a:cubicBezTo>
                    <a:pt x="0" y="2342"/>
                    <a:pt x="678" y="3020"/>
                    <a:pt x="1511" y="3020"/>
                  </a:cubicBezTo>
                  <a:cubicBezTo>
                    <a:pt x="2342" y="3020"/>
                    <a:pt x="3020" y="2344"/>
                    <a:pt x="3020" y="1509"/>
                  </a:cubicBezTo>
                  <a:cubicBezTo>
                    <a:pt x="3020" y="675"/>
                    <a:pt x="2342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910681" y="4421566"/>
              <a:ext cx="216608" cy="151560"/>
            </a:xfrm>
            <a:custGeom>
              <a:rect b="b" l="l" r="r" t="t"/>
              <a:pathLst>
                <a:path extrusionOk="0" h="3467" w="4955">
                  <a:moveTo>
                    <a:pt x="2478" y="0"/>
                  </a:moveTo>
                  <a:cubicBezTo>
                    <a:pt x="1109" y="0"/>
                    <a:pt x="1" y="1107"/>
                    <a:pt x="1" y="2476"/>
                  </a:cubicBezTo>
                  <a:cubicBezTo>
                    <a:pt x="1" y="2476"/>
                    <a:pt x="1046" y="3467"/>
                    <a:pt x="2396" y="3467"/>
                  </a:cubicBezTo>
                  <a:cubicBezTo>
                    <a:pt x="2412" y="3467"/>
                    <a:pt x="2428" y="3467"/>
                    <a:pt x="2444" y="3466"/>
                  </a:cubicBezTo>
                  <a:cubicBezTo>
                    <a:pt x="3817" y="3441"/>
                    <a:pt x="4954" y="2476"/>
                    <a:pt x="4954" y="2476"/>
                  </a:cubicBezTo>
                  <a:cubicBezTo>
                    <a:pt x="4954" y="1107"/>
                    <a:pt x="3846" y="0"/>
                    <a:pt x="2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ail Marketing Social Media Strategy by Slidesgo">
  <a:themeElements>
    <a:clrScheme name="Simple Light">
      <a:dk1>
        <a:srgbClr val="000000"/>
      </a:dk1>
      <a:lt1>
        <a:srgbClr val="375FD8"/>
      </a:lt1>
      <a:dk2>
        <a:srgbClr val="FFFFFF"/>
      </a:dk2>
      <a:lt2>
        <a:srgbClr val="F48CE6"/>
      </a:lt2>
      <a:accent1>
        <a:srgbClr val="39C4FF"/>
      </a:accent1>
      <a:accent2>
        <a:srgbClr val="B3C9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Sebasthian Silva</dc:creator>
</cp:coreProperties>
</file>