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Inter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zK1NWoKyBP6zj2DWWc+ZFQNBt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ter-bold.fntdata"/><Relationship Id="rId14" Type="http://schemas.openxmlformats.org/officeDocument/2006/relationships/font" Target="fonts/Inter-regular.fntdata"/><Relationship Id="rId17" Type="http://schemas.openxmlformats.org/officeDocument/2006/relationships/font" Target="fonts/Inter-boldItalic.fntdata"/><Relationship Id="rId16" Type="http://schemas.openxmlformats.org/officeDocument/2006/relationships/font" Target="fonts/Inter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uocuc-team-u0w5ijdc.atlassian.net/jira/software/projects/SCRUM/boards/1/backlo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6AEF3"/>
            </a:gs>
            <a:gs pos="12000">
              <a:srgbClr val="B6AEF3"/>
            </a:gs>
            <a:gs pos="100000">
              <a:schemeClr val="lt1"/>
            </a:gs>
          </a:gsLst>
          <a:lin ang="27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05233" y="121443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86FF"/>
              </a:buClr>
              <a:buSzPts val="6000"/>
              <a:buFont typeface="Aharoni"/>
              <a:buNone/>
            </a:pPr>
            <a:r>
              <a:rPr lang="es-MX">
                <a:solidFill>
                  <a:srgbClr val="2E86FF"/>
                </a:solidFill>
                <a:latin typeface="Aharoni"/>
                <a:ea typeface="Aharoni"/>
                <a:cs typeface="Aharoni"/>
                <a:sym typeface="Aharoni"/>
              </a:rPr>
              <a:t>ACTA DE CONSTITUCIÓN DEL PROYECTO</a:t>
            </a:r>
            <a:endParaRPr>
              <a:solidFill>
                <a:srgbClr val="2E86FF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s-MX" sz="3600">
                <a:latin typeface="Play"/>
                <a:ea typeface="Play"/>
                <a:cs typeface="Play"/>
                <a:sym typeface="Play"/>
              </a:rPr>
              <a:t>Comunidad Educativa Digital | Evaluación de Desempeño</a:t>
            </a:r>
            <a:endParaRPr sz="3600"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796413" y="4395019"/>
            <a:ext cx="865239" cy="862781"/>
          </a:xfrm>
          <a:prstGeom prst="ellips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3347884" y="-217846"/>
            <a:ext cx="865239" cy="862781"/>
          </a:xfrm>
          <a:prstGeom prst="ellips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802761" y="498296"/>
            <a:ext cx="865239" cy="862781"/>
          </a:xfrm>
          <a:prstGeom prst="ellips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1326761" y="2739257"/>
            <a:ext cx="865239" cy="862781"/>
          </a:xfrm>
          <a:prstGeom prst="ellips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-78659" y="929686"/>
            <a:ext cx="865239" cy="862781"/>
          </a:xfrm>
          <a:prstGeom prst="ellipse">
            <a:avLst/>
          </a:prstGeom>
          <a:solidFill>
            <a:schemeClr val="lt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6539100" y="4986200"/>
            <a:ext cx="5150400" cy="15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</a:rPr>
              <a:t>Integrantes:  	Vicente Farías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</a:rPr>
              <a:t>Sharay Muñoz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</a:rPr>
              <a:t>Sebasthian Silva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</a:rPr>
              <a:t>Docente: 	Fernando Herrera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A8E1">
                <a:alpha val="49803"/>
              </a:srgbClr>
            </a:gs>
            <a:gs pos="50000">
              <a:srgbClr val="A29BFE">
                <a:alpha val="0"/>
              </a:srgbClr>
            </a:gs>
            <a:gs pos="100000">
              <a:srgbClr val="7E70E9">
                <a:alpha val="40784"/>
              </a:srgbClr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403987" y="462116"/>
            <a:ext cx="7591078" cy="10043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Introducción</a:t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1962294" y="2359416"/>
            <a:ext cx="8267411" cy="179694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406400" sx="102000" rotWithShape="0" algn="ctr" sy="102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lang="es-MX" sz="1800">
                <a:solidFill>
                  <a:srgbClr val="747474"/>
                </a:solidFill>
              </a:rPr>
              <a:t>Fundación Educacional Pudahuel </a:t>
            </a: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busca implementar un sistema de Evaluación de Desempeño innovador y transparente, que potencie el crecimiento profesional y la toma de decisiones basadas en datos. Este proyecto establece el marco formal de trabajo mediante el Acta de Constitución.</a:t>
            </a:r>
            <a:endParaRPr b="0" i="0" sz="1800" u="none" cap="none" strike="noStrike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659028" y="4508248"/>
            <a:ext cx="7080995" cy="13975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406400" sx="102000" rotWithShape="0" algn="ctr" sy="102000">
              <a:srgbClr val="000000">
                <a:alpha val="3294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🎯 Objetivo principal → </a:t>
            </a:r>
            <a:r>
              <a:rPr lang="es-MX" sz="1800">
                <a:solidFill>
                  <a:srgbClr val="747474"/>
                </a:solidFill>
              </a:rPr>
              <a:t>Digitalizar </a:t>
            </a: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la evaluación del desempeño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👥 Destinatarios → Colaboradores y supervisores.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⚙️ Metodología → </a:t>
            </a:r>
            <a:r>
              <a:rPr lang="es-MX" sz="1800">
                <a:solidFill>
                  <a:srgbClr val="747474"/>
                </a:solidFill>
              </a:rPr>
              <a:t>Ágil</a:t>
            </a: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MX" sz="1800">
                <a:solidFill>
                  <a:srgbClr val="747474"/>
                </a:solidFill>
              </a:rPr>
              <a:t>(Scrum)</a:t>
            </a:r>
            <a:r>
              <a:rPr b="0" i="0" lang="es-MX" sz="1800" u="none" cap="none" strike="noStrik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4711" y="749119"/>
            <a:ext cx="520494" cy="520494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A8E1">
                <a:alpha val="49803"/>
              </a:srgbClr>
            </a:gs>
            <a:gs pos="50000">
              <a:srgbClr val="A29BFE">
                <a:alpha val="0"/>
              </a:srgbClr>
            </a:gs>
            <a:gs pos="100000">
              <a:srgbClr val="7E70E9">
                <a:alpha val="40784"/>
              </a:srgbClr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/>
          <p:nvPr/>
        </p:nvSpPr>
        <p:spPr>
          <a:xfrm>
            <a:off x="2403987" y="462116"/>
            <a:ext cx="7591078" cy="10043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Objetivos y Alcance</a:t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2291" y="687350"/>
            <a:ext cx="520500" cy="520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06" name="Google Shape;106;p3"/>
          <p:cNvSpPr/>
          <p:nvPr/>
        </p:nvSpPr>
        <p:spPr>
          <a:xfrm>
            <a:off x="1795850" y="1836976"/>
            <a:ext cx="3314100" cy="416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Objetivo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Desarrollar e implementar un módulo digital de Evaluación de Desempeño que centralice, estandarice y transparente el proceso de evaluación dentro de la Fundación Educacional Pudahuel, utilizando tecnologías modernas y seguras, con el fin de mejorar la gestión del talento humano y apoyar la toma de decisiones estratégicas.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5778203" y="1992825"/>
            <a:ext cx="4521600" cy="3849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Alcance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Gestión de plantillas de evaluación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Asignación de evaluaciones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Autoevaluación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Evaluación de subordinados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Evaluación comparativa 180°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Reportes y dashboards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Autenticación y seguridad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•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Infraestructura y despliegue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A8E1">
                <a:alpha val="49803"/>
              </a:srgbClr>
            </a:gs>
            <a:gs pos="50000">
              <a:srgbClr val="A29BFE">
                <a:alpha val="0"/>
              </a:srgbClr>
            </a:gs>
            <a:gs pos="100000">
              <a:srgbClr val="7E70E9">
                <a:alpha val="40784"/>
              </a:srgbClr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728275" y="394350"/>
            <a:ext cx="8829900" cy="132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Inter"/>
              <a:buNone/>
            </a:pPr>
            <a:r>
              <a:rPr b="1" baseline="30000" lang="es-MX" sz="4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CRONOGRAMA Y </a:t>
            </a:r>
            <a:r>
              <a:rPr b="1" baseline="30000" lang="es-MX" sz="4000">
                <a:latin typeface="Inter"/>
                <a:ea typeface="Inter"/>
                <a:cs typeface="Inter"/>
                <a:sym typeface="Inter"/>
              </a:rPr>
              <a:t>METODOLOGÍA</a:t>
            </a:r>
            <a:r>
              <a:rPr b="1" baseline="30000" lang="es-MX" sz="4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(SCRUM)</a:t>
            </a:r>
            <a:endParaRPr b="1">
              <a:solidFill>
                <a:srgbClr val="2E86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970185" y="2494082"/>
            <a:ext cx="4367700" cy="7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🔄 </a:t>
            </a: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Trabajo en sprints de 2 semanas.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970185" y="3702136"/>
            <a:ext cx="4367700" cy="7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👥 </a:t>
            </a: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Roles: Product Owner, Scrum Master, Equipo de Desarrollo.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6548485" y="2494065"/>
            <a:ext cx="4367700" cy="7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📦 </a:t>
            </a: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Entregas incrementales en cada sprint.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548484" y="4910173"/>
            <a:ext cx="4367700" cy="7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📈 </a:t>
            </a: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Flexibilidad y priorización de valor.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6548484" y="3702119"/>
            <a:ext cx="4367700" cy="7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-MX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💬 </a:t>
            </a: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Retroalimentación continua con el cliente.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970184" y="4910186"/>
            <a:ext cx="4367700" cy="74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Tablero en Jira</a:t>
            </a:r>
            <a:endParaRPr b="0" i="0" sz="2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9253" y="727824"/>
            <a:ext cx="401400" cy="401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A8E1">
                <a:alpha val="49803"/>
              </a:srgbClr>
            </a:gs>
            <a:gs pos="50000">
              <a:srgbClr val="A29BFE">
                <a:alpha val="0"/>
              </a:srgbClr>
            </a:gs>
            <a:gs pos="100000">
              <a:srgbClr val="7E70E9">
                <a:alpha val="40784"/>
              </a:srgbClr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/>
          <p:nvPr/>
        </p:nvSpPr>
        <p:spPr>
          <a:xfrm>
            <a:off x="2403987" y="462116"/>
            <a:ext cx="7591078" cy="10043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3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Recursos y Tecnología</a:t>
            </a:r>
            <a:endParaRPr b="1" i="0" sz="3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6"/>
          <p:cNvSpPr/>
          <p:nvPr/>
        </p:nvSpPr>
        <p:spPr>
          <a:xfrm>
            <a:off x="589450" y="2148650"/>
            <a:ext cx="3433500" cy="4247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Recursos Humanos</a:t>
            </a:r>
            <a:endParaRPr b="1" i="0" sz="20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Roles: Product Owner, Scrum Master, Equipo de Desarrollo</a:t>
            </a: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QA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Apoyo de RRHH para validación de evaluaciones y pruebas de aceptación.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4411501" y="2062100"/>
            <a:ext cx="3685800" cy="43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Recursos Tecnológicos</a:t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Backend: 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Frontend: </a:t>
            </a: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			+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Tailwind (HeroUI).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Base de Datos:</a:t>
            </a: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Autenticación: Google OAuth2 (JWT + Refresh Tokens).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Servicios en la nube:</a:t>
            </a: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(seguridad y disponibilidad).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8481600" y="2062100"/>
            <a:ext cx="3396000" cy="4333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Recursos Materiales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b="0" i="0" lang="es-MX" sz="16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Estaciones de trabajo con entornos de desarrollo configurados.</a:t>
            </a:r>
            <a:endParaRPr b="0" i="0" sz="16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Conectividad estable para trabajo colaborativo.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Repositorio GitHub para control de versiones.</a:t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6202" y="745574"/>
            <a:ext cx="437400" cy="4374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pic>
        <p:nvPicPr>
          <p:cNvPr id="129" name="Google Shape;129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1575" y="2887775"/>
            <a:ext cx="993624" cy="346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30" name="Google Shape;130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575" y="3310411"/>
            <a:ext cx="692250" cy="3461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31" name="Google Shape;131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2368" y="4046575"/>
            <a:ext cx="437400" cy="451252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32" name="Google Shape;132;p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06825" y="5546350"/>
            <a:ext cx="813300" cy="2711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A8E1">
                <a:alpha val="49803"/>
              </a:srgbClr>
            </a:gs>
            <a:gs pos="50000">
              <a:srgbClr val="A29BFE">
                <a:alpha val="0"/>
              </a:srgbClr>
            </a:gs>
            <a:gs pos="100000">
              <a:srgbClr val="7E70E9">
                <a:alpha val="40784"/>
              </a:srgbClr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/>
          <p:nvPr/>
        </p:nvSpPr>
        <p:spPr>
          <a:xfrm>
            <a:off x="2403987" y="462116"/>
            <a:ext cx="7591078" cy="10043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Riesgos y Supuestos</a:t>
            </a:r>
            <a:endParaRPr b="1"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805749" y="2148650"/>
            <a:ext cx="5199600" cy="428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Riesgos Potenciales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⏳ Plazos ajustados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👩‍💻 Inexperiencia técnica: (React, HeroUI, zustand).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🔐 Seguridad: fallas en la implementación de OAuth2 o brechas de acceso.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💸 Desviación de presupuesto: sobrecostos superiores al 10% del estimado.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👥 Baja adopción</a:t>
            </a: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6461176" y="2148650"/>
            <a:ext cx="4764000" cy="4280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Supuestos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👥 El equipo estará 100% disponible durante todo el proyecto.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✅ Se contará con el apoyo de RRHH 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🔐 Acceso continuo a servicios externos (Google Login, Cloudflare).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💻 Infraestructura y conectividad necesarias estarán disponibles durante todo el desarrollo.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📅 El cliente respetará las prioridades y el backlog definido en Scrum.</a:t>
            </a:r>
            <a:endParaRPr/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9676" y="731024"/>
            <a:ext cx="466500" cy="4665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5A8E1">
                <a:alpha val="49803"/>
              </a:srgbClr>
            </a:gs>
            <a:gs pos="50000">
              <a:srgbClr val="A29BFE">
                <a:alpha val="0"/>
              </a:srgbClr>
            </a:gs>
            <a:gs pos="100000">
              <a:srgbClr val="7E70E9">
                <a:alpha val="40784"/>
              </a:srgbClr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/>
          <p:nvPr/>
        </p:nvSpPr>
        <p:spPr>
          <a:xfrm>
            <a:off x="2403987" y="462116"/>
            <a:ext cx="7591078" cy="10043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3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Conclusión</a:t>
            </a:r>
            <a:endParaRPr b="1" sz="3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6" name="Google Shape;146;p8"/>
          <p:cNvSpPr/>
          <p:nvPr/>
        </p:nvSpPr>
        <p:spPr>
          <a:xfrm>
            <a:off x="1812775" y="2730150"/>
            <a:ext cx="2146200" cy="1004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🎯</a:t>
            </a: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centralizar y modernizar</a:t>
            </a:r>
            <a:endParaRPr/>
          </a:p>
        </p:txBody>
      </p:sp>
      <p:pic>
        <p:nvPicPr>
          <p:cNvPr id="147" name="Google Shape;1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8176" y="723825"/>
            <a:ext cx="4809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</a:effectLst>
        </p:spPr>
      </p:pic>
      <p:sp>
        <p:nvSpPr>
          <p:cNvPr id="148" name="Google Shape;148;p8"/>
          <p:cNvSpPr/>
          <p:nvPr/>
        </p:nvSpPr>
        <p:spPr>
          <a:xfrm>
            <a:off x="2003526" y="4524075"/>
            <a:ext cx="3669900" cy="170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📈 Con entregas iterativas bajo Scrum, se garantiza flexibilidad y mejora continua hasta el despliegue final en diciembre 2025.</a:t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4619850" y="2305050"/>
            <a:ext cx="2952300" cy="185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✅ Se asegura un sistema seguro, transparente y confiable, alineado con buenas prácticas (ISO/IEC 27001 y OWASP Top 10).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>
            <a:off x="8042450" y="2305050"/>
            <a:ext cx="2952300" cy="185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👥 Fomenta la participación activa</a:t>
            </a:r>
            <a:endParaRPr sz="16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fortalece la retroalimentación y el desarrollo profesional.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6424325" y="4524075"/>
            <a:ext cx="3669900" cy="1702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50800" rotWithShape="0" algn="ctr" dir="5400000" dist="50800">
              <a:srgbClr val="D0D0D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🚀 Impacto esperado: mejor toma de decisiones de la directiva, mayor satisfacción de los usuarios y crecimiento profesional sostenido.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2025-09-03T00:08:36Z</dcterms:created>
  <dc:creator>SEBASTHIAN . SILVA BUSTAMANTE</dc:creator>
</cp:coreProperties>
</file>