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5143500" type="screen16x9"/>
  <p:notesSz cx="6858000" cy="9144000"/>
  <p:embeddedFontLst>
    <p:embeddedFont>
      <p:font typeface="Didact Gothic" panose="020F0502020204030204" charset="0"/>
      <p:regular r:id="rId12"/>
    </p:embeddedFont>
    <p:embeddedFont>
      <p:font typeface="Montserrat Black" panose="020F0502020204030204" charset="0"/>
      <p:bold r:id="rId13"/>
      <p:boldItalic r:id="rId14"/>
    </p:embeddedFont>
    <p:embeddedFont>
      <p:font typeface="Montserrat SemiBold" panose="020F050202020403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2" roundtripDataSignature="AMtx7mjoc95YJ2NW9EteDifHu6i6nFEB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4AC7CA-EBF9-4EC5-B3A6-7307DE7C0BD4}">
  <a:tblStyle styleId="{1E4AC7CA-EBF9-4EC5-B3A6-7307DE7C0BD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BFD7ABB-A62A-496A-ADFA-AC61A46C004A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9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95" Type="http://schemas.openxmlformats.org/officeDocument/2006/relationships/theme" Target="theme/theme1.xml"/><Relationship Id="rId10" Type="http://schemas.openxmlformats.org/officeDocument/2006/relationships/slide" Target="slides/slide9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84231a8ce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g384231a8ce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88f914c49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g388f914c49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8bbae80b0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g38bbae80b0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841b66eb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g3841b66eb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3"/>
          <p:cNvSpPr txBox="1">
            <a:spLocks noGrp="1"/>
          </p:cNvSpPr>
          <p:nvPr>
            <p:ph type="subTitle" idx="1"/>
          </p:nvPr>
        </p:nvSpPr>
        <p:spPr>
          <a:xfrm rot="-546">
            <a:off x="742369" y="3877613"/>
            <a:ext cx="3776700" cy="426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76200" dir="84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63"/>
          <p:cNvSpPr txBox="1">
            <a:spLocks noGrp="1"/>
          </p:cNvSpPr>
          <p:nvPr>
            <p:ph type="ctrTitle"/>
          </p:nvPr>
        </p:nvSpPr>
        <p:spPr>
          <a:xfrm>
            <a:off x="713225" y="839288"/>
            <a:ext cx="4137600" cy="28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6"/>
          <p:cNvSpPr txBox="1">
            <a:spLocks noGrp="1"/>
          </p:cNvSpPr>
          <p:nvPr>
            <p:ph type="title"/>
          </p:nvPr>
        </p:nvSpPr>
        <p:spPr>
          <a:xfrm>
            <a:off x="6880675" y="1225586"/>
            <a:ext cx="1550100" cy="1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66"/>
          <p:cNvSpPr txBox="1">
            <a:spLocks noGrp="1"/>
          </p:cNvSpPr>
          <p:nvPr>
            <p:ph type="subTitle" idx="1"/>
          </p:nvPr>
        </p:nvSpPr>
        <p:spPr>
          <a:xfrm rot="535">
            <a:off x="4572000" y="3478418"/>
            <a:ext cx="38589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76200" dir="78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6"/>
          <p:cNvSpPr txBox="1">
            <a:spLocks noGrp="1"/>
          </p:cNvSpPr>
          <p:nvPr>
            <p:ph type="title" idx="2"/>
          </p:nvPr>
        </p:nvSpPr>
        <p:spPr>
          <a:xfrm>
            <a:off x="4572000" y="2420900"/>
            <a:ext cx="38589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4"/>
          <p:cNvSpPr txBox="1">
            <a:spLocks noGrp="1"/>
          </p:cNvSpPr>
          <p:nvPr>
            <p:ph type="body" idx="1"/>
          </p:nvPr>
        </p:nvSpPr>
        <p:spPr>
          <a:xfrm>
            <a:off x="720000" y="974100"/>
            <a:ext cx="77040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9" name="Google Shape;319;p64"/>
          <p:cNvSpPr txBox="1">
            <a:spLocks noGrp="1"/>
          </p:cNvSpPr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64"/>
          <p:cNvGrpSpPr/>
          <p:nvPr/>
        </p:nvGrpSpPr>
        <p:grpSpPr>
          <a:xfrm>
            <a:off x="0" y="0"/>
            <a:ext cx="477020" cy="5143500"/>
            <a:chOff x="0" y="0"/>
            <a:chExt cx="477020" cy="5143500"/>
          </a:xfrm>
        </p:grpSpPr>
        <p:sp>
          <p:nvSpPr>
            <p:cNvPr id="321" name="Google Shape;321;p64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" name="Google Shape;322;p64"/>
            <p:cNvGrpSpPr/>
            <p:nvPr/>
          </p:nvGrpSpPr>
          <p:grpSpPr>
            <a:xfrm>
              <a:off x="65727" y="4207910"/>
              <a:ext cx="411293" cy="371712"/>
              <a:chOff x="4822289" y="4210685"/>
              <a:chExt cx="411293" cy="371712"/>
            </a:xfrm>
          </p:grpSpPr>
          <p:sp>
            <p:nvSpPr>
              <p:cNvPr id="323" name="Google Shape;323;p64"/>
              <p:cNvSpPr/>
              <p:nvPr/>
            </p:nvSpPr>
            <p:spPr>
              <a:xfrm>
                <a:off x="4843207" y="4226775"/>
                <a:ext cx="390375" cy="355622"/>
              </a:xfrm>
              <a:custGeom>
                <a:avLst/>
                <a:gdLst/>
                <a:ahLst/>
                <a:cxnLst/>
                <a:rect l="l" t="t" r="r" b="b"/>
                <a:pathLst>
                  <a:path w="8930" h="8135" extrusionOk="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64"/>
              <p:cNvSpPr/>
              <p:nvPr/>
            </p:nvSpPr>
            <p:spPr>
              <a:xfrm>
                <a:off x="4822289" y="4210685"/>
                <a:ext cx="390375" cy="355622"/>
              </a:xfrm>
              <a:custGeom>
                <a:avLst/>
                <a:gdLst/>
                <a:ahLst/>
                <a:cxnLst/>
                <a:rect l="l" t="t" r="r" b="b"/>
                <a:pathLst>
                  <a:path w="8930" h="8135" extrusionOk="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64"/>
              <p:cNvSpPr/>
              <p:nvPr/>
            </p:nvSpPr>
            <p:spPr>
              <a:xfrm>
                <a:off x="4955445" y="4272017"/>
                <a:ext cx="132019" cy="132019"/>
              </a:xfrm>
              <a:custGeom>
                <a:avLst/>
                <a:gdLst/>
                <a:ahLst/>
                <a:cxnLst/>
                <a:rect l="l" t="t" r="r" b="b"/>
                <a:pathLst>
                  <a:path w="3020" h="3020" extrusionOk="0">
                    <a:moveTo>
                      <a:pt x="1511" y="0"/>
                    </a:moveTo>
                    <a:cubicBezTo>
                      <a:pt x="678" y="0"/>
                      <a:pt x="0" y="675"/>
                      <a:pt x="0" y="1509"/>
                    </a:cubicBezTo>
                    <a:cubicBezTo>
                      <a:pt x="0" y="2342"/>
                      <a:pt x="678" y="3020"/>
                      <a:pt x="1511" y="3020"/>
                    </a:cubicBezTo>
                    <a:cubicBezTo>
                      <a:pt x="2342" y="3020"/>
                      <a:pt x="3020" y="2344"/>
                      <a:pt x="3020" y="1509"/>
                    </a:cubicBezTo>
                    <a:cubicBezTo>
                      <a:pt x="3020" y="675"/>
                      <a:pt x="2342" y="0"/>
                      <a:pt x="1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64"/>
              <p:cNvSpPr/>
              <p:nvPr/>
            </p:nvSpPr>
            <p:spPr>
              <a:xfrm>
                <a:off x="4910681" y="4421566"/>
                <a:ext cx="216608" cy="15156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3467" extrusionOk="0">
                    <a:moveTo>
                      <a:pt x="2478" y="0"/>
                    </a:moveTo>
                    <a:cubicBezTo>
                      <a:pt x="1109" y="0"/>
                      <a:pt x="1" y="1107"/>
                      <a:pt x="1" y="2476"/>
                    </a:cubicBezTo>
                    <a:cubicBezTo>
                      <a:pt x="1" y="2476"/>
                      <a:pt x="1046" y="3467"/>
                      <a:pt x="2396" y="3467"/>
                    </a:cubicBezTo>
                    <a:cubicBezTo>
                      <a:pt x="2412" y="3467"/>
                      <a:pt x="2428" y="3467"/>
                      <a:pt x="2444" y="3466"/>
                    </a:cubicBezTo>
                    <a:cubicBezTo>
                      <a:pt x="3817" y="3441"/>
                      <a:pt x="4954" y="2476"/>
                      <a:pt x="4954" y="2476"/>
                    </a:cubicBezTo>
                    <a:cubicBezTo>
                      <a:pt x="4954" y="1107"/>
                      <a:pt x="3846" y="0"/>
                      <a:pt x="24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7" name="Google Shape;327;p64"/>
            <p:cNvSpPr/>
            <p:nvPr/>
          </p:nvSpPr>
          <p:spPr>
            <a:xfrm>
              <a:off x="34273" y="4019615"/>
              <a:ext cx="258225" cy="294464"/>
            </a:xfrm>
            <a:custGeom>
              <a:avLst/>
              <a:gdLst/>
              <a:ahLst/>
              <a:cxnLst/>
              <a:rect l="l" t="t" r="r" b="b"/>
              <a:pathLst>
                <a:path w="5907" h="6736" extrusionOk="0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4"/>
            <p:cNvSpPr/>
            <p:nvPr/>
          </p:nvSpPr>
          <p:spPr>
            <a:xfrm>
              <a:off x="65720" y="4790667"/>
              <a:ext cx="195319" cy="195319"/>
            </a:xfrm>
            <a:custGeom>
              <a:avLst/>
              <a:gdLst/>
              <a:ahLst/>
              <a:cxnLst/>
              <a:rect l="l" t="t" r="r" b="b"/>
              <a:pathLst>
                <a:path w="4468" h="4468" extrusionOk="0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>
            <a:spLocks noGrp="1"/>
          </p:cNvSpPr>
          <p:nvPr>
            <p:ph type="title"/>
          </p:nvPr>
        </p:nvSpPr>
        <p:spPr>
          <a:xfrm rot="2506">
            <a:off x="1527950" y="13875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1" name="Google Shape;331;p65"/>
          <p:cNvSpPr txBox="1">
            <a:spLocks noGrp="1"/>
          </p:cNvSpPr>
          <p:nvPr>
            <p:ph type="title" idx="2"/>
          </p:nvPr>
        </p:nvSpPr>
        <p:spPr>
          <a:xfrm>
            <a:off x="720000" y="1843300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2" name="Google Shape;332;p65"/>
          <p:cNvSpPr txBox="1">
            <a:spLocks noGrp="1"/>
          </p:cNvSpPr>
          <p:nvPr>
            <p:ph type="subTitle" idx="1"/>
          </p:nvPr>
        </p:nvSpPr>
        <p:spPr>
          <a:xfrm>
            <a:off x="720000" y="2142407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65"/>
          <p:cNvSpPr txBox="1">
            <a:spLocks noGrp="1"/>
          </p:cNvSpPr>
          <p:nvPr>
            <p:ph type="title" idx="3"/>
          </p:nvPr>
        </p:nvSpPr>
        <p:spPr>
          <a:xfrm rot="2506">
            <a:off x="4160400" y="13875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4" name="Google Shape;334;p65"/>
          <p:cNvSpPr txBox="1">
            <a:spLocks noGrp="1"/>
          </p:cNvSpPr>
          <p:nvPr>
            <p:ph type="title" idx="4"/>
          </p:nvPr>
        </p:nvSpPr>
        <p:spPr>
          <a:xfrm>
            <a:off x="3352500" y="1843300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5" name="Google Shape;335;p65"/>
          <p:cNvSpPr txBox="1">
            <a:spLocks noGrp="1"/>
          </p:cNvSpPr>
          <p:nvPr>
            <p:ph type="subTitle" idx="5"/>
          </p:nvPr>
        </p:nvSpPr>
        <p:spPr>
          <a:xfrm>
            <a:off x="3352500" y="2142407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65"/>
          <p:cNvSpPr txBox="1">
            <a:spLocks noGrp="1"/>
          </p:cNvSpPr>
          <p:nvPr>
            <p:ph type="title" idx="6"/>
          </p:nvPr>
        </p:nvSpPr>
        <p:spPr>
          <a:xfrm rot="2506">
            <a:off x="6792875" y="13875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7" name="Google Shape;337;p65"/>
          <p:cNvSpPr txBox="1">
            <a:spLocks noGrp="1"/>
          </p:cNvSpPr>
          <p:nvPr>
            <p:ph type="title" idx="7"/>
          </p:nvPr>
        </p:nvSpPr>
        <p:spPr>
          <a:xfrm>
            <a:off x="5985000" y="1843300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8" name="Google Shape;338;p65"/>
          <p:cNvSpPr txBox="1">
            <a:spLocks noGrp="1"/>
          </p:cNvSpPr>
          <p:nvPr>
            <p:ph type="subTitle" idx="8"/>
          </p:nvPr>
        </p:nvSpPr>
        <p:spPr>
          <a:xfrm>
            <a:off x="5985000" y="2142409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65"/>
          <p:cNvSpPr txBox="1">
            <a:spLocks noGrp="1"/>
          </p:cNvSpPr>
          <p:nvPr>
            <p:ph type="title" idx="9"/>
          </p:nvPr>
        </p:nvSpPr>
        <p:spPr>
          <a:xfrm rot="2506">
            <a:off x="1527950" y="32418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40" name="Google Shape;340;p65"/>
          <p:cNvSpPr txBox="1">
            <a:spLocks noGrp="1"/>
          </p:cNvSpPr>
          <p:nvPr>
            <p:ph type="title" idx="13"/>
          </p:nvPr>
        </p:nvSpPr>
        <p:spPr>
          <a:xfrm>
            <a:off x="720000" y="3697595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1" name="Google Shape;341;p65"/>
          <p:cNvSpPr txBox="1">
            <a:spLocks noGrp="1"/>
          </p:cNvSpPr>
          <p:nvPr>
            <p:ph type="subTitle" idx="14"/>
          </p:nvPr>
        </p:nvSpPr>
        <p:spPr>
          <a:xfrm>
            <a:off x="720000" y="3996702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65"/>
          <p:cNvSpPr txBox="1">
            <a:spLocks noGrp="1"/>
          </p:cNvSpPr>
          <p:nvPr>
            <p:ph type="title" idx="15"/>
          </p:nvPr>
        </p:nvSpPr>
        <p:spPr>
          <a:xfrm rot="2506">
            <a:off x="4160400" y="32418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43" name="Google Shape;343;p65"/>
          <p:cNvSpPr txBox="1">
            <a:spLocks noGrp="1"/>
          </p:cNvSpPr>
          <p:nvPr>
            <p:ph type="title" idx="16"/>
          </p:nvPr>
        </p:nvSpPr>
        <p:spPr>
          <a:xfrm>
            <a:off x="3352500" y="3697595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4" name="Google Shape;344;p65"/>
          <p:cNvSpPr txBox="1">
            <a:spLocks noGrp="1"/>
          </p:cNvSpPr>
          <p:nvPr>
            <p:ph type="subTitle" idx="17"/>
          </p:nvPr>
        </p:nvSpPr>
        <p:spPr>
          <a:xfrm>
            <a:off x="3352500" y="3996702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65"/>
          <p:cNvSpPr txBox="1">
            <a:spLocks noGrp="1"/>
          </p:cNvSpPr>
          <p:nvPr>
            <p:ph type="title" idx="18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65"/>
          <p:cNvSpPr txBox="1">
            <a:spLocks noGrp="1"/>
          </p:cNvSpPr>
          <p:nvPr>
            <p:ph type="title" idx="19"/>
          </p:nvPr>
        </p:nvSpPr>
        <p:spPr>
          <a:xfrm rot="2506">
            <a:off x="6792875" y="3241803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47" name="Google Shape;347;p65"/>
          <p:cNvSpPr txBox="1">
            <a:spLocks noGrp="1"/>
          </p:cNvSpPr>
          <p:nvPr>
            <p:ph type="title" idx="20"/>
          </p:nvPr>
        </p:nvSpPr>
        <p:spPr>
          <a:xfrm>
            <a:off x="5985000" y="3697612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8" name="Google Shape;348;p65"/>
          <p:cNvSpPr txBox="1">
            <a:spLocks noGrp="1"/>
          </p:cNvSpPr>
          <p:nvPr>
            <p:ph type="subTitle" idx="21"/>
          </p:nvPr>
        </p:nvSpPr>
        <p:spPr>
          <a:xfrm>
            <a:off x="5985000" y="3996721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9" name="Google Shape;349;p65"/>
          <p:cNvGrpSpPr/>
          <p:nvPr/>
        </p:nvGrpSpPr>
        <p:grpSpPr>
          <a:xfrm>
            <a:off x="499" y="-2858"/>
            <a:ext cx="9144000" cy="497371"/>
            <a:chOff x="499" y="-2858"/>
            <a:chExt cx="9144000" cy="497371"/>
          </a:xfrm>
        </p:grpSpPr>
        <p:sp>
          <p:nvSpPr>
            <p:cNvPr id="350" name="Google Shape;350;p65"/>
            <p:cNvSpPr/>
            <p:nvPr/>
          </p:nvSpPr>
          <p:spPr>
            <a:xfrm>
              <a:off x="499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1" name="Google Shape;351;p65"/>
            <p:cNvGrpSpPr/>
            <p:nvPr/>
          </p:nvGrpSpPr>
          <p:grpSpPr>
            <a:xfrm>
              <a:off x="8546512" y="128442"/>
              <a:ext cx="405042" cy="366071"/>
              <a:chOff x="4895337" y="3503117"/>
              <a:chExt cx="405042" cy="366071"/>
            </a:xfrm>
          </p:grpSpPr>
          <p:sp>
            <p:nvSpPr>
              <p:cNvPr id="352" name="Google Shape;352;p65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avLst/>
                <a:gdLst/>
                <a:ahLst/>
                <a:cxnLst/>
                <a:rect l="l" t="t" r="r" b="b"/>
                <a:pathLst>
                  <a:path w="8787" h="8006" extrusionOk="0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65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avLst/>
                <a:gdLst/>
                <a:ahLst/>
                <a:cxnLst/>
                <a:rect l="l" t="t" r="r" b="b"/>
                <a:pathLst>
                  <a:path w="8787" h="8006" extrusionOk="0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65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4137" extrusionOk="0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5" name="Google Shape;355;p65"/>
            <p:cNvSpPr/>
            <p:nvPr/>
          </p:nvSpPr>
          <p:spPr>
            <a:xfrm>
              <a:off x="8306207" y="49492"/>
              <a:ext cx="195319" cy="195319"/>
            </a:xfrm>
            <a:custGeom>
              <a:avLst/>
              <a:gdLst/>
              <a:ahLst/>
              <a:cxnLst/>
              <a:rect l="l" t="t" r="r" b="b"/>
              <a:pathLst>
                <a:path w="4468" h="4468" extrusionOk="0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95"/>
          <p:cNvGrpSpPr/>
          <p:nvPr/>
        </p:nvGrpSpPr>
        <p:grpSpPr>
          <a:xfrm>
            <a:off x="0" y="0"/>
            <a:ext cx="1043444" cy="5143500"/>
            <a:chOff x="0" y="0"/>
            <a:chExt cx="1043444" cy="5143500"/>
          </a:xfrm>
        </p:grpSpPr>
        <p:sp>
          <p:nvSpPr>
            <p:cNvPr id="359" name="Google Shape;359;p95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0" name="Google Shape;360;p95"/>
            <p:cNvGrpSpPr/>
            <p:nvPr/>
          </p:nvGrpSpPr>
          <p:grpSpPr>
            <a:xfrm>
              <a:off x="147940" y="2971070"/>
              <a:ext cx="895504" cy="603534"/>
              <a:chOff x="2651540" y="3607595"/>
              <a:chExt cx="895504" cy="603534"/>
            </a:xfrm>
          </p:grpSpPr>
          <p:sp>
            <p:nvSpPr>
              <p:cNvPr id="361" name="Google Shape;361;p95"/>
              <p:cNvSpPr/>
              <p:nvPr/>
            </p:nvSpPr>
            <p:spPr>
              <a:xfrm>
                <a:off x="2677290" y="3639774"/>
                <a:ext cx="869754" cy="571355"/>
              </a:xfrm>
              <a:custGeom>
                <a:avLst/>
                <a:gdLst/>
                <a:ahLst/>
                <a:cxnLst/>
                <a:rect l="l" t="t" r="r" b="b"/>
                <a:pathLst>
                  <a:path w="19896" h="13070" extrusionOk="0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95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avLst/>
                <a:gdLst/>
                <a:ahLst/>
                <a:cxnLst/>
                <a:rect l="l" t="t" r="r" b="b"/>
                <a:pathLst>
                  <a:path w="19896" h="13070" extrusionOk="0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rgbClr val="FFFFFF">
                  <a:alpha val="635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95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avLst/>
                <a:gdLst/>
                <a:ahLst/>
                <a:cxnLst/>
                <a:rect l="l" t="t" r="r" b="b"/>
                <a:pathLst>
                  <a:path w="19896" h="13070" extrusionOk="0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63529"/>
                    </a:srgbClr>
                  </a:gs>
                  <a:gs pos="100000">
                    <a:srgbClr val="39C4FF">
                      <a:alpha val="63529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95"/>
              <p:cNvSpPr/>
              <p:nvPr/>
            </p:nvSpPr>
            <p:spPr>
              <a:xfrm>
                <a:off x="2693244" y="3653889"/>
                <a:ext cx="786083" cy="238028"/>
              </a:xfrm>
              <a:custGeom>
                <a:avLst/>
                <a:gdLst/>
                <a:ahLst/>
                <a:cxnLst/>
                <a:rect l="l" t="t" r="r" b="b"/>
                <a:pathLst>
                  <a:path w="17982" h="5445" extrusionOk="0">
                    <a:moveTo>
                      <a:pt x="387" y="1"/>
                    </a:moveTo>
                    <a:cubicBezTo>
                      <a:pt x="268" y="1"/>
                      <a:pt x="153" y="64"/>
                      <a:pt x="91" y="175"/>
                    </a:cubicBezTo>
                    <a:cubicBezTo>
                      <a:pt x="1" y="337"/>
                      <a:pt x="60" y="544"/>
                      <a:pt x="223" y="634"/>
                    </a:cubicBezTo>
                    <a:lnTo>
                      <a:pt x="8806" y="5403"/>
                    </a:lnTo>
                    <a:cubicBezTo>
                      <a:pt x="8857" y="5431"/>
                      <a:pt x="8914" y="5445"/>
                      <a:pt x="8970" y="5445"/>
                    </a:cubicBezTo>
                    <a:lnTo>
                      <a:pt x="9014" y="5445"/>
                    </a:lnTo>
                    <a:cubicBezTo>
                      <a:pt x="9072" y="5445"/>
                      <a:pt x="9129" y="5429"/>
                      <a:pt x="9177" y="5403"/>
                    </a:cubicBezTo>
                    <a:lnTo>
                      <a:pt x="17761" y="634"/>
                    </a:lnTo>
                    <a:cubicBezTo>
                      <a:pt x="17923" y="542"/>
                      <a:pt x="17981" y="337"/>
                      <a:pt x="17892" y="175"/>
                    </a:cubicBezTo>
                    <a:cubicBezTo>
                      <a:pt x="17830" y="64"/>
                      <a:pt x="17715" y="1"/>
                      <a:pt x="17596" y="1"/>
                    </a:cubicBezTo>
                    <a:cubicBezTo>
                      <a:pt x="17540" y="1"/>
                      <a:pt x="17484" y="14"/>
                      <a:pt x="17433" y="43"/>
                    </a:cubicBezTo>
                    <a:lnTo>
                      <a:pt x="8992" y="4732"/>
                    </a:lnTo>
                    <a:lnTo>
                      <a:pt x="551" y="43"/>
                    </a:lnTo>
                    <a:cubicBezTo>
                      <a:pt x="499" y="14"/>
                      <a:pt x="442" y="1"/>
                      <a:pt x="3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5" name="Google Shape;365;p95"/>
            <p:cNvGrpSpPr/>
            <p:nvPr/>
          </p:nvGrpSpPr>
          <p:grpSpPr>
            <a:xfrm>
              <a:off x="46526" y="3295186"/>
              <a:ext cx="426877" cy="228498"/>
              <a:chOff x="1812651" y="3300236"/>
              <a:chExt cx="426877" cy="228498"/>
            </a:xfrm>
          </p:grpSpPr>
          <p:sp>
            <p:nvSpPr>
              <p:cNvPr id="366" name="Google Shape;366;p95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avLst/>
                <a:gdLst/>
                <a:ahLst/>
                <a:cxnLst/>
                <a:rect l="l" t="t" r="r" b="b"/>
                <a:pathLst>
                  <a:path w="9765" h="5227" extrusionOk="0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35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95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210" extrusionOk="0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35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95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211" extrusionOk="0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35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95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209" extrusionOk="0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35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0" name="Google Shape;370;p95"/>
            <p:cNvSpPr/>
            <p:nvPr/>
          </p:nvSpPr>
          <p:spPr>
            <a:xfrm>
              <a:off x="46336" y="2371844"/>
              <a:ext cx="199821" cy="199909"/>
            </a:xfrm>
            <a:custGeom>
              <a:avLst/>
              <a:gdLst/>
              <a:ahLst/>
              <a:cxnLst/>
              <a:rect l="l" t="t" r="r" b="b"/>
              <a:pathLst>
                <a:path w="4571" h="4573" extrusionOk="0">
                  <a:moveTo>
                    <a:pt x="2212" y="1"/>
                  </a:moveTo>
                  <a:lnTo>
                    <a:pt x="1892" y="1712"/>
                  </a:lnTo>
                  <a:lnTo>
                    <a:pt x="180" y="1394"/>
                  </a:lnTo>
                  <a:lnTo>
                    <a:pt x="0" y="2359"/>
                  </a:lnTo>
                  <a:lnTo>
                    <a:pt x="1713" y="2679"/>
                  </a:lnTo>
                  <a:lnTo>
                    <a:pt x="1395" y="4392"/>
                  </a:lnTo>
                  <a:lnTo>
                    <a:pt x="2359" y="4573"/>
                  </a:lnTo>
                  <a:lnTo>
                    <a:pt x="2680" y="2860"/>
                  </a:lnTo>
                  <a:lnTo>
                    <a:pt x="4393" y="3180"/>
                  </a:lnTo>
                  <a:lnTo>
                    <a:pt x="4571" y="2212"/>
                  </a:lnTo>
                  <a:lnTo>
                    <a:pt x="2860" y="1893"/>
                  </a:lnTo>
                  <a:lnTo>
                    <a:pt x="3178" y="18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2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96"/>
          <p:cNvGrpSpPr/>
          <p:nvPr/>
        </p:nvGrpSpPr>
        <p:grpSpPr>
          <a:xfrm>
            <a:off x="-1" y="4419329"/>
            <a:ext cx="9144000" cy="731354"/>
            <a:chOff x="-1" y="4419329"/>
            <a:chExt cx="9144000" cy="731354"/>
          </a:xfrm>
        </p:grpSpPr>
        <p:sp>
          <p:nvSpPr>
            <p:cNvPr id="373" name="Google Shape;373;p96"/>
            <p:cNvSpPr/>
            <p:nvPr/>
          </p:nvSpPr>
          <p:spPr>
            <a:xfrm>
              <a:off x="-1" y="4858183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4" name="Google Shape;374;p96"/>
            <p:cNvGrpSpPr/>
            <p:nvPr/>
          </p:nvGrpSpPr>
          <p:grpSpPr>
            <a:xfrm>
              <a:off x="248507" y="4419329"/>
              <a:ext cx="529564" cy="544732"/>
              <a:chOff x="3236532" y="2252479"/>
              <a:chExt cx="529564" cy="544732"/>
            </a:xfrm>
          </p:grpSpPr>
          <p:sp>
            <p:nvSpPr>
              <p:cNvPr id="375" name="Google Shape;375;p96"/>
              <p:cNvSpPr/>
              <p:nvPr/>
            </p:nvSpPr>
            <p:spPr>
              <a:xfrm>
                <a:off x="3256991" y="2288150"/>
                <a:ext cx="509105" cy="509061"/>
              </a:xfrm>
              <a:custGeom>
                <a:avLst/>
                <a:gdLst/>
                <a:ahLst/>
                <a:cxnLst/>
                <a:rect l="l" t="t" r="r" b="b"/>
                <a:pathLst>
                  <a:path w="11646" h="11645" extrusionOk="0">
                    <a:moveTo>
                      <a:pt x="5822" y="0"/>
                    </a:moveTo>
                    <a:cubicBezTo>
                      <a:pt x="4278" y="0"/>
                      <a:pt x="2797" y="613"/>
                      <a:pt x="1706" y="1706"/>
                    </a:cubicBezTo>
                    <a:cubicBezTo>
                      <a:pt x="614" y="2797"/>
                      <a:pt x="0" y="4278"/>
                      <a:pt x="0" y="5822"/>
                    </a:cubicBezTo>
                    <a:cubicBezTo>
                      <a:pt x="0" y="7366"/>
                      <a:pt x="614" y="8847"/>
                      <a:pt x="1706" y="9939"/>
                    </a:cubicBezTo>
                    <a:cubicBezTo>
                      <a:pt x="2797" y="11032"/>
                      <a:pt x="4278" y="11644"/>
                      <a:pt x="5822" y="11644"/>
                    </a:cubicBezTo>
                    <a:cubicBezTo>
                      <a:pt x="7366" y="11644"/>
                      <a:pt x="8848" y="11032"/>
                      <a:pt x="9940" y="9939"/>
                    </a:cubicBezTo>
                    <a:cubicBezTo>
                      <a:pt x="11032" y="8847"/>
                      <a:pt x="11645" y="7366"/>
                      <a:pt x="11645" y="5822"/>
                    </a:cubicBezTo>
                    <a:cubicBezTo>
                      <a:pt x="11645" y="4278"/>
                      <a:pt x="11032" y="2797"/>
                      <a:pt x="9940" y="1706"/>
                    </a:cubicBezTo>
                    <a:cubicBezTo>
                      <a:pt x="8848" y="613"/>
                      <a:pt x="7366" y="0"/>
                      <a:pt x="5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96"/>
              <p:cNvSpPr/>
              <p:nvPr/>
            </p:nvSpPr>
            <p:spPr>
              <a:xfrm>
                <a:off x="3236532" y="2252479"/>
                <a:ext cx="509105" cy="509105"/>
              </a:xfrm>
              <a:custGeom>
                <a:avLst/>
                <a:gdLst/>
                <a:ahLst/>
                <a:cxnLst/>
                <a:rect l="l" t="t" r="r" b="b"/>
                <a:pathLst>
                  <a:path w="11646" h="11646" extrusionOk="0">
                    <a:moveTo>
                      <a:pt x="5822" y="0"/>
                    </a:moveTo>
                    <a:cubicBezTo>
                      <a:pt x="2606" y="0"/>
                      <a:pt x="0" y="2607"/>
                      <a:pt x="0" y="5822"/>
                    </a:cubicBezTo>
                    <a:cubicBezTo>
                      <a:pt x="0" y="9039"/>
                      <a:pt x="2606" y="11646"/>
                      <a:pt x="5822" y="11646"/>
                    </a:cubicBezTo>
                    <a:cubicBezTo>
                      <a:pt x="9038" y="11646"/>
                      <a:pt x="11645" y="9039"/>
                      <a:pt x="11645" y="5822"/>
                    </a:cubicBezTo>
                    <a:cubicBezTo>
                      <a:pt x="11645" y="2607"/>
                      <a:pt x="9038" y="0"/>
                      <a:pt x="5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96"/>
              <p:cNvSpPr/>
              <p:nvPr/>
            </p:nvSpPr>
            <p:spPr>
              <a:xfrm rot="-617710">
                <a:off x="3358275" y="2374218"/>
                <a:ext cx="265605" cy="265605"/>
              </a:xfrm>
              <a:custGeom>
                <a:avLst/>
                <a:gdLst/>
                <a:ahLst/>
                <a:cxnLst/>
                <a:rect l="l" t="t" r="r" b="b"/>
                <a:pathLst>
                  <a:path w="6076" h="6076" extrusionOk="0">
                    <a:moveTo>
                      <a:pt x="3036" y="2208"/>
                    </a:moveTo>
                    <a:cubicBezTo>
                      <a:pt x="3097" y="2208"/>
                      <a:pt x="3158" y="2215"/>
                      <a:pt x="3219" y="2229"/>
                    </a:cubicBezTo>
                    <a:cubicBezTo>
                      <a:pt x="3434" y="2277"/>
                      <a:pt x="3618" y="2409"/>
                      <a:pt x="3736" y="2595"/>
                    </a:cubicBezTo>
                    <a:cubicBezTo>
                      <a:pt x="3855" y="2784"/>
                      <a:pt x="3893" y="3006"/>
                      <a:pt x="3844" y="3222"/>
                    </a:cubicBezTo>
                    <a:cubicBezTo>
                      <a:pt x="3757" y="3607"/>
                      <a:pt x="3413" y="3867"/>
                      <a:pt x="3034" y="3867"/>
                    </a:cubicBezTo>
                    <a:cubicBezTo>
                      <a:pt x="2974" y="3867"/>
                      <a:pt x="2913" y="3860"/>
                      <a:pt x="2853" y="3847"/>
                    </a:cubicBezTo>
                    <a:cubicBezTo>
                      <a:pt x="2638" y="3799"/>
                      <a:pt x="2452" y="3669"/>
                      <a:pt x="2335" y="3481"/>
                    </a:cubicBezTo>
                    <a:cubicBezTo>
                      <a:pt x="2216" y="3294"/>
                      <a:pt x="2178" y="3071"/>
                      <a:pt x="2228" y="2856"/>
                    </a:cubicBezTo>
                    <a:cubicBezTo>
                      <a:pt x="2315" y="2470"/>
                      <a:pt x="2659" y="2208"/>
                      <a:pt x="3036" y="2208"/>
                    </a:cubicBezTo>
                    <a:close/>
                    <a:moveTo>
                      <a:pt x="3035" y="1987"/>
                    </a:moveTo>
                    <a:cubicBezTo>
                      <a:pt x="2555" y="1987"/>
                      <a:pt x="2122" y="2319"/>
                      <a:pt x="2013" y="2806"/>
                    </a:cubicBezTo>
                    <a:cubicBezTo>
                      <a:pt x="1952" y="3079"/>
                      <a:pt x="1998" y="3360"/>
                      <a:pt x="2150" y="3598"/>
                    </a:cubicBezTo>
                    <a:cubicBezTo>
                      <a:pt x="2298" y="3837"/>
                      <a:pt x="2532" y="4001"/>
                      <a:pt x="2805" y="4063"/>
                    </a:cubicBezTo>
                    <a:cubicBezTo>
                      <a:pt x="2882" y="4080"/>
                      <a:pt x="2960" y="4089"/>
                      <a:pt x="3036" y="4089"/>
                    </a:cubicBezTo>
                    <a:cubicBezTo>
                      <a:pt x="3516" y="4089"/>
                      <a:pt x="3950" y="3756"/>
                      <a:pt x="4062" y="3271"/>
                    </a:cubicBezTo>
                    <a:cubicBezTo>
                      <a:pt x="4124" y="2997"/>
                      <a:pt x="4076" y="2716"/>
                      <a:pt x="3926" y="2478"/>
                    </a:cubicBezTo>
                    <a:cubicBezTo>
                      <a:pt x="3777" y="2240"/>
                      <a:pt x="3544" y="2075"/>
                      <a:pt x="3270" y="2014"/>
                    </a:cubicBezTo>
                    <a:cubicBezTo>
                      <a:pt x="3191" y="1996"/>
                      <a:pt x="3112" y="1987"/>
                      <a:pt x="3035" y="1987"/>
                    </a:cubicBezTo>
                    <a:close/>
                    <a:moveTo>
                      <a:pt x="3275" y="264"/>
                    </a:moveTo>
                    <a:lnTo>
                      <a:pt x="4014" y="432"/>
                    </a:lnTo>
                    <a:lnTo>
                      <a:pt x="3833" y="1236"/>
                    </a:lnTo>
                    <a:lnTo>
                      <a:pt x="3910" y="1275"/>
                    </a:lnTo>
                    <a:cubicBezTo>
                      <a:pt x="4094" y="1367"/>
                      <a:pt x="4260" y="1485"/>
                      <a:pt x="4407" y="1627"/>
                    </a:cubicBezTo>
                    <a:lnTo>
                      <a:pt x="4469" y="1688"/>
                    </a:lnTo>
                    <a:lnTo>
                      <a:pt x="5166" y="1246"/>
                    </a:lnTo>
                    <a:lnTo>
                      <a:pt x="5572" y="1887"/>
                    </a:lnTo>
                    <a:lnTo>
                      <a:pt x="4873" y="2327"/>
                    </a:lnTo>
                    <a:lnTo>
                      <a:pt x="4902" y="2410"/>
                    </a:lnTo>
                    <a:cubicBezTo>
                      <a:pt x="4967" y="2602"/>
                      <a:pt x="5001" y="2803"/>
                      <a:pt x="5003" y="3008"/>
                    </a:cubicBezTo>
                    <a:lnTo>
                      <a:pt x="5006" y="3096"/>
                    </a:lnTo>
                    <a:lnTo>
                      <a:pt x="5810" y="3277"/>
                    </a:lnTo>
                    <a:lnTo>
                      <a:pt x="5643" y="4017"/>
                    </a:lnTo>
                    <a:lnTo>
                      <a:pt x="4838" y="3834"/>
                    </a:lnTo>
                    <a:lnTo>
                      <a:pt x="4798" y="3912"/>
                    </a:lnTo>
                    <a:cubicBezTo>
                      <a:pt x="4707" y="4096"/>
                      <a:pt x="4589" y="4263"/>
                      <a:pt x="4448" y="4408"/>
                    </a:cubicBezTo>
                    <a:lnTo>
                      <a:pt x="4387" y="4471"/>
                    </a:lnTo>
                    <a:lnTo>
                      <a:pt x="4827" y="5169"/>
                    </a:lnTo>
                    <a:lnTo>
                      <a:pt x="4188" y="5574"/>
                    </a:lnTo>
                    <a:lnTo>
                      <a:pt x="3748" y="4875"/>
                    </a:lnTo>
                    <a:lnTo>
                      <a:pt x="3664" y="4903"/>
                    </a:lnTo>
                    <a:cubicBezTo>
                      <a:pt x="3472" y="4970"/>
                      <a:pt x="3270" y="5004"/>
                      <a:pt x="3065" y="5007"/>
                    </a:cubicBezTo>
                    <a:lnTo>
                      <a:pt x="2978" y="5008"/>
                    </a:lnTo>
                    <a:lnTo>
                      <a:pt x="2796" y="5813"/>
                    </a:lnTo>
                    <a:lnTo>
                      <a:pt x="2058" y="5644"/>
                    </a:lnTo>
                    <a:lnTo>
                      <a:pt x="2239" y="4841"/>
                    </a:lnTo>
                    <a:lnTo>
                      <a:pt x="2161" y="4801"/>
                    </a:lnTo>
                    <a:cubicBezTo>
                      <a:pt x="1977" y="4710"/>
                      <a:pt x="1812" y="4591"/>
                      <a:pt x="1665" y="4449"/>
                    </a:cubicBezTo>
                    <a:lnTo>
                      <a:pt x="1602" y="4390"/>
                    </a:lnTo>
                    <a:lnTo>
                      <a:pt x="905" y="4830"/>
                    </a:lnTo>
                    <a:lnTo>
                      <a:pt x="499" y="4191"/>
                    </a:lnTo>
                    <a:lnTo>
                      <a:pt x="1198" y="3749"/>
                    </a:lnTo>
                    <a:lnTo>
                      <a:pt x="1170" y="3667"/>
                    </a:lnTo>
                    <a:cubicBezTo>
                      <a:pt x="1105" y="3474"/>
                      <a:pt x="1071" y="3273"/>
                      <a:pt x="1068" y="3068"/>
                    </a:cubicBezTo>
                    <a:lnTo>
                      <a:pt x="1065" y="2981"/>
                    </a:lnTo>
                    <a:lnTo>
                      <a:pt x="262" y="2799"/>
                    </a:lnTo>
                    <a:lnTo>
                      <a:pt x="429" y="2059"/>
                    </a:lnTo>
                    <a:lnTo>
                      <a:pt x="1233" y="2242"/>
                    </a:lnTo>
                    <a:lnTo>
                      <a:pt x="1273" y="2164"/>
                    </a:lnTo>
                    <a:cubicBezTo>
                      <a:pt x="1365" y="1980"/>
                      <a:pt x="1482" y="1815"/>
                      <a:pt x="1624" y="1668"/>
                    </a:cubicBezTo>
                    <a:lnTo>
                      <a:pt x="1685" y="1606"/>
                    </a:lnTo>
                    <a:lnTo>
                      <a:pt x="1245" y="907"/>
                    </a:lnTo>
                    <a:lnTo>
                      <a:pt x="1884" y="503"/>
                    </a:lnTo>
                    <a:lnTo>
                      <a:pt x="2324" y="1201"/>
                    </a:lnTo>
                    <a:lnTo>
                      <a:pt x="2407" y="1173"/>
                    </a:lnTo>
                    <a:cubicBezTo>
                      <a:pt x="2599" y="1108"/>
                      <a:pt x="2802" y="1074"/>
                      <a:pt x="3007" y="1070"/>
                    </a:cubicBezTo>
                    <a:lnTo>
                      <a:pt x="3093" y="1068"/>
                    </a:lnTo>
                    <a:lnTo>
                      <a:pt x="3275" y="264"/>
                    </a:lnTo>
                    <a:close/>
                    <a:moveTo>
                      <a:pt x="3111" y="0"/>
                    </a:moveTo>
                    <a:lnTo>
                      <a:pt x="2918" y="852"/>
                    </a:lnTo>
                    <a:cubicBezTo>
                      <a:pt x="2751" y="862"/>
                      <a:pt x="2582" y="890"/>
                      <a:pt x="2421" y="938"/>
                    </a:cubicBezTo>
                    <a:lnTo>
                      <a:pt x="1955" y="198"/>
                    </a:lnTo>
                    <a:lnTo>
                      <a:pt x="942" y="838"/>
                    </a:lnTo>
                    <a:lnTo>
                      <a:pt x="1409" y="1577"/>
                    </a:lnTo>
                    <a:cubicBezTo>
                      <a:pt x="1296" y="1703"/>
                      <a:pt x="1198" y="1840"/>
                      <a:pt x="1117" y="1989"/>
                    </a:cubicBezTo>
                    <a:lnTo>
                      <a:pt x="265" y="1796"/>
                    </a:lnTo>
                    <a:lnTo>
                      <a:pt x="0" y="2965"/>
                    </a:lnTo>
                    <a:lnTo>
                      <a:pt x="852" y="3158"/>
                    </a:lnTo>
                    <a:cubicBezTo>
                      <a:pt x="860" y="3325"/>
                      <a:pt x="888" y="3492"/>
                      <a:pt x="936" y="3655"/>
                    </a:cubicBezTo>
                    <a:lnTo>
                      <a:pt x="198" y="4121"/>
                    </a:lnTo>
                    <a:lnTo>
                      <a:pt x="837" y="5134"/>
                    </a:lnTo>
                    <a:lnTo>
                      <a:pt x="1577" y="4667"/>
                    </a:lnTo>
                    <a:cubicBezTo>
                      <a:pt x="1701" y="4780"/>
                      <a:pt x="1840" y="4878"/>
                      <a:pt x="1989" y="4958"/>
                    </a:cubicBezTo>
                    <a:lnTo>
                      <a:pt x="1796" y="5811"/>
                    </a:lnTo>
                    <a:lnTo>
                      <a:pt x="2964" y="6076"/>
                    </a:lnTo>
                    <a:lnTo>
                      <a:pt x="3158" y="5224"/>
                    </a:lnTo>
                    <a:cubicBezTo>
                      <a:pt x="3328" y="5216"/>
                      <a:pt x="3495" y="5188"/>
                      <a:pt x="3656" y="5139"/>
                    </a:cubicBezTo>
                    <a:lnTo>
                      <a:pt x="4122" y="5878"/>
                    </a:lnTo>
                    <a:lnTo>
                      <a:pt x="5135" y="5238"/>
                    </a:lnTo>
                    <a:lnTo>
                      <a:pt x="4668" y="4499"/>
                    </a:lnTo>
                    <a:cubicBezTo>
                      <a:pt x="4780" y="4374"/>
                      <a:pt x="4876" y="4236"/>
                      <a:pt x="4958" y="4087"/>
                    </a:cubicBezTo>
                    <a:lnTo>
                      <a:pt x="5810" y="4280"/>
                    </a:lnTo>
                    <a:lnTo>
                      <a:pt x="6075" y="3112"/>
                    </a:lnTo>
                    <a:lnTo>
                      <a:pt x="5223" y="2919"/>
                    </a:lnTo>
                    <a:cubicBezTo>
                      <a:pt x="5214" y="2751"/>
                      <a:pt x="5186" y="2583"/>
                      <a:pt x="5138" y="2423"/>
                    </a:cubicBezTo>
                    <a:lnTo>
                      <a:pt x="5877" y="1958"/>
                    </a:lnTo>
                    <a:lnTo>
                      <a:pt x="5237" y="942"/>
                    </a:lnTo>
                    <a:lnTo>
                      <a:pt x="4499" y="1409"/>
                    </a:lnTo>
                    <a:cubicBezTo>
                      <a:pt x="4373" y="1296"/>
                      <a:pt x="4236" y="1200"/>
                      <a:pt x="4087" y="1118"/>
                    </a:cubicBezTo>
                    <a:lnTo>
                      <a:pt x="4279" y="266"/>
                    </a:lnTo>
                    <a:lnTo>
                      <a:pt x="3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8" name="Google Shape;378;p96"/>
            <p:cNvSpPr/>
            <p:nvPr/>
          </p:nvSpPr>
          <p:spPr>
            <a:xfrm>
              <a:off x="351007" y="4851004"/>
              <a:ext cx="195319" cy="195319"/>
            </a:xfrm>
            <a:custGeom>
              <a:avLst/>
              <a:gdLst/>
              <a:ahLst/>
              <a:cxnLst/>
              <a:rect l="l" t="t" r="r" b="b"/>
              <a:pathLst>
                <a:path w="4468" h="4468" extrusionOk="0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96"/>
          <p:cNvGrpSpPr/>
          <p:nvPr/>
        </p:nvGrpSpPr>
        <p:grpSpPr>
          <a:xfrm>
            <a:off x="-1" y="-2858"/>
            <a:ext cx="9144000" cy="542346"/>
            <a:chOff x="-1" y="-2858"/>
            <a:chExt cx="9144000" cy="542346"/>
          </a:xfrm>
        </p:grpSpPr>
        <p:sp>
          <p:nvSpPr>
            <p:cNvPr id="380" name="Google Shape;380;p96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" name="Google Shape;381;p96"/>
            <p:cNvGrpSpPr/>
            <p:nvPr/>
          </p:nvGrpSpPr>
          <p:grpSpPr>
            <a:xfrm>
              <a:off x="8648037" y="173417"/>
              <a:ext cx="405042" cy="366071"/>
              <a:chOff x="4895337" y="3503117"/>
              <a:chExt cx="405042" cy="366071"/>
            </a:xfrm>
          </p:grpSpPr>
          <p:sp>
            <p:nvSpPr>
              <p:cNvPr id="382" name="Google Shape;382;p96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avLst/>
                <a:gdLst/>
                <a:ahLst/>
                <a:cxnLst/>
                <a:rect l="l" t="t" r="r" b="b"/>
                <a:pathLst>
                  <a:path w="8787" h="8006" extrusionOk="0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96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avLst/>
                <a:gdLst/>
                <a:ahLst/>
                <a:cxnLst/>
                <a:rect l="l" t="t" r="r" b="b"/>
                <a:pathLst>
                  <a:path w="8787" h="8006" extrusionOk="0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96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4137" extrusionOk="0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5" name="Google Shape;385;p96"/>
            <p:cNvSpPr/>
            <p:nvPr/>
          </p:nvSpPr>
          <p:spPr>
            <a:xfrm>
              <a:off x="8584983" y="73850"/>
              <a:ext cx="258225" cy="294464"/>
            </a:xfrm>
            <a:custGeom>
              <a:avLst/>
              <a:gdLst/>
              <a:ahLst/>
              <a:cxnLst/>
              <a:rect l="l" t="t" r="r" b="b"/>
              <a:pathLst>
                <a:path w="5907" h="6736" extrusionOk="0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2"/>
          <p:cNvSpPr txBox="1">
            <a:spLocks noGrp="1"/>
          </p:cNvSpPr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sz="2800" b="1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62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PW0OHXPbzMwhJiz2Ue6xeysOv9gEgrX-/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"/>
          <p:cNvSpPr/>
          <p:nvPr/>
        </p:nvSpPr>
        <p:spPr>
          <a:xfrm flipH="1">
            <a:off x="4788300" y="5050"/>
            <a:ext cx="4355700" cy="51435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rgbClr val="EAF4FF"/>
              </a:gs>
              <a:gs pos="50000">
                <a:schemeClr val="dk2"/>
              </a:gs>
              <a:gs pos="100000">
                <a:srgbClr val="F0E9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"/>
          <p:cNvSpPr txBox="1">
            <a:spLocks noGrp="1"/>
          </p:cNvSpPr>
          <p:nvPr>
            <p:ph type="ctrTitle"/>
          </p:nvPr>
        </p:nvSpPr>
        <p:spPr>
          <a:xfrm>
            <a:off x="562412" y="857434"/>
            <a:ext cx="3509371" cy="131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600">
                <a:solidFill>
                  <a:srgbClr val="3B6EF5"/>
                </a:solidFill>
              </a:rPr>
              <a:t>Evalink</a:t>
            </a:r>
            <a:endParaRPr b="0">
              <a:solidFill>
                <a:srgbClr val="3B6EF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98" name="Google Shape;398;p1"/>
          <p:cNvSpPr/>
          <p:nvPr/>
        </p:nvSpPr>
        <p:spPr>
          <a:xfrm>
            <a:off x="5134412" y="217138"/>
            <a:ext cx="1440000" cy="1440000"/>
          </a:xfrm>
          <a:prstGeom prst="ellipse">
            <a:avLst/>
          </a:prstGeom>
          <a:solidFill>
            <a:srgbClr val="F48CE6">
              <a:alpha val="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"/>
          <p:cNvSpPr/>
          <p:nvPr/>
        </p:nvSpPr>
        <p:spPr>
          <a:xfrm>
            <a:off x="5634728" y="3390189"/>
            <a:ext cx="698810" cy="683942"/>
          </a:xfrm>
          <a:prstGeom prst="ellipse">
            <a:avLst/>
          </a:prstGeom>
          <a:solidFill>
            <a:srgbClr val="375FD8">
              <a:alpha val="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"/>
          <p:cNvSpPr/>
          <p:nvPr/>
        </p:nvSpPr>
        <p:spPr>
          <a:xfrm>
            <a:off x="7256473" y="1375254"/>
            <a:ext cx="720000" cy="720000"/>
          </a:xfrm>
          <a:prstGeom prst="ellipse">
            <a:avLst/>
          </a:prstGeom>
          <a:solidFill>
            <a:srgbClr val="B3C9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"/>
          <p:cNvSpPr/>
          <p:nvPr/>
        </p:nvSpPr>
        <p:spPr>
          <a:xfrm>
            <a:off x="7035838" y="3228246"/>
            <a:ext cx="1800000" cy="1800000"/>
          </a:xfrm>
          <a:prstGeom prst="ellipse">
            <a:avLst/>
          </a:prstGeom>
          <a:solidFill>
            <a:srgbClr val="39C4FF">
              <a:alpha val="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"/>
          <p:cNvSpPr txBox="1"/>
          <p:nvPr/>
        </p:nvSpPr>
        <p:spPr>
          <a:xfrm>
            <a:off x="562412" y="2262053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Sistema de Evaluación de Desempeño</a:t>
            </a:r>
            <a:br>
              <a:rPr lang="en" sz="1400" b="0" i="0" u="none" strike="noStrike" cap="non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lang="en" sz="1400" b="0" i="0" u="none" strike="noStrike" cap="non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Compromiso de Avance – </a:t>
            </a: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17 </a:t>
            </a:r>
            <a:r>
              <a:rPr lang="en" sz="1400" b="0" i="0" u="none" strike="noStrike" cap="non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de octubre 2025</a:t>
            </a:r>
            <a:endParaRPr sz="1400" b="0" i="0" u="none" strike="noStrike" cap="non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03" name="Google Shape;403;p1"/>
          <p:cNvSpPr txBox="1"/>
          <p:nvPr/>
        </p:nvSpPr>
        <p:spPr>
          <a:xfrm>
            <a:off x="562412" y="3707326"/>
            <a:ext cx="1638374" cy="110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3B6EF5"/>
                </a:solidFill>
                <a:latin typeface="Didact Gothic"/>
                <a:ea typeface="Didact Gothic"/>
                <a:cs typeface="Didact Gothic"/>
                <a:sym typeface="Didact Gothic"/>
              </a:rPr>
              <a:t>Equipo: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3B6EF5"/>
                </a:solidFill>
                <a:latin typeface="Didact Gothic"/>
                <a:ea typeface="Didact Gothic"/>
                <a:cs typeface="Didact Gothic"/>
                <a:sym typeface="Didact Gothic"/>
              </a:rPr>
              <a:t>Vicente Farías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3B6EF5"/>
                </a:solidFill>
                <a:latin typeface="Didact Gothic"/>
                <a:ea typeface="Didact Gothic"/>
                <a:cs typeface="Didact Gothic"/>
                <a:sym typeface="Didact Gothic"/>
              </a:rPr>
              <a:t>Sharay Muñoz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0" i="0" u="none" strike="noStrike" cap="none">
                <a:solidFill>
                  <a:srgbClr val="3B6EF5"/>
                </a:solidFill>
                <a:latin typeface="Didact Gothic"/>
                <a:ea typeface="Didact Gothic"/>
                <a:cs typeface="Didact Gothic"/>
                <a:sym typeface="Didact Gothic"/>
              </a:rPr>
              <a:t>Sebasthian Silva</a:t>
            </a:r>
            <a:endParaRPr sz="900" b="0" i="0" u="none" strike="noStrike" cap="none">
              <a:solidFill>
                <a:srgbClr val="3B6EF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"/>
          <p:cNvSpPr/>
          <p:nvPr/>
        </p:nvSpPr>
        <p:spPr>
          <a:xfrm>
            <a:off x="0" y="0"/>
            <a:ext cx="9144000" cy="460917"/>
          </a:xfrm>
          <a:prstGeom prst="rect">
            <a:avLst/>
          </a:prstGeom>
          <a:gradFill>
            <a:gsLst>
              <a:gs pos="0">
                <a:srgbClr val="EAF4FF"/>
              </a:gs>
              <a:gs pos="50000">
                <a:schemeClr val="dk2"/>
              </a:gs>
              <a:gs pos="100000">
                <a:srgbClr val="F0E9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"/>
          <p:cNvSpPr txBox="1">
            <a:spLocks noGrp="1"/>
          </p:cNvSpPr>
          <p:nvPr>
            <p:ph type="ctrTitle"/>
          </p:nvPr>
        </p:nvSpPr>
        <p:spPr>
          <a:xfrm>
            <a:off x="3647713" y="700350"/>
            <a:ext cx="18486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B6EF5"/>
                </a:solidFill>
              </a:rPr>
              <a:t>Agenda</a:t>
            </a:r>
            <a:endParaRPr sz="2100" b="0">
              <a:solidFill>
                <a:srgbClr val="3B6EF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410" name="Google Shape;4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313" y="1401850"/>
            <a:ext cx="8171170" cy="34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84231a8ced_0_21"/>
          <p:cNvSpPr txBox="1">
            <a:spLocks noGrp="1"/>
          </p:cNvSpPr>
          <p:nvPr>
            <p:ph type="ctrTitle"/>
          </p:nvPr>
        </p:nvSpPr>
        <p:spPr>
          <a:xfrm>
            <a:off x="887050" y="127746"/>
            <a:ext cx="42009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B6EF5"/>
                </a:solidFill>
              </a:rPr>
              <a:t>Compromisos Sesión</a:t>
            </a:r>
            <a:endParaRPr sz="1100" b="0">
              <a:solidFill>
                <a:srgbClr val="3B6EF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416" name="Google Shape;416;g384231a8ced_0_21"/>
          <p:cNvGraphicFramePr/>
          <p:nvPr/>
        </p:nvGraphicFramePr>
        <p:xfrm>
          <a:off x="78026" y="4387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{1E4AC7CA-EBF9-4EC5-B3A6-7307DE7C0BD4}</a:tableStyleId>
              </a:tblPr>
              <a:tblGrid>
                <a:gridCol w="55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ID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Actividad / Historia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Responsable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Comentarios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6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28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Gestión de Usuarios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VF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1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Finalizado</a:t>
                      </a:r>
                      <a:endParaRPr sz="12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 HU quedó atrasada del sprint 1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34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MER de Plantillas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SM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2</a:t>
                      </a:r>
                      <a:endParaRPr sz="12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Finalizado</a:t>
                      </a:r>
                      <a:endParaRPr sz="12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Modelo Entidad Relación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35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Diseño de configuración de módulos iniciales según rol de usuario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2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Finalizado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Diseños en Figma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Mantener sesión activa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VF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2</a:t>
                      </a:r>
                      <a:endParaRPr sz="12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Finalizado</a:t>
                      </a:r>
                      <a:endParaRPr sz="12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Guardar Cookies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27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Diseño de plantilla de Evaluación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2</a:t>
                      </a:r>
                      <a:endParaRPr sz="12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Finalizado</a:t>
                      </a:r>
                      <a:endParaRPr sz="12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Diseño en Figma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36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Construcción de pantallas iniciales basadas en diseño de rol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VF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2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En progreso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Desarrollo de lo diseñado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8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Requerimientos no funcionales - Documentación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SM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2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En progreso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Finalizar documento de requerimientos de software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"/>
          <p:cNvSpPr txBox="1">
            <a:spLocks noGrp="1"/>
          </p:cNvSpPr>
          <p:nvPr>
            <p:ph type="ctrTitle"/>
          </p:nvPr>
        </p:nvSpPr>
        <p:spPr>
          <a:xfrm>
            <a:off x="988171" y="83825"/>
            <a:ext cx="3261900" cy="4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B6EF5"/>
                </a:solidFill>
              </a:rPr>
              <a:t>Resumen Sprint 2</a:t>
            </a:r>
            <a:endParaRPr sz="1100" b="0">
              <a:solidFill>
                <a:srgbClr val="3B6EF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422" name="Google Shape;422;p3"/>
          <p:cNvGraphicFramePr/>
          <p:nvPr/>
        </p:nvGraphicFramePr>
        <p:xfrm>
          <a:off x="217787" y="570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{1E4AC7CA-EBF9-4EC5-B3A6-7307DE7C0BD4}</a:tableStyleId>
              </a:tblPr>
              <a:tblGrid>
                <a:gridCol w="199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Fecha Reporte</a:t>
                      </a:r>
                      <a:endParaRPr sz="1000" b="0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6EF5"/>
                    </a:solidFill>
                  </a:tcPr>
                </a:tc>
                <a:tc rowSpan="11"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11"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Explicación del Desvío</a:t>
                      </a:r>
                      <a:endParaRPr sz="1000" b="0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6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  <a:r>
                        <a:rPr lang="en" sz="1000" b="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</a:t>
                      </a: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  <a:endParaRPr sz="1000" b="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9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El tiempo de QA no se estimó correctamente.</a:t>
                      </a:r>
                      <a:endParaRPr sz="9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Fecha inicio</a:t>
                      </a:r>
                      <a:endParaRPr sz="1000" b="0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6EF5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01</a:t>
                      </a:r>
                      <a:r>
                        <a:rPr lang="en" sz="1000" b="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</a:t>
                      </a: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  <a:endParaRPr sz="1000" b="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Fecha Fin</a:t>
                      </a:r>
                      <a:endParaRPr sz="1000" b="0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6EF5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r>
                        <a:rPr lang="en" sz="1000" b="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</a:t>
                      </a: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  <a:endParaRPr sz="1000" b="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Próximos Hitos Claves</a:t>
                      </a:r>
                      <a:endParaRPr sz="1000" b="0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6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 Actual</a:t>
                      </a:r>
                      <a:endParaRPr sz="1000" b="0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6EF5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Finalización Sprint 2:</a:t>
                      </a:r>
                      <a:r>
                        <a:rPr lang="en" sz="1000" b="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r>
                        <a:rPr lang="en" sz="1000" b="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</a:t>
                      </a: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  <a:br>
                        <a:rPr lang="en" sz="1000" b="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endParaRPr sz="1000" b="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Planificación Sprint 3:</a:t>
                      </a:r>
                      <a:r>
                        <a:rPr lang="en" sz="1000" b="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</a:t>
                      </a:r>
                      <a:r>
                        <a:rPr lang="en" sz="1000" b="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/10</a:t>
                      </a:r>
                      <a:endParaRPr sz="1000" b="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Cerrado: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64</a:t>
                      </a: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%</a:t>
                      </a:r>
                      <a:endParaRPr sz="1000" b="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En curso: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36</a:t>
                      </a:r>
                      <a:r>
                        <a:rPr lang="en" sz="10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%</a:t>
                      </a:r>
                      <a:endParaRPr sz="1000" b="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 Iniciar: </a:t>
                      </a: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%</a:t>
                      </a:r>
                      <a:endParaRPr sz="1000" b="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 </a:t>
                      </a: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del Sprint</a:t>
                      </a:r>
                      <a:r>
                        <a:rPr lang="en" sz="1000" b="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En Curso</a:t>
                      </a:r>
                      <a:endParaRPr sz="1000" b="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 anterior (Sprint </a:t>
                      </a:r>
                      <a:r>
                        <a:rPr lang="en" sz="1000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r>
                        <a:rPr lang="en" sz="1000" b="0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)</a:t>
                      </a:r>
                      <a:endParaRPr sz="1000" b="0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6E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Temas Destacados</a:t>
                      </a:r>
                      <a:endParaRPr sz="1000" b="0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6E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Temas Abierto</a:t>
                      </a:r>
                      <a:endParaRPr sz="1000" b="0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6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Avance Real: </a:t>
                      </a: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97</a:t>
                      </a:r>
                      <a:r>
                        <a:rPr lang="en" sz="1000" b="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%</a:t>
                      </a:r>
                      <a:endParaRPr sz="1000" b="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Logros</a:t>
                      </a:r>
                      <a:endParaRPr sz="1000" b="1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Gestión de usuarios en Django Admin</a:t>
                      </a:r>
                      <a:endParaRPr sz="10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implementación de bienvenida tras el inicio de sesión</a:t>
                      </a:r>
                      <a:endParaRPr sz="10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Próximos pasos</a:t>
                      </a:r>
                      <a:endParaRPr sz="1000" b="1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Finalizar</a:t>
                      </a: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el diseño de módulos que le dará la bienvenida a cada usuario </a:t>
                      </a:r>
                      <a:endParaRPr sz="10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Avance Planificado: </a:t>
                      </a: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100</a:t>
                      </a:r>
                      <a:r>
                        <a:rPr lang="en" sz="1000" b="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%</a:t>
                      </a:r>
                      <a:endParaRPr sz="1000" b="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Desviación: </a:t>
                      </a: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r>
                        <a:rPr lang="en" sz="1000" b="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%</a:t>
                      </a:r>
                      <a:endParaRPr sz="1000" b="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Estado: </a:t>
                      </a:r>
                      <a:r>
                        <a:rPr lang="en" sz="10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Cerrado (Completado)</a:t>
                      </a:r>
                      <a:endParaRPr sz="1000" b="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72000" marR="72000" marT="0" marB="0" anchor="ctr">
                    <a:lnL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A8D8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423" name="Google Shape;4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825" y="902775"/>
            <a:ext cx="4200877" cy="21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"/>
          <p:cNvSpPr txBox="1">
            <a:spLocks noGrp="1"/>
          </p:cNvSpPr>
          <p:nvPr>
            <p:ph type="ctrTitle"/>
          </p:nvPr>
        </p:nvSpPr>
        <p:spPr>
          <a:xfrm>
            <a:off x="980751" y="191972"/>
            <a:ext cx="4200849" cy="646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B6EF5"/>
                </a:solidFill>
              </a:rPr>
              <a:t>Próximos Compromisos de Sesión</a:t>
            </a:r>
            <a:endParaRPr sz="1100" b="0">
              <a:solidFill>
                <a:srgbClr val="3B6EF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29" name="Google Shape;429;p5"/>
          <p:cNvSpPr/>
          <p:nvPr/>
        </p:nvSpPr>
        <p:spPr>
          <a:xfrm>
            <a:off x="0" y="4628032"/>
            <a:ext cx="9144000" cy="460917"/>
          </a:xfrm>
          <a:prstGeom prst="rect">
            <a:avLst/>
          </a:prstGeom>
          <a:gradFill>
            <a:gsLst>
              <a:gs pos="0">
                <a:srgbClr val="EAF4FF"/>
              </a:gs>
              <a:gs pos="50000">
                <a:schemeClr val="dk2"/>
              </a:gs>
              <a:gs pos="100000">
                <a:srgbClr val="F0E9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0" name="Google Shape;430;p5"/>
          <p:cNvGraphicFramePr/>
          <p:nvPr/>
        </p:nvGraphicFramePr>
        <p:xfrm>
          <a:off x="980751" y="8921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{1E4AC7CA-EBF9-4EC5-B3A6-7307DE7C0BD4}</a:tableStyleId>
              </a:tblPr>
              <a:tblGrid>
                <a:gridCol w="44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1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ID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Actividad / Historia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Responsable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Comentarios</a:t>
                      </a:r>
                      <a:endParaRPr sz="1200" b="1" u="none" strike="noStrike" cap="non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6E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33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Asignar Autoevaluación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Equipo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3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Tareas por hacer</a:t>
                      </a:r>
                      <a:endParaRPr sz="12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Asignación masiva de autoevaluación en base a plantilla, periodo y usuario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Autoevaluación para docentes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Equipo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3</a:t>
                      </a:r>
                      <a:endParaRPr sz="12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Tareas por hacer</a:t>
                      </a:r>
                      <a:endParaRPr sz="12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Formulario para realizar la autoevaluación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13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Historial de Plantillas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Equipo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3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Tareas por hacer</a:t>
                      </a:r>
                      <a:endParaRPr sz="12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Reutilizar estructuras de plantillas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b="1" u="none" strike="noStrike" cap="none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19</a:t>
                      </a:r>
                      <a:endParaRPr sz="1200" b="1" u="none" strike="noStrike" cap="non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Implementar Generación y validación de JWT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Equipo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3</a:t>
                      </a:r>
                      <a:endParaRPr sz="12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Tareas por hacer</a:t>
                      </a:r>
                      <a:endParaRPr sz="1200" u="none" strike="noStrike" cap="non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strike="noStrike" cap="non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Garantizar seguridad en cada api con JWT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1B4B"/>
            </a:gs>
            <a:gs pos="100000">
              <a:srgbClr val="111827"/>
            </a:gs>
          </a:gsLst>
          <a:lin ang="5999900" scaled="0"/>
        </a:gra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88f914c496_2_0"/>
          <p:cNvSpPr/>
          <p:nvPr/>
        </p:nvSpPr>
        <p:spPr>
          <a:xfrm>
            <a:off x="60307" y="3486542"/>
            <a:ext cx="1440000" cy="1440000"/>
          </a:xfrm>
          <a:prstGeom prst="ellipse">
            <a:avLst/>
          </a:prstGeom>
          <a:solidFill>
            <a:srgbClr val="F48CE6">
              <a:alpha val="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388f914c496_2_0"/>
          <p:cNvSpPr/>
          <p:nvPr/>
        </p:nvSpPr>
        <p:spPr>
          <a:xfrm>
            <a:off x="1934922" y="76284"/>
            <a:ext cx="720000" cy="720000"/>
          </a:xfrm>
          <a:prstGeom prst="ellipse">
            <a:avLst/>
          </a:prstGeom>
          <a:solidFill>
            <a:srgbClr val="B3C9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388f914c496_2_0"/>
          <p:cNvSpPr/>
          <p:nvPr/>
        </p:nvSpPr>
        <p:spPr>
          <a:xfrm>
            <a:off x="6423536" y="4098553"/>
            <a:ext cx="698700" cy="684000"/>
          </a:xfrm>
          <a:prstGeom prst="ellipse">
            <a:avLst/>
          </a:prstGeom>
          <a:solidFill>
            <a:srgbClr val="375FD8">
              <a:alpha val="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g388f914c496_2_0" title="Copia de ERD de Hocke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536" y="80425"/>
            <a:ext cx="4994925" cy="49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1B4B"/>
            </a:gs>
            <a:gs pos="100000">
              <a:srgbClr val="111827"/>
            </a:gs>
          </a:gsLst>
          <a:lin ang="5999900" scaled="0"/>
        </a:gra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8bbae80b09_1_0"/>
          <p:cNvSpPr txBox="1">
            <a:spLocks noGrp="1"/>
          </p:cNvSpPr>
          <p:nvPr>
            <p:ph type="ctrTitle"/>
          </p:nvPr>
        </p:nvSpPr>
        <p:spPr>
          <a:xfrm>
            <a:off x="2722350" y="149175"/>
            <a:ext cx="3699300" cy="6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>
                <a:solidFill>
                  <a:schemeClr val="dk2"/>
                </a:solidFill>
              </a:rPr>
              <a:t>Avances –  Diagrama Físico Evalink</a:t>
            </a:r>
            <a:endParaRPr sz="1100" b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44" name="Google Shape;444;g38bbae80b09_1_0"/>
          <p:cNvSpPr/>
          <p:nvPr/>
        </p:nvSpPr>
        <p:spPr>
          <a:xfrm>
            <a:off x="60307" y="3486542"/>
            <a:ext cx="1440000" cy="1440000"/>
          </a:xfrm>
          <a:prstGeom prst="ellipse">
            <a:avLst/>
          </a:prstGeom>
          <a:solidFill>
            <a:srgbClr val="F48CE6">
              <a:alpha val="47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38bbae80b09_1_0"/>
          <p:cNvSpPr/>
          <p:nvPr/>
        </p:nvSpPr>
        <p:spPr>
          <a:xfrm>
            <a:off x="1934922" y="76284"/>
            <a:ext cx="720000" cy="720000"/>
          </a:xfrm>
          <a:prstGeom prst="ellipse">
            <a:avLst/>
          </a:prstGeom>
          <a:solidFill>
            <a:srgbClr val="B3C9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38bbae80b09_1_0"/>
          <p:cNvSpPr/>
          <p:nvPr/>
        </p:nvSpPr>
        <p:spPr>
          <a:xfrm>
            <a:off x="6423536" y="4098553"/>
            <a:ext cx="698700" cy="684000"/>
          </a:xfrm>
          <a:prstGeom prst="ellipse">
            <a:avLst/>
          </a:prstGeom>
          <a:solidFill>
            <a:srgbClr val="375FD8">
              <a:alpha val="941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g38bbae80b0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50" y="1228501"/>
            <a:ext cx="8845676" cy="29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E1B4B"/>
            </a:gs>
            <a:gs pos="100000">
              <a:srgbClr val="111827"/>
            </a:gs>
          </a:gsLst>
          <a:lin ang="5999900" scaled="0"/>
        </a:gra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841b66ebed_0_5"/>
          <p:cNvSpPr/>
          <p:nvPr/>
        </p:nvSpPr>
        <p:spPr>
          <a:xfrm>
            <a:off x="6423536" y="-1"/>
            <a:ext cx="2520000" cy="2520000"/>
          </a:xfrm>
          <a:prstGeom prst="ellipse">
            <a:avLst/>
          </a:prstGeom>
          <a:solidFill>
            <a:srgbClr val="39C4FF">
              <a:alpha val="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3841b66ebed_0_5"/>
          <p:cNvSpPr txBox="1">
            <a:spLocks noGrp="1"/>
          </p:cNvSpPr>
          <p:nvPr>
            <p:ph type="ctrTitle"/>
          </p:nvPr>
        </p:nvSpPr>
        <p:spPr>
          <a:xfrm>
            <a:off x="2817425" y="426475"/>
            <a:ext cx="32094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>
                <a:solidFill>
                  <a:schemeClr val="dk2"/>
                </a:solidFill>
              </a:rPr>
              <a:t>Inicio de la plataforma</a:t>
            </a:r>
            <a:endParaRPr sz="1100" b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63" name="Google Shape;463;g3841b66ebed_0_5"/>
          <p:cNvSpPr/>
          <p:nvPr/>
        </p:nvSpPr>
        <p:spPr>
          <a:xfrm>
            <a:off x="60307" y="3486542"/>
            <a:ext cx="1440000" cy="1440000"/>
          </a:xfrm>
          <a:prstGeom prst="ellipse">
            <a:avLst/>
          </a:prstGeom>
          <a:solidFill>
            <a:srgbClr val="F48CE6">
              <a:alpha val="431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3841b66ebed_0_5"/>
          <p:cNvSpPr/>
          <p:nvPr/>
        </p:nvSpPr>
        <p:spPr>
          <a:xfrm>
            <a:off x="1934922" y="76284"/>
            <a:ext cx="720000" cy="720000"/>
          </a:xfrm>
          <a:prstGeom prst="ellipse">
            <a:avLst/>
          </a:prstGeom>
          <a:solidFill>
            <a:srgbClr val="B3C9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g3841b66ebed_0_5"/>
          <p:cNvSpPr/>
          <p:nvPr/>
        </p:nvSpPr>
        <p:spPr>
          <a:xfrm>
            <a:off x="6423536" y="4098553"/>
            <a:ext cx="698700" cy="684000"/>
          </a:xfrm>
          <a:prstGeom prst="ellipse">
            <a:avLst/>
          </a:prstGeom>
          <a:solidFill>
            <a:srgbClr val="375FD8">
              <a:alpha val="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g3841b66ebed_0_5" title="evalink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0225" y="977250"/>
            <a:ext cx="5363550" cy="402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9"/>
          <p:cNvSpPr/>
          <p:nvPr/>
        </p:nvSpPr>
        <p:spPr>
          <a:xfrm>
            <a:off x="0" y="5050"/>
            <a:ext cx="4355700" cy="5143500"/>
          </a:xfrm>
          <a:prstGeom prst="parallelogram">
            <a:avLst>
              <a:gd name="adj" fmla="val 25000"/>
            </a:avLst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9"/>
          <p:cNvSpPr txBox="1">
            <a:spLocks noGrp="1"/>
          </p:cNvSpPr>
          <p:nvPr>
            <p:ph type="title" idx="2"/>
          </p:nvPr>
        </p:nvSpPr>
        <p:spPr>
          <a:xfrm>
            <a:off x="4572000" y="2420900"/>
            <a:ext cx="3858900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Muchas Gracias!</a:t>
            </a:r>
            <a:endParaRPr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73" name="Google Shape;473;p9"/>
          <p:cNvSpPr txBox="1">
            <a:spLocks noGrp="1"/>
          </p:cNvSpPr>
          <p:nvPr>
            <p:ph type="subTitle" idx="1"/>
          </p:nvPr>
        </p:nvSpPr>
        <p:spPr>
          <a:xfrm rot="535">
            <a:off x="4572034" y="3588493"/>
            <a:ext cx="38589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76200" dir="7800000" algn="bl" rotWithShape="0">
              <a:schemeClr val="accent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grpSp>
        <p:nvGrpSpPr>
          <p:cNvPr id="474" name="Google Shape;474;p9"/>
          <p:cNvGrpSpPr/>
          <p:nvPr/>
        </p:nvGrpSpPr>
        <p:grpSpPr>
          <a:xfrm>
            <a:off x="2240874" y="3296732"/>
            <a:ext cx="925956" cy="931438"/>
            <a:chOff x="2317074" y="3372932"/>
            <a:chExt cx="925956" cy="931438"/>
          </a:xfrm>
        </p:grpSpPr>
        <p:sp>
          <p:nvSpPr>
            <p:cNvPr id="475" name="Google Shape;475;p9"/>
            <p:cNvSpPr/>
            <p:nvPr/>
          </p:nvSpPr>
          <p:spPr>
            <a:xfrm>
              <a:off x="2317074" y="3372932"/>
              <a:ext cx="795788" cy="795832"/>
            </a:xfrm>
            <a:custGeom>
              <a:avLst/>
              <a:gdLst/>
              <a:ahLst/>
              <a:cxnLst/>
              <a:rect l="l" t="t" r="r" b="b"/>
              <a:pathLst>
                <a:path w="18204" h="18205" extrusionOk="0">
                  <a:moveTo>
                    <a:pt x="9102" y="5178"/>
                  </a:moveTo>
                  <a:cubicBezTo>
                    <a:pt x="11313" y="5178"/>
                    <a:pt x="13104" y="6971"/>
                    <a:pt x="13104" y="9180"/>
                  </a:cubicBezTo>
                  <a:cubicBezTo>
                    <a:pt x="13104" y="11390"/>
                    <a:pt x="11313" y="13183"/>
                    <a:pt x="9102" y="13183"/>
                  </a:cubicBezTo>
                  <a:cubicBezTo>
                    <a:pt x="6893" y="13183"/>
                    <a:pt x="5100" y="11390"/>
                    <a:pt x="5100" y="9180"/>
                  </a:cubicBezTo>
                  <a:cubicBezTo>
                    <a:pt x="5100" y="6971"/>
                    <a:pt x="6893" y="5178"/>
                    <a:pt x="9102" y="5178"/>
                  </a:cubicBezTo>
                  <a:close/>
                  <a:moveTo>
                    <a:pt x="7565" y="1"/>
                  </a:moveTo>
                  <a:cubicBezTo>
                    <a:pt x="7332" y="1"/>
                    <a:pt x="7142" y="190"/>
                    <a:pt x="7142" y="424"/>
                  </a:cubicBezTo>
                  <a:lnTo>
                    <a:pt x="7142" y="2033"/>
                  </a:lnTo>
                  <a:cubicBezTo>
                    <a:pt x="6557" y="2193"/>
                    <a:pt x="6002" y="2422"/>
                    <a:pt x="5486" y="2712"/>
                  </a:cubicBezTo>
                  <a:lnTo>
                    <a:pt x="4355" y="1580"/>
                  </a:lnTo>
                  <a:cubicBezTo>
                    <a:pt x="4272" y="1498"/>
                    <a:pt x="4164" y="1456"/>
                    <a:pt x="4057" y="1456"/>
                  </a:cubicBezTo>
                  <a:cubicBezTo>
                    <a:pt x="3949" y="1456"/>
                    <a:pt x="3841" y="1498"/>
                    <a:pt x="3758" y="1580"/>
                  </a:cubicBezTo>
                  <a:lnTo>
                    <a:pt x="1580" y="3758"/>
                  </a:lnTo>
                  <a:cubicBezTo>
                    <a:pt x="1416" y="3922"/>
                    <a:pt x="1416" y="4189"/>
                    <a:pt x="1580" y="4353"/>
                  </a:cubicBezTo>
                  <a:lnTo>
                    <a:pt x="2691" y="5464"/>
                  </a:lnTo>
                  <a:cubicBezTo>
                    <a:pt x="2386" y="5987"/>
                    <a:pt x="2146" y="6548"/>
                    <a:pt x="1976" y="7141"/>
                  </a:cubicBezTo>
                  <a:lnTo>
                    <a:pt x="424" y="7141"/>
                  </a:lnTo>
                  <a:cubicBezTo>
                    <a:pt x="190" y="7141"/>
                    <a:pt x="1" y="7330"/>
                    <a:pt x="1" y="7564"/>
                  </a:cubicBezTo>
                  <a:lnTo>
                    <a:pt x="1" y="10642"/>
                  </a:lnTo>
                  <a:cubicBezTo>
                    <a:pt x="1" y="10875"/>
                    <a:pt x="190" y="11065"/>
                    <a:pt x="424" y="11065"/>
                  </a:cubicBezTo>
                  <a:lnTo>
                    <a:pt x="1931" y="11065"/>
                  </a:lnTo>
                  <a:cubicBezTo>
                    <a:pt x="2092" y="11679"/>
                    <a:pt x="2329" y="12260"/>
                    <a:pt x="2633" y="12801"/>
                  </a:cubicBezTo>
                  <a:lnTo>
                    <a:pt x="1579" y="13855"/>
                  </a:lnTo>
                  <a:cubicBezTo>
                    <a:pt x="1415" y="14019"/>
                    <a:pt x="1415" y="14286"/>
                    <a:pt x="1579" y="14450"/>
                  </a:cubicBezTo>
                  <a:lnTo>
                    <a:pt x="3757" y="16628"/>
                  </a:lnTo>
                  <a:cubicBezTo>
                    <a:pt x="3839" y="16710"/>
                    <a:pt x="3947" y="16751"/>
                    <a:pt x="4054" y="16751"/>
                  </a:cubicBezTo>
                  <a:cubicBezTo>
                    <a:pt x="4162" y="16751"/>
                    <a:pt x="4270" y="16710"/>
                    <a:pt x="4352" y="16628"/>
                  </a:cubicBezTo>
                  <a:lnTo>
                    <a:pt x="5384" y="15596"/>
                  </a:lnTo>
                  <a:cubicBezTo>
                    <a:pt x="5930" y="15911"/>
                    <a:pt x="6520" y="16161"/>
                    <a:pt x="7142" y="16333"/>
                  </a:cubicBezTo>
                  <a:lnTo>
                    <a:pt x="7142" y="17450"/>
                  </a:lnTo>
                  <a:cubicBezTo>
                    <a:pt x="7142" y="17867"/>
                    <a:pt x="7479" y="18205"/>
                    <a:pt x="7896" y="18205"/>
                  </a:cubicBezTo>
                  <a:lnTo>
                    <a:pt x="10310" y="18205"/>
                  </a:lnTo>
                  <a:cubicBezTo>
                    <a:pt x="10727" y="18205"/>
                    <a:pt x="11064" y="17867"/>
                    <a:pt x="11064" y="17450"/>
                  </a:cubicBezTo>
                  <a:lnTo>
                    <a:pt x="11064" y="16333"/>
                  </a:lnTo>
                  <a:cubicBezTo>
                    <a:pt x="11686" y="16163"/>
                    <a:pt x="12276" y="15914"/>
                    <a:pt x="12821" y="15596"/>
                  </a:cubicBezTo>
                  <a:lnTo>
                    <a:pt x="13619" y="16392"/>
                  </a:lnTo>
                  <a:cubicBezTo>
                    <a:pt x="13766" y="16540"/>
                    <a:pt x="13959" y="16614"/>
                    <a:pt x="14152" y="16614"/>
                  </a:cubicBezTo>
                  <a:cubicBezTo>
                    <a:pt x="14345" y="16614"/>
                    <a:pt x="14539" y="16540"/>
                    <a:pt x="14687" y="16392"/>
                  </a:cubicBezTo>
                  <a:lnTo>
                    <a:pt x="16392" y="14687"/>
                  </a:lnTo>
                  <a:cubicBezTo>
                    <a:pt x="16688" y="14391"/>
                    <a:pt x="16688" y="13914"/>
                    <a:pt x="16392" y="13619"/>
                  </a:cubicBezTo>
                  <a:lnTo>
                    <a:pt x="15573" y="12800"/>
                  </a:lnTo>
                  <a:cubicBezTo>
                    <a:pt x="15876" y="12260"/>
                    <a:pt x="16115" y="11679"/>
                    <a:pt x="16275" y="11065"/>
                  </a:cubicBezTo>
                  <a:lnTo>
                    <a:pt x="17448" y="11065"/>
                  </a:lnTo>
                  <a:cubicBezTo>
                    <a:pt x="17866" y="11065"/>
                    <a:pt x="18204" y="10727"/>
                    <a:pt x="18204" y="10310"/>
                  </a:cubicBezTo>
                  <a:lnTo>
                    <a:pt x="18204" y="7897"/>
                  </a:lnTo>
                  <a:cubicBezTo>
                    <a:pt x="18204" y="7479"/>
                    <a:pt x="17867" y="7141"/>
                    <a:pt x="17450" y="7141"/>
                  </a:cubicBezTo>
                  <a:lnTo>
                    <a:pt x="16231" y="7141"/>
                  </a:lnTo>
                  <a:cubicBezTo>
                    <a:pt x="16061" y="6547"/>
                    <a:pt x="15821" y="5985"/>
                    <a:pt x="15517" y="5464"/>
                  </a:cubicBezTo>
                  <a:lnTo>
                    <a:pt x="16392" y="4588"/>
                  </a:lnTo>
                  <a:cubicBezTo>
                    <a:pt x="16688" y="4293"/>
                    <a:pt x="16688" y="3816"/>
                    <a:pt x="16392" y="3521"/>
                  </a:cubicBezTo>
                  <a:lnTo>
                    <a:pt x="14687" y="1815"/>
                  </a:lnTo>
                  <a:cubicBezTo>
                    <a:pt x="14539" y="1667"/>
                    <a:pt x="14346" y="1593"/>
                    <a:pt x="14153" y="1593"/>
                  </a:cubicBezTo>
                  <a:cubicBezTo>
                    <a:pt x="13960" y="1593"/>
                    <a:pt x="13767" y="1667"/>
                    <a:pt x="13619" y="1815"/>
                  </a:cubicBezTo>
                  <a:lnTo>
                    <a:pt x="12722" y="2712"/>
                  </a:lnTo>
                  <a:cubicBezTo>
                    <a:pt x="12205" y="2422"/>
                    <a:pt x="11649" y="2191"/>
                    <a:pt x="11066" y="2033"/>
                  </a:cubicBezTo>
                  <a:lnTo>
                    <a:pt x="11066" y="424"/>
                  </a:lnTo>
                  <a:cubicBezTo>
                    <a:pt x="11066" y="190"/>
                    <a:pt x="10877" y="1"/>
                    <a:pt x="10644" y="1"/>
                  </a:cubicBez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3112845" y="4036030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3165917" y="4227257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985428" y="4251327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715203" y="3219607"/>
            <a:ext cx="1187077" cy="1037524"/>
            <a:chOff x="791403" y="3295807"/>
            <a:chExt cx="1187077" cy="1037524"/>
          </a:xfrm>
        </p:grpSpPr>
        <p:sp>
          <p:nvSpPr>
            <p:cNvPr id="480" name="Google Shape;480;p9"/>
            <p:cNvSpPr/>
            <p:nvPr/>
          </p:nvSpPr>
          <p:spPr>
            <a:xfrm>
              <a:off x="1018395" y="3390805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91642" y="3295807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791403" y="3526502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3" name="Google Shape;483;p9"/>
            <p:cNvGrpSpPr/>
            <p:nvPr/>
          </p:nvGrpSpPr>
          <p:grpSpPr>
            <a:xfrm>
              <a:off x="891647" y="3623780"/>
              <a:ext cx="889265" cy="294134"/>
              <a:chOff x="1868693" y="4307295"/>
              <a:chExt cx="690959" cy="228542"/>
            </a:xfrm>
          </p:grpSpPr>
          <p:sp>
            <p:nvSpPr>
              <p:cNvPr id="484" name="Google Shape;484;p9"/>
              <p:cNvSpPr/>
              <p:nvPr/>
            </p:nvSpPr>
            <p:spPr>
              <a:xfrm>
                <a:off x="1868693" y="4307295"/>
                <a:ext cx="690959" cy="228542"/>
              </a:xfrm>
              <a:custGeom>
                <a:avLst/>
                <a:gdLst/>
                <a:ahLst/>
                <a:cxnLst/>
                <a:rect l="l" t="t" r="r" b="b"/>
                <a:pathLst>
                  <a:path w="15806" h="5228" extrusionOk="0">
                    <a:moveTo>
                      <a:pt x="1" y="1"/>
                    </a:moveTo>
                    <a:lnTo>
                      <a:pt x="1" y="5228"/>
                    </a:lnTo>
                    <a:lnTo>
                      <a:pt x="15805" y="5228"/>
                    </a:lnTo>
                    <a:lnTo>
                      <a:pt x="15805" y="1"/>
                    </a:lnTo>
                    <a:close/>
                  </a:path>
                </a:pathLst>
              </a:custGeom>
              <a:solidFill>
                <a:srgbClr val="FFFFFF">
                  <a:alpha val="635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>
                <a:off x="1918397" y="4363949"/>
                <a:ext cx="581410" cy="9180"/>
              </a:xfrm>
              <a:custGeom>
                <a:avLst/>
                <a:gdLst/>
                <a:ahLst/>
                <a:cxnLst/>
                <a:rect l="l" t="t" r="r" b="b"/>
                <a:pathLst>
                  <a:path w="13300" h="210" extrusionOk="0">
                    <a:moveTo>
                      <a:pt x="1" y="0"/>
                    </a:moveTo>
                    <a:lnTo>
                      <a:pt x="1" y="210"/>
                    </a:lnTo>
                    <a:lnTo>
                      <a:pt x="13299" y="210"/>
                    </a:lnTo>
                    <a:lnTo>
                      <a:pt x="13299" y="0"/>
                    </a:lnTo>
                    <a:close/>
                  </a:path>
                </a:pathLst>
              </a:custGeom>
              <a:solidFill>
                <a:srgbClr val="FFFFFF">
                  <a:alpha val="635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>
                <a:off x="1918397" y="4410987"/>
                <a:ext cx="581410" cy="9180"/>
              </a:xfrm>
              <a:custGeom>
                <a:avLst/>
                <a:gdLst/>
                <a:ahLst/>
                <a:cxnLst/>
                <a:rect l="l" t="t" r="r" b="b"/>
                <a:pathLst>
                  <a:path w="13300" h="210" extrusionOk="0">
                    <a:moveTo>
                      <a:pt x="1" y="0"/>
                    </a:moveTo>
                    <a:lnTo>
                      <a:pt x="1" y="210"/>
                    </a:lnTo>
                    <a:lnTo>
                      <a:pt x="13299" y="210"/>
                    </a:lnTo>
                    <a:lnTo>
                      <a:pt x="13299" y="0"/>
                    </a:lnTo>
                    <a:close/>
                  </a:path>
                </a:pathLst>
              </a:custGeom>
              <a:solidFill>
                <a:srgbClr val="FFFFFF">
                  <a:alpha val="635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>
                <a:off x="1918397" y="4458068"/>
                <a:ext cx="326026" cy="9136"/>
              </a:xfrm>
              <a:custGeom>
                <a:avLst/>
                <a:gdLst/>
                <a:ahLst/>
                <a:cxnLst/>
                <a:rect l="l" t="t" r="r" b="b"/>
                <a:pathLst>
                  <a:path w="7458" h="209" extrusionOk="0">
                    <a:moveTo>
                      <a:pt x="1" y="1"/>
                    </a:moveTo>
                    <a:lnTo>
                      <a:pt x="1" y="209"/>
                    </a:lnTo>
                    <a:lnTo>
                      <a:pt x="7458" y="209"/>
                    </a:lnTo>
                    <a:lnTo>
                      <a:pt x="7458" y="1"/>
                    </a:lnTo>
                    <a:close/>
                  </a:path>
                </a:pathLst>
              </a:custGeom>
              <a:solidFill>
                <a:srgbClr val="FFFFFF">
                  <a:alpha val="635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8" name="Google Shape;488;p9"/>
            <p:cNvGrpSpPr/>
            <p:nvPr/>
          </p:nvGrpSpPr>
          <p:grpSpPr>
            <a:xfrm>
              <a:off x="891654" y="3986225"/>
              <a:ext cx="549391" cy="294077"/>
              <a:chOff x="1812651" y="3300236"/>
              <a:chExt cx="426877" cy="228498"/>
            </a:xfrm>
          </p:grpSpPr>
          <p:sp>
            <p:nvSpPr>
              <p:cNvPr id="489" name="Google Shape;489;p9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avLst/>
                <a:gdLst/>
                <a:ahLst/>
                <a:cxnLst/>
                <a:rect l="l" t="t" r="r" b="b"/>
                <a:pathLst>
                  <a:path w="9765" h="5227" extrusionOk="0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35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210" extrusionOk="0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35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avLst/>
                <a:gdLst/>
                <a:ahLst/>
                <a:cxnLst/>
                <a:rect l="l" t="t" r="r" b="b"/>
                <a:pathLst>
                  <a:path w="8217" h="211" extrusionOk="0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35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9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avLst/>
                <a:gdLst/>
                <a:ahLst/>
                <a:cxnLst/>
                <a:rect l="l" t="t" r="r" b="b"/>
                <a:pathLst>
                  <a:path w="4607" h="209" extrusionOk="0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35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3" name="Google Shape;493;p9"/>
            <p:cNvSpPr/>
            <p:nvPr/>
          </p:nvSpPr>
          <p:spPr>
            <a:xfrm>
              <a:off x="1780895" y="4280305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654445" y="4089055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901367" y="3917932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9"/>
          <p:cNvGrpSpPr/>
          <p:nvPr/>
        </p:nvGrpSpPr>
        <p:grpSpPr>
          <a:xfrm>
            <a:off x="2907667" y="1217457"/>
            <a:ext cx="248932" cy="370426"/>
            <a:chOff x="2831467" y="1293657"/>
            <a:chExt cx="248932" cy="370426"/>
          </a:xfrm>
        </p:grpSpPr>
        <p:sp>
          <p:nvSpPr>
            <p:cNvPr id="497" name="Google Shape;497;p9"/>
            <p:cNvSpPr/>
            <p:nvPr/>
          </p:nvSpPr>
          <p:spPr>
            <a:xfrm>
              <a:off x="2865167" y="1586970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3051503" y="1436602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2831467" y="1293657"/>
              <a:ext cx="77113" cy="77113"/>
            </a:xfrm>
            <a:custGeom>
              <a:avLst/>
              <a:gdLst/>
              <a:ahLst/>
              <a:cxnLst/>
              <a:rect l="l" t="t" r="r" b="b"/>
              <a:pathLst>
                <a:path w="1764" h="1764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9"/>
          <p:cNvGrpSpPr/>
          <p:nvPr/>
        </p:nvGrpSpPr>
        <p:grpSpPr>
          <a:xfrm>
            <a:off x="1580503" y="1241527"/>
            <a:ext cx="397062" cy="347758"/>
            <a:chOff x="1504303" y="1317727"/>
            <a:chExt cx="397062" cy="347758"/>
          </a:xfrm>
        </p:grpSpPr>
        <p:sp>
          <p:nvSpPr>
            <p:cNvPr id="501" name="Google Shape;501;p9"/>
            <p:cNvSpPr/>
            <p:nvPr/>
          </p:nvSpPr>
          <p:spPr>
            <a:xfrm>
              <a:off x="1581073" y="1436594"/>
              <a:ext cx="199821" cy="199909"/>
            </a:xfrm>
            <a:custGeom>
              <a:avLst/>
              <a:gdLst/>
              <a:ahLst/>
              <a:cxnLst/>
              <a:rect l="l" t="t" r="r" b="b"/>
              <a:pathLst>
                <a:path w="4571" h="4573" extrusionOk="0">
                  <a:moveTo>
                    <a:pt x="2212" y="1"/>
                  </a:moveTo>
                  <a:lnTo>
                    <a:pt x="1892" y="1712"/>
                  </a:lnTo>
                  <a:lnTo>
                    <a:pt x="180" y="1394"/>
                  </a:lnTo>
                  <a:lnTo>
                    <a:pt x="0" y="2359"/>
                  </a:lnTo>
                  <a:lnTo>
                    <a:pt x="1713" y="2679"/>
                  </a:lnTo>
                  <a:lnTo>
                    <a:pt x="1395" y="4392"/>
                  </a:lnTo>
                  <a:lnTo>
                    <a:pt x="2359" y="4573"/>
                  </a:lnTo>
                  <a:lnTo>
                    <a:pt x="2680" y="2860"/>
                  </a:lnTo>
                  <a:lnTo>
                    <a:pt x="4393" y="3180"/>
                  </a:lnTo>
                  <a:lnTo>
                    <a:pt x="4571" y="2212"/>
                  </a:lnTo>
                  <a:lnTo>
                    <a:pt x="2860" y="1893"/>
                  </a:lnTo>
                  <a:lnTo>
                    <a:pt x="3178" y="18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1504303" y="1636502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1848295" y="1583480"/>
              <a:ext cx="53070" cy="53026"/>
            </a:xfrm>
            <a:custGeom>
              <a:avLst/>
              <a:gdLst/>
              <a:ahLst/>
              <a:cxnLst/>
              <a:rect l="l" t="t" r="r" b="b"/>
              <a:pathLst>
                <a:path w="1214" h="1213" extrusionOk="0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1610303" y="1317727"/>
              <a:ext cx="28896" cy="28983"/>
            </a:xfrm>
            <a:custGeom>
              <a:avLst/>
              <a:gdLst/>
              <a:ahLst/>
              <a:cxnLst/>
              <a:rect l="l" t="t" r="r" b="b"/>
              <a:pathLst>
                <a:path w="661" h="663" extrusionOk="0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9"/>
          <p:cNvGrpSpPr/>
          <p:nvPr/>
        </p:nvGrpSpPr>
        <p:grpSpPr>
          <a:xfrm>
            <a:off x="1326164" y="1804082"/>
            <a:ext cx="2524431" cy="1675192"/>
            <a:chOff x="4042766" y="2961871"/>
            <a:chExt cx="711869" cy="472391"/>
          </a:xfrm>
        </p:grpSpPr>
        <p:sp>
          <p:nvSpPr>
            <p:cNvPr id="506" name="Google Shape;506;p9"/>
            <p:cNvSpPr/>
            <p:nvPr/>
          </p:nvSpPr>
          <p:spPr>
            <a:xfrm>
              <a:off x="4060441" y="2979582"/>
              <a:ext cx="694194" cy="454680"/>
            </a:xfrm>
            <a:custGeom>
              <a:avLst/>
              <a:gdLst/>
              <a:ahLst/>
              <a:cxnLst/>
              <a:rect l="l" t="t" r="r" b="b"/>
              <a:pathLst>
                <a:path w="15880" h="10401" extrusionOk="0">
                  <a:moveTo>
                    <a:pt x="0" y="1"/>
                  </a:moveTo>
                  <a:lnTo>
                    <a:pt x="0" y="10400"/>
                  </a:lnTo>
                  <a:lnTo>
                    <a:pt x="15879" y="10400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4042766" y="2961883"/>
              <a:ext cx="694194" cy="454680"/>
            </a:xfrm>
            <a:custGeom>
              <a:avLst/>
              <a:gdLst/>
              <a:ahLst/>
              <a:cxnLst/>
              <a:rect l="l" t="t" r="r" b="b"/>
              <a:pathLst>
                <a:path w="15880" h="10401" extrusionOk="0">
                  <a:moveTo>
                    <a:pt x="0" y="1"/>
                  </a:moveTo>
                  <a:lnTo>
                    <a:pt x="0" y="10400"/>
                  </a:lnTo>
                  <a:lnTo>
                    <a:pt x="15879" y="10400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4042766" y="2961883"/>
              <a:ext cx="694194" cy="454680"/>
            </a:xfrm>
            <a:custGeom>
              <a:avLst/>
              <a:gdLst/>
              <a:ahLst/>
              <a:cxnLst/>
              <a:rect l="l" t="t" r="r" b="b"/>
              <a:pathLst>
                <a:path w="15880" h="10401" extrusionOk="0">
                  <a:moveTo>
                    <a:pt x="0" y="1"/>
                  </a:moveTo>
                  <a:lnTo>
                    <a:pt x="0" y="10400"/>
                  </a:lnTo>
                  <a:lnTo>
                    <a:pt x="15879" y="10400"/>
                  </a:lnTo>
                  <a:lnTo>
                    <a:pt x="15879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4A77FF">
                    <a:alpha val="2196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042766" y="2961883"/>
              <a:ext cx="694194" cy="67627"/>
            </a:xfrm>
            <a:custGeom>
              <a:avLst/>
              <a:gdLst/>
              <a:ahLst/>
              <a:cxnLst/>
              <a:rect l="l" t="t" r="r" b="b"/>
              <a:pathLst>
                <a:path w="15880" h="1547" extrusionOk="0">
                  <a:moveTo>
                    <a:pt x="0" y="1"/>
                  </a:moveTo>
                  <a:lnTo>
                    <a:pt x="0" y="1546"/>
                  </a:lnTo>
                  <a:lnTo>
                    <a:pt x="15879" y="1546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111922" y="3090274"/>
              <a:ext cx="143341" cy="38994"/>
            </a:xfrm>
            <a:custGeom>
              <a:avLst/>
              <a:gdLst/>
              <a:ahLst/>
              <a:cxnLst/>
              <a:rect l="l" t="t" r="r" b="b"/>
              <a:pathLst>
                <a:path w="3279" h="892" extrusionOk="0">
                  <a:moveTo>
                    <a:pt x="446" y="1"/>
                  </a:moveTo>
                  <a:cubicBezTo>
                    <a:pt x="200" y="1"/>
                    <a:pt x="1" y="200"/>
                    <a:pt x="1" y="446"/>
                  </a:cubicBezTo>
                  <a:cubicBezTo>
                    <a:pt x="1" y="691"/>
                    <a:pt x="200" y="892"/>
                    <a:pt x="446" y="892"/>
                  </a:cubicBezTo>
                  <a:lnTo>
                    <a:pt x="2833" y="892"/>
                  </a:lnTo>
                  <a:cubicBezTo>
                    <a:pt x="3078" y="892"/>
                    <a:pt x="3279" y="694"/>
                    <a:pt x="3279" y="446"/>
                  </a:cubicBezTo>
                  <a:cubicBezTo>
                    <a:pt x="3279" y="200"/>
                    <a:pt x="3078" y="1"/>
                    <a:pt x="28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4111922" y="3153966"/>
              <a:ext cx="143341" cy="38994"/>
            </a:xfrm>
            <a:custGeom>
              <a:avLst/>
              <a:gdLst/>
              <a:ahLst/>
              <a:cxnLst/>
              <a:rect l="l" t="t" r="r" b="b"/>
              <a:pathLst>
                <a:path w="3279" h="892" extrusionOk="0">
                  <a:moveTo>
                    <a:pt x="446" y="1"/>
                  </a:moveTo>
                  <a:cubicBezTo>
                    <a:pt x="200" y="1"/>
                    <a:pt x="1" y="200"/>
                    <a:pt x="1" y="446"/>
                  </a:cubicBezTo>
                  <a:cubicBezTo>
                    <a:pt x="1" y="691"/>
                    <a:pt x="200" y="891"/>
                    <a:pt x="446" y="891"/>
                  </a:cubicBezTo>
                  <a:lnTo>
                    <a:pt x="2833" y="891"/>
                  </a:lnTo>
                  <a:cubicBezTo>
                    <a:pt x="3078" y="891"/>
                    <a:pt x="3279" y="691"/>
                    <a:pt x="3279" y="446"/>
                  </a:cubicBezTo>
                  <a:cubicBezTo>
                    <a:pt x="3279" y="200"/>
                    <a:pt x="3078" y="1"/>
                    <a:pt x="28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4111922" y="3217659"/>
              <a:ext cx="143341" cy="38950"/>
            </a:xfrm>
            <a:custGeom>
              <a:avLst/>
              <a:gdLst/>
              <a:ahLst/>
              <a:cxnLst/>
              <a:rect l="l" t="t" r="r" b="b"/>
              <a:pathLst>
                <a:path w="3279" h="891" extrusionOk="0">
                  <a:moveTo>
                    <a:pt x="446" y="0"/>
                  </a:moveTo>
                  <a:cubicBezTo>
                    <a:pt x="200" y="0"/>
                    <a:pt x="1" y="199"/>
                    <a:pt x="1" y="446"/>
                  </a:cubicBezTo>
                  <a:cubicBezTo>
                    <a:pt x="1" y="690"/>
                    <a:pt x="200" y="891"/>
                    <a:pt x="446" y="891"/>
                  </a:cubicBezTo>
                  <a:lnTo>
                    <a:pt x="2833" y="891"/>
                  </a:lnTo>
                  <a:cubicBezTo>
                    <a:pt x="3078" y="891"/>
                    <a:pt x="3279" y="690"/>
                    <a:pt x="3279" y="446"/>
                  </a:cubicBezTo>
                  <a:cubicBezTo>
                    <a:pt x="3279" y="199"/>
                    <a:pt x="3078" y="0"/>
                    <a:pt x="2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4111922" y="3281308"/>
              <a:ext cx="143341" cy="38994"/>
            </a:xfrm>
            <a:custGeom>
              <a:avLst/>
              <a:gdLst/>
              <a:ahLst/>
              <a:cxnLst/>
              <a:rect l="l" t="t" r="r" b="b"/>
              <a:pathLst>
                <a:path w="3279" h="892" extrusionOk="0">
                  <a:moveTo>
                    <a:pt x="446" y="1"/>
                  </a:moveTo>
                  <a:cubicBezTo>
                    <a:pt x="200" y="1"/>
                    <a:pt x="1" y="200"/>
                    <a:pt x="1" y="446"/>
                  </a:cubicBezTo>
                  <a:cubicBezTo>
                    <a:pt x="1" y="691"/>
                    <a:pt x="200" y="892"/>
                    <a:pt x="446" y="892"/>
                  </a:cubicBezTo>
                  <a:lnTo>
                    <a:pt x="2833" y="892"/>
                  </a:lnTo>
                  <a:cubicBezTo>
                    <a:pt x="3078" y="892"/>
                    <a:pt x="3279" y="691"/>
                    <a:pt x="3279" y="446"/>
                  </a:cubicBezTo>
                  <a:cubicBezTo>
                    <a:pt x="3279" y="200"/>
                    <a:pt x="3078" y="1"/>
                    <a:pt x="28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4294170" y="3100853"/>
              <a:ext cx="371752" cy="15519"/>
            </a:xfrm>
            <a:custGeom>
              <a:avLst/>
              <a:gdLst/>
              <a:ahLst/>
              <a:cxnLst/>
              <a:rect l="l" t="t" r="r" b="b"/>
              <a:pathLst>
                <a:path w="8504" h="355" extrusionOk="0">
                  <a:moveTo>
                    <a:pt x="99" y="1"/>
                  </a:moveTo>
                  <a:cubicBezTo>
                    <a:pt x="46" y="1"/>
                    <a:pt x="2" y="80"/>
                    <a:pt x="2" y="178"/>
                  </a:cubicBezTo>
                  <a:cubicBezTo>
                    <a:pt x="0" y="277"/>
                    <a:pt x="44" y="354"/>
                    <a:pt x="99" y="354"/>
                  </a:cubicBezTo>
                  <a:lnTo>
                    <a:pt x="8407" y="354"/>
                  </a:lnTo>
                  <a:cubicBezTo>
                    <a:pt x="8460" y="354"/>
                    <a:pt x="8504" y="275"/>
                    <a:pt x="8504" y="178"/>
                  </a:cubicBezTo>
                  <a:cubicBezTo>
                    <a:pt x="8504" y="80"/>
                    <a:pt x="8460" y="1"/>
                    <a:pt x="8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4432571" y="3175605"/>
              <a:ext cx="233307" cy="15519"/>
            </a:xfrm>
            <a:custGeom>
              <a:avLst/>
              <a:gdLst/>
              <a:ahLst/>
              <a:cxnLst/>
              <a:rect l="l" t="t" r="r" b="b"/>
              <a:pathLst>
                <a:path w="5337" h="355" extrusionOk="0">
                  <a:moveTo>
                    <a:pt x="98" y="0"/>
                  </a:moveTo>
                  <a:cubicBezTo>
                    <a:pt x="46" y="0"/>
                    <a:pt x="1" y="80"/>
                    <a:pt x="1" y="177"/>
                  </a:cubicBezTo>
                  <a:cubicBezTo>
                    <a:pt x="2" y="273"/>
                    <a:pt x="46" y="354"/>
                    <a:pt x="98" y="354"/>
                  </a:cubicBezTo>
                  <a:lnTo>
                    <a:pt x="5239" y="354"/>
                  </a:lnTo>
                  <a:cubicBezTo>
                    <a:pt x="5292" y="354"/>
                    <a:pt x="5336" y="273"/>
                    <a:pt x="5336" y="177"/>
                  </a:cubicBezTo>
                  <a:cubicBezTo>
                    <a:pt x="5336" y="80"/>
                    <a:pt x="5292" y="0"/>
                    <a:pt x="5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4570011" y="3137704"/>
              <a:ext cx="95911" cy="15519"/>
            </a:xfrm>
            <a:custGeom>
              <a:avLst/>
              <a:gdLst/>
              <a:ahLst/>
              <a:cxnLst/>
              <a:rect l="l" t="t" r="r" b="b"/>
              <a:pathLst>
                <a:path w="2194" h="355" extrusionOk="0">
                  <a:moveTo>
                    <a:pt x="99" y="1"/>
                  </a:moveTo>
                  <a:cubicBezTo>
                    <a:pt x="47" y="1"/>
                    <a:pt x="2" y="80"/>
                    <a:pt x="2" y="177"/>
                  </a:cubicBezTo>
                  <a:cubicBezTo>
                    <a:pt x="0" y="276"/>
                    <a:pt x="44" y="354"/>
                    <a:pt x="99" y="354"/>
                  </a:cubicBezTo>
                  <a:lnTo>
                    <a:pt x="2097" y="354"/>
                  </a:lnTo>
                  <a:cubicBezTo>
                    <a:pt x="2150" y="354"/>
                    <a:pt x="2194" y="275"/>
                    <a:pt x="2194" y="177"/>
                  </a:cubicBezTo>
                  <a:cubicBezTo>
                    <a:pt x="2194" y="80"/>
                    <a:pt x="2150" y="1"/>
                    <a:pt x="2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4390867" y="3137704"/>
              <a:ext cx="166073" cy="15519"/>
            </a:xfrm>
            <a:custGeom>
              <a:avLst/>
              <a:gdLst/>
              <a:ahLst/>
              <a:cxnLst/>
              <a:rect l="l" t="t" r="r" b="b"/>
              <a:pathLst>
                <a:path w="3799" h="355" extrusionOk="0">
                  <a:moveTo>
                    <a:pt x="98" y="1"/>
                  </a:moveTo>
                  <a:cubicBezTo>
                    <a:pt x="45" y="1"/>
                    <a:pt x="0" y="80"/>
                    <a:pt x="0" y="177"/>
                  </a:cubicBezTo>
                  <a:cubicBezTo>
                    <a:pt x="2" y="276"/>
                    <a:pt x="44" y="354"/>
                    <a:pt x="98" y="354"/>
                  </a:cubicBezTo>
                  <a:lnTo>
                    <a:pt x="3701" y="354"/>
                  </a:lnTo>
                  <a:cubicBezTo>
                    <a:pt x="3753" y="354"/>
                    <a:pt x="3799" y="275"/>
                    <a:pt x="3799" y="177"/>
                  </a:cubicBezTo>
                  <a:cubicBezTo>
                    <a:pt x="3799" y="80"/>
                    <a:pt x="3753" y="1"/>
                    <a:pt x="3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4293427" y="3137704"/>
              <a:ext cx="84982" cy="15519"/>
            </a:xfrm>
            <a:custGeom>
              <a:avLst/>
              <a:gdLst/>
              <a:ahLst/>
              <a:cxnLst/>
              <a:rect l="l" t="t" r="r" b="b"/>
              <a:pathLst>
                <a:path w="1944" h="355" extrusionOk="0">
                  <a:moveTo>
                    <a:pt x="98" y="1"/>
                  </a:moveTo>
                  <a:cubicBezTo>
                    <a:pt x="46" y="1"/>
                    <a:pt x="0" y="80"/>
                    <a:pt x="0" y="177"/>
                  </a:cubicBezTo>
                  <a:cubicBezTo>
                    <a:pt x="0" y="276"/>
                    <a:pt x="46" y="354"/>
                    <a:pt x="98" y="354"/>
                  </a:cubicBezTo>
                  <a:lnTo>
                    <a:pt x="1846" y="354"/>
                  </a:lnTo>
                  <a:cubicBezTo>
                    <a:pt x="1900" y="354"/>
                    <a:pt x="1943" y="275"/>
                    <a:pt x="1943" y="177"/>
                  </a:cubicBezTo>
                  <a:cubicBezTo>
                    <a:pt x="1943" y="80"/>
                    <a:pt x="1900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4432746" y="3224697"/>
              <a:ext cx="123320" cy="112085"/>
            </a:xfrm>
            <a:custGeom>
              <a:avLst/>
              <a:gdLst/>
              <a:ahLst/>
              <a:cxnLst/>
              <a:rect l="l" t="t" r="r" b="b"/>
              <a:pathLst>
                <a:path w="2821" h="2564" extrusionOk="0">
                  <a:moveTo>
                    <a:pt x="1410" y="0"/>
                  </a:moveTo>
                  <a:cubicBezTo>
                    <a:pt x="1319" y="0"/>
                    <a:pt x="1229" y="47"/>
                    <a:pt x="1183" y="140"/>
                  </a:cubicBezTo>
                  <a:lnTo>
                    <a:pt x="967" y="579"/>
                  </a:lnTo>
                  <a:cubicBezTo>
                    <a:pt x="929" y="654"/>
                    <a:pt x="858" y="705"/>
                    <a:pt x="774" y="717"/>
                  </a:cubicBezTo>
                  <a:lnTo>
                    <a:pt x="291" y="788"/>
                  </a:lnTo>
                  <a:cubicBezTo>
                    <a:pt x="84" y="818"/>
                    <a:pt x="1" y="1072"/>
                    <a:pt x="151" y="1219"/>
                  </a:cubicBezTo>
                  <a:lnTo>
                    <a:pt x="502" y="1560"/>
                  </a:lnTo>
                  <a:cubicBezTo>
                    <a:pt x="561" y="1618"/>
                    <a:pt x="588" y="1703"/>
                    <a:pt x="574" y="1785"/>
                  </a:cubicBezTo>
                  <a:lnTo>
                    <a:pt x="490" y="2267"/>
                  </a:lnTo>
                  <a:cubicBezTo>
                    <a:pt x="462" y="2431"/>
                    <a:pt x="593" y="2564"/>
                    <a:pt x="741" y="2564"/>
                  </a:cubicBezTo>
                  <a:cubicBezTo>
                    <a:pt x="779" y="2564"/>
                    <a:pt x="819" y="2555"/>
                    <a:pt x="858" y="2534"/>
                  </a:cubicBezTo>
                  <a:lnTo>
                    <a:pt x="1292" y="2307"/>
                  </a:lnTo>
                  <a:cubicBezTo>
                    <a:pt x="1328" y="2287"/>
                    <a:pt x="1368" y="2277"/>
                    <a:pt x="1409" y="2277"/>
                  </a:cubicBezTo>
                  <a:cubicBezTo>
                    <a:pt x="1449" y="2277"/>
                    <a:pt x="1491" y="2287"/>
                    <a:pt x="1530" y="2307"/>
                  </a:cubicBezTo>
                  <a:lnTo>
                    <a:pt x="1962" y="2534"/>
                  </a:lnTo>
                  <a:cubicBezTo>
                    <a:pt x="2001" y="2555"/>
                    <a:pt x="2041" y="2564"/>
                    <a:pt x="2080" y="2564"/>
                  </a:cubicBezTo>
                  <a:cubicBezTo>
                    <a:pt x="2228" y="2564"/>
                    <a:pt x="2358" y="2431"/>
                    <a:pt x="2330" y="2267"/>
                  </a:cubicBezTo>
                  <a:lnTo>
                    <a:pt x="2248" y="1785"/>
                  </a:lnTo>
                  <a:cubicBezTo>
                    <a:pt x="2234" y="1701"/>
                    <a:pt x="2259" y="1618"/>
                    <a:pt x="2320" y="1560"/>
                  </a:cubicBezTo>
                  <a:lnTo>
                    <a:pt x="2669" y="1219"/>
                  </a:lnTo>
                  <a:cubicBezTo>
                    <a:pt x="2821" y="1072"/>
                    <a:pt x="2737" y="818"/>
                    <a:pt x="2531" y="788"/>
                  </a:cubicBezTo>
                  <a:lnTo>
                    <a:pt x="2046" y="717"/>
                  </a:lnTo>
                  <a:cubicBezTo>
                    <a:pt x="1964" y="706"/>
                    <a:pt x="1893" y="654"/>
                    <a:pt x="1855" y="579"/>
                  </a:cubicBezTo>
                  <a:lnTo>
                    <a:pt x="1638" y="140"/>
                  </a:lnTo>
                  <a:cubicBezTo>
                    <a:pt x="1591" y="47"/>
                    <a:pt x="150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4042766" y="2961871"/>
              <a:ext cx="694194" cy="67627"/>
            </a:xfrm>
            <a:custGeom>
              <a:avLst/>
              <a:gdLst/>
              <a:ahLst/>
              <a:cxnLst/>
              <a:rect l="l" t="t" r="r" b="b"/>
              <a:pathLst>
                <a:path w="15880" h="1547" extrusionOk="0">
                  <a:moveTo>
                    <a:pt x="0" y="1"/>
                  </a:moveTo>
                  <a:lnTo>
                    <a:pt x="0" y="1546"/>
                  </a:lnTo>
                  <a:lnTo>
                    <a:pt x="15879" y="1546"/>
                  </a:lnTo>
                  <a:lnTo>
                    <a:pt x="15879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63529"/>
                  </a:srgbClr>
                </a:gs>
                <a:gs pos="100000">
                  <a:srgbClr val="F48CE6">
                    <a:alpha val="6352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1" name="Google Shape;521;p9"/>
          <p:cNvGrpSpPr/>
          <p:nvPr/>
        </p:nvGrpSpPr>
        <p:grpSpPr>
          <a:xfrm>
            <a:off x="2269104" y="1360392"/>
            <a:ext cx="638573" cy="577158"/>
            <a:chOff x="4822289" y="4210685"/>
            <a:chExt cx="411293" cy="371712"/>
          </a:xfrm>
        </p:grpSpPr>
        <p:sp>
          <p:nvSpPr>
            <p:cNvPr id="522" name="Google Shape;522;p9"/>
            <p:cNvSpPr/>
            <p:nvPr/>
          </p:nvSpPr>
          <p:spPr>
            <a:xfrm>
              <a:off x="4843207" y="4226775"/>
              <a:ext cx="390375" cy="355622"/>
            </a:xfrm>
            <a:custGeom>
              <a:avLst/>
              <a:gdLst/>
              <a:ahLst/>
              <a:cxnLst/>
              <a:rect l="l" t="t" r="r" b="b"/>
              <a:pathLst>
                <a:path w="8930" h="8135" extrusionOk="0">
                  <a:moveTo>
                    <a:pt x="4465" y="0"/>
                  </a:moveTo>
                  <a:cubicBezTo>
                    <a:pt x="3424" y="0"/>
                    <a:pt x="2383" y="397"/>
                    <a:pt x="1588" y="1191"/>
                  </a:cubicBezTo>
                  <a:cubicBezTo>
                    <a:pt x="0" y="2779"/>
                    <a:pt x="0" y="5355"/>
                    <a:pt x="1588" y="6943"/>
                  </a:cubicBezTo>
                  <a:cubicBezTo>
                    <a:pt x="2383" y="7737"/>
                    <a:pt x="3424" y="8135"/>
                    <a:pt x="4465" y="8135"/>
                  </a:cubicBezTo>
                  <a:cubicBezTo>
                    <a:pt x="5506" y="8135"/>
                    <a:pt x="6547" y="7737"/>
                    <a:pt x="7341" y="6943"/>
                  </a:cubicBezTo>
                  <a:cubicBezTo>
                    <a:pt x="8929" y="5355"/>
                    <a:pt x="8929" y="2779"/>
                    <a:pt x="7341" y="1191"/>
                  </a:cubicBezTo>
                  <a:cubicBezTo>
                    <a:pt x="6547" y="397"/>
                    <a:pt x="5506" y="0"/>
                    <a:pt x="4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4822289" y="4210685"/>
              <a:ext cx="390375" cy="355622"/>
            </a:xfrm>
            <a:custGeom>
              <a:avLst/>
              <a:gdLst/>
              <a:ahLst/>
              <a:cxnLst/>
              <a:rect l="l" t="t" r="r" b="b"/>
              <a:pathLst>
                <a:path w="8930" h="8135" extrusionOk="0">
                  <a:moveTo>
                    <a:pt x="4465" y="0"/>
                  </a:moveTo>
                  <a:cubicBezTo>
                    <a:pt x="3424" y="0"/>
                    <a:pt x="2383" y="397"/>
                    <a:pt x="1588" y="1191"/>
                  </a:cubicBezTo>
                  <a:cubicBezTo>
                    <a:pt x="0" y="2779"/>
                    <a:pt x="0" y="5355"/>
                    <a:pt x="1588" y="6943"/>
                  </a:cubicBezTo>
                  <a:cubicBezTo>
                    <a:pt x="2383" y="7737"/>
                    <a:pt x="3424" y="8135"/>
                    <a:pt x="4465" y="8135"/>
                  </a:cubicBezTo>
                  <a:cubicBezTo>
                    <a:pt x="5506" y="8135"/>
                    <a:pt x="6547" y="7737"/>
                    <a:pt x="7341" y="6943"/>
                  </a:cubicBezTo>
                  <a:cubicBezTo>
                    <a:pt x="8929" y="5355"/>
                    <a:pt x="8929" y="2779"/>
                    <a:pt x="7341" y="1191"/>
                  </a:cubicBezTo>
                  <a:cubicBezTo>
                    <a:pt x="6547" y="397"/>
                    <a:pt x="5506" y="0"/>
                    <a:pt x="4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4955445" y="4272017"/>
              <a:ext cx="132019" cy="132019"/>
            </a:xfrm>
            <a:custGeom>
              <a:avLst/>
              <a:gdLst/>
              <a:ahLst/>
              <a:cxnLst/>
              <a:rect l="l" t="t" r="r" b="b"/>
              <a:pathLst>
                <a:path w="3020" h="3020" extrusionOk="0">
                  <a:moveTo>
                    <a:pt x="1511" y="0"/>
                  </a:moveTo>
                  <a:cubicBezTo>
                    <a:pt x="678" y="0"/>
                    <a:pt x="0" y="675"/>
                    <a:pt x="0" y="1509"/>
                  </a:cubicBezTo>
                  <a:cubicBezTo>
                    <a:pt x="0" y="2342"/>
                    <a:pt x="678" y="3020"/>
                    <a:pt x="1511" y="3020"/>
                  </a:cubicBezTo>
                  <a:cubicBezTo>
                    <a:pt x="2342" y="3020"/>
                    <a:pt x="3020" y="2344"/>
                    <a:pt x="3020" y="1509"/>
                  </a:cubicBezTo>
                  <a:cubicBezTo>
                    <a:pt x="3020" y="675"/>
                    <a:pt x="2342" y="0"/>
                    <a:pt x="1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4910681" y="4421566"/>
              <a:ext cx="216608" cy="151560"/>
            </a:xfrm>
            <a:custGeom>
              <a:avLst/>
              <a:gdLst/>
              <a:ahLst/>
              <a:cxnLst/>
              <a:rect l="l" t="t" r="r" b="b"/>
              <a:pathLst>
                <a:path w="4955" h="3467" extrusionOk="0">
                  <a:moveTo>
                    <a:pt x="2478" y="0"/>
                  </a:moveTo>
                  <a:cubicBezTo>
                    <a:pt x="1109" y="0"/>
                    <a:pt x="1" y="1107"/>
                    <a:pt x="1" y="2476"/>
                  </a:cubicBezTo>
                  <a:cubicBezTo>
                    <a:pt x="1" y="2476"/>
                    <a:pt x="1046" y="3467"/>
                    <a:pt x="2396" y="3467"/>
                  </a:cubicBezTo>
                  <a:cubicBezTo>
                    <a:pt x="2412" y="3467"/>
                    <a:pt x="2428" y="3467"/>
                    <a:pt x="2444" y="3466"/>
                  </a:cubicBezTo>
                  <a:cubicBezTo>
                    <a:pt x="3817" y="3441"/>
                    <a:pt x="4954" y="2476"/>
                    <a:pt x="4954" y="2476"/>
                  </a:cubicBezTo>
                  <a:cubicBezTo>
                    <a:pt x="4954" y="1107"/>
                    <a:pt x="3846" y="0"/>
                    <a:pt x="2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mail Marketing Social Media Strategy by Slidesgo">
  <a:themeElements>
    <a:clrScheme name="Simple Light">
      <a:dk1>
        <a:srgbClr val="000000"/>
      </a:dk1>
      <a:lt1>
        <a:srgbClr val="375FD8"/>
      </a:lt1>
      <a:dk2>
        <a:srgbClr val="FFFFFF"/>
      </a:dk2>
      <a:lt2>
        <a:srgbClr val="F48CE6"/>
      </a:lt2>
      <a:accent1>
        <a:srgbClr val="39C4FF"/>
      </a:accent1>
      <a:accent2>
        <a:srgbClr val="B3C9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Presentación en pantalla (16:9)</PresentationFormat>
  <Paragraphs>120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Montserrat Black</vt:lpstr>
      <vt:lpstr>Montserrat SemiBold</vt:lpstr>
      <vt:lpstr>Arial</vt:lpstr>
      <vt:lpstr>Didact Gothic</vt:lpstr>
      <vt:lpstr>Email Marketing Social Media Strategy by Slidesgo</vt:lpstr>
      <vt:lpstr>Evalink</vt:lpstr>
      <vt:lpstr>Agenda</vt:lpstr>
      <vt:lpstr>Compromisos Sesión</vt:lpstr>
      <vt:lpstr>Resumen Sprint 2</vt:lpstr>
      <vt:lpstr>Próximos Compromisos de Sesión</vt:lpstr>
      <vt:lpstr>Presentación de PowerPoint</vt:lpstr>
      <vt:lpstr>Avances –  Diagrama Físico Evalink</vt:lpstr>
      <vt:lpstr>Inicio de la plataforma</vt:lpstr>
      <vt:lpstr>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Sebasthian Silva</dc:creator>
  <cp:lastModifiedBy>VICENTE . FARIAS MORAGA</cp:lastModifiedBy>
  <cp:revision>1</cp:revision>
  <dcterms:modified xsi:type="dcterms:W3CDTF">2025-10-17T21:41:46Z</dcterms:modified>
</cp:coreProperties>
</file>