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0"/>
    </p:embeddedFont>
    <p:embeddedFont>
      <p:font typeface="Montserrat Black" panose="00000A00000000000000" pitchFamily="2" charset="0"/>
      <p:bold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gTOt7fu6viD9JE1dOD5H3F8Sf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FB3E5D-0C59-4AE4-832E-9907DC89B8C8}">
  <a:tblStyle styleId="{D2FB3E5D-0C59-4AE4-832E-9907DC89B8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747D449-211E-40C8-B18F-686AFC6F70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90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9"/>
          <p:cNvSpPr txBox="1">
            <a:spLocks noGrp="1"/>
          </p:cNvSpPr>
          <p:nvPr>
            <p:ph type="subTitle" idx="1"/>
          </p:nvPr>
        </p:nvSpPr>
        <p:spPr>
          <a:xfrm rot="-546">
            <a:off x="742369" y="3877613"/>
            <a:ext cx="3776700" cy="4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84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59"/>
          <p:cNvSpPr txBox="1">
            <a:spLocks noGrp="1"/>
          </p:cNvSpPr>
          <p:nvPr>
            <p:ph type="ctrTitle"/>
          </p:nvPr>
        </p:nvSpPr>
        <p:spPr>
          <a:xfrm>
            <a:off x="713225" y="839288"/>
            <a:ext cx="4137600" cy="28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0"/>
          <p:cNvSpPr txBox="1">
            <a:spLocks noGrp="1"/>
          </p:cNvSpPr>
          <p:nvPr>
            <p:ph type="title"/>
          </p:nvPr>
        </p:nvSpPr>
        <p:spPr>
          <a:xfrm rot="2506">
            <a:off x="152795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title" idx="2"/>
          </p:nvPr>
        </p:nvSpPr>
        <p:spPr>
          <a:xfrm>
            <a:off x="720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ubTitle" idx="1"/>
          </p:nvPr>
        </p:nvSpPr>
        <p:spPr>
          <a:xfrm>
            <a:off x="7200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0"/>
          <p:cNvSpPr txBox="1">
            <a:spLocks noGrp="1"/>
          </p:cNvSpPr>
          <p:nvPr>
            <p:ph type="title" idx="3"/>
          </p:nvPr>
        </p:nvSpPr>
        <p:spPr>
          <a:xfrm rot="2506">
            <a:off x="416040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title" idx="4"/>
          </p:nvPr>
        </p:nvSpPr>
        <p:spPr>
          <a:xfrm>
            <a:off x="33525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subTitle" idx="5"/>
          </p:nvPr>
        </p:nvSpPr>
        <p:spPr>
          <a:xfrm>
            <a:off x="33525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0"/>
          <p:cNvSpPr txBox="1">
            <a:spLocks noGrp="1"/>
          </p:cNvSpPr>
          <p:nvPr>
            <p:ph type="title" idx="6"/>
          </p:nvPr>
        </p:nvSpPr>
        <p:spPr>
          <a:xfrm rot="2506">
            <a:off x="6792875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60"/>
          <p:cNvSpPr txBox="1">
            <a:spLocks noGrp="1"/>
          </p:cNvSpPr>
          <p:nvPr>
            <p:ph type="title" idx="7"/>
          </p:nvPr>
        </p:nvSpPr>
        <p:spPr>
          <a:xfrm>
            <a:off x="5985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60"/>
          <p:cNvSpPr txBox="1">
            <a:spLocks noGrp="1"/>
          </p:cNvSpPr>
          <p:nvPr>
            <p:ph type="subTitle" idx="8"/>
          </p:nvPr>
        </p:nvSpPr>
        <p:spPr>
          <a:xfrm>
            <a:off x="5985000" y="2142409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0"/>
          <p:cNvSpPr txBox="1">
            <a:spLocks noGrp="1"/>
          </p:cNvSpPr>
          <p:nvPr>
            <p:ph type="title" idx="9"/>
          </p:nvPr>
        </p:nvSpPr>
        <p:spPr>
          <a:xfrm rot="2506">
            <a:off x="152795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title" idx="13"/>
          </p:nvPr>
        </p:nvSpPr>
        <p:spPr>
          <a:xfrm>
            <a:off x="7200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subTitle" idx="14"/>
          </p:nvPr>
        </p:nvSpPr>
        <p:spPr>
          <a:xfrm>
            <a:off x="7200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title" idx="15"/>
          </p:nvPr>
        </p:nvSpPr>
        <p:spPr>
          <a:xfrm rot="2506">
            <a:off x="416040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title" idx="16"/>
          </p:nvPr>
        </p:nvSpPr>
        <p:spPr>
          <a:xfrm>
            <a:off x="33525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subTitle" idx="17"/>
          </p:nvPr>
        </p:nvSpPr>
        <p:spPr>
          <a:xfrm>
            <a:off x="33525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title" idx="18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title" idx="19"/>
          </p:nvPr>
        </p:nvSpPr>
        <p:spPr>
          <a:xfrm rot="2506">
            <a:off x="6792875" y="3241803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title" idx="20"/>
          </p:nvPr>
        </p:nvSpPr>
        <p:spPr>
          <a:xfrm>
            <a:off x="5985000" y="3697612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subTitle" idx="21"/>
          </p:nvPr>
        </p:nvSpPr>
        <p:spPr>
          <a:xfrm>
            <a:off x="5985000" y="3996721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60"/>
          <p:cNvGrpSpPr/>
          <p:nvPr/>
        </p:nvGrpSpPr>
        <p:grpSpPr>
          <a:xfrm>
            <a:off x="499" y="-2858"/>
            <a:ext cx="9144000" cy="497371"/>
            <a:chOff x="499" y="-2858"/>
            <a:chExt cx="9144000" cy="497371"/>
          </a:xfrm>
        </p:grpSpPr>
        <p:sp>
          <p:nvSpPr>
            <p:cNvPr id="32" name="Google Shape;32;p60"/>
            <p:cNvSpPr/>
            <p:nvPr/>
          </p:nvSpPr>
          <p:spPr>
            <a:xfrm>
              <a:off x="499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60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34" name="Google Shape;34;p60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60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60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60"/>
            <p:cNvSpPr/>
            <p:nvPr/>
          </p:nvSpPr>
          <p:spPr>
            <a:xfrm>
              <a:off x="8306207" y="49492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1"/>
          <p:cNvGrpSpPr/>
          <p:nvPr/>
        </p:nvGrpSpPr>
        <p:grpSpPr>
          <a:xfrm>
            <a:off x="8532669" y="0"/>
            <a:ext cx="611344" cy="5143500"/>
            <a:chOff x="8532669" y="0"/>
            <a:chExt cx="611344" cy="5143500"/>
          </a:xfrm>
        </p:grpSpPr>
        <p:sp>
          <p:nvSpPr>
            <p:cNvPr id="41" name="Google Shape;41;p61"/>
            <p:cNvSpPr/>
            <p:nvPr/>
          </p:nvSpPr>
          <p:spPr>
            <a:xfrm>
              <a:off x="8851513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42;p61"/>
            <p:cNvGrpSpPr/>
            <p:nvPr/>
          </p:nvGrpSpPr>
          <p:grpSpPr>
            <a:xfrm>
              <a:off x="8532669" y="234698"/>
              <a:ext cx="537892" cy="533106"/>
              <a:chOff x="5754378" y="3518898"/>
              <a:chExt cx="537892" cy="533106"/>
            </a:xfrm>
          </p:grpSpPr>
          <p:sp>
            <p:nvSpPr>
              <p:cNvPr id="43" name="Google Shape;43;p61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11826" h="11827" extrusionOk="0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1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11826" h="11827" extrusionOk="0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61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4622" extrusionOk="0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" name="Google Shape;46;p61"/>
            <p:cNvSpPr/>
            <p:nvPr/>
          </p:nvSpPr>
          <p:spPr>
            <a:xfrm>
              <a:off x="8900095" y="767804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2"/>
          <p:cNvSpPr txBox="1">
            <a:spLocks noGrp="1"/>
          </p:cNvSpPr>
          <p:nvPr>
            <p:ph type="subTitle" idx="1"/>
          </p:nvPr>
        </p:nvSpPr>
        <p:spPr>
          <a:xfrm>
            <a:off x="2212947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ubTitle" idx="2"/>
          </p:nvPr>
        </p:nvSpPr>
        <p:spPr>
          <a:xfrm>
            <a:off x="4697850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title" idx="3"/>
          </p:nvPr>
        </p:nvSpPr>
        <p:spPr>
          <a:xfrm>
            <a:off x="2212950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title" idx="4"/>
          </p:nvPr>
        </p:nvSpPr>
        <p:spPr>
          <a:xfrm>
            <a:off x="4697851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53" name="Google Shape;53;p62"/>
          <p:cNvGrpSpPr/>
          <p:nvPr/>
        </p:nvGrpSpPr>
        <p:grpSpPr>
          <a:xfrm>
            <a:off x="0" y="0"/>
            <a:ext cx="292500" cy="5143500"/>
            <a:chOff x="0" y="0"/>
            <a:chExt cx="292500" cy="5143500"/>
          </a:xfrm>
        </p:grpSpPr>
        <p:sp>
          <p:nvSpPr>
            <p:cNvPr id="54" name="Google Shape;54;p62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2"/>
            <p:cNvSpPr/>
            <p:nvPr/>
          </p:nvSpPr>
          <p:spPr>
            <a:xfrm>
              <a:off x="46336" y="237184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3"/>
          <p:cNvSpPr txBox="1">
            <a:spLocks noGrp="1"/>
          </p:cNvSpPr>
          <p:nvPr>
            <p:ph type="title"/>
          </p:nvPr>
        </p:nvSpPr>
        <p:spPr>
          <a:xfrm>
            <a:off x="6880675" y="1225586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63"/>
          <p:cNvSpPr txBox="1">
            <a:spLocks noGrp="1"/>
          </p:cNvSpPr>
          <p:nvPr>
            <p:ph type="subTitle" idx="1"/>
          </p:nvPr>
        </p:nvSpPr>
        <p:spPr>
          <a:xfrm rot="535">
            <a:off x="4572000" y="34784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3"/>
          <p:cNvSpPr txBox="1">
            <a:spLocks noGrp="1"/>
          </p:cNvSpPr>
          <p:nvPr>
            <p:ph type="title" idx="2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5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5"/>
          <p:cNvSpPr txBox="1">
            <a:spLocks noGrp="1"/>
          </p:cNvSpPr>
          <p:nvPr>
            <p:ph type="title" idx="2"/>
          </p:nvPr>
        </p:nvSpPr>
        <p:spPr>
          <a:xfrm>
            <a:off x="1560300" y="246072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subTitle" idx="1"/>
          </p:nvPr>
        </p:nvSpPr>
        <p:spPr>
          <a:xfrm>
            <a:off x="1560288" y="2808908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title" idx="3"/>
          </p:nvPr>
        </p:nvSpPr>
        <p:spPr>
          <a:xfrm>
            <a:off x="5247325" y="135297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ubTitle" idx="4"/>
          </p:nvPr>
        </p:nvSpPr>
        <p:spPr>
          <a:xfrm>
            <a:off x="5247313" y="1701290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title" idx="5"/>
          </p:nvPr>
        </p:nvSpPr>
        <p:spPr>
          <a:xfrm>
            <a:off x="5247325" y="3568205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subTitle" idx="6"/>
          </p:nvPr>
        </p:nvSpPr>
        <p:spPr>
          <a:xfrm>
            <a:off x="5247313" y="3916527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65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72" name="Google Shape;72;p65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" name="Google Shape;73;p65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74" name="Google Shape;74;p65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5" extrusionOk="0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65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6" extrusionOk="0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65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076" extrusionOk="0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" name="Google Shape;77;p65"/>
            <p:cNvSpPr/>
            <p:nvPr/>
          </p:nvSpPr>
          <p:spPr>
            <a:xfrm>
              <a:off x="351007" y="4851004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65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79" name="Google Shape;79;p65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65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81" name="Google Shape;81;p65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65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65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65"/>
            <p:cNvSpPr/>
            <p:nvPr/>
          </p:nvSpPr>
          <p:spPr>
            <a:xfrm>
              <a:off x="8584983" y="73850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90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347" name="Google Shape;347;p90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90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349" name="Google Shape;349;p90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0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0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4313"/>
                    </a:srgbClr>
                  </a:gs>
                  <a:gs pos="100000">
                    <a:srgbClr val="39C4FF">
                      <a:alpha val="64313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0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avLst/>
                <a:gdLst/>
                <a:ahLst/>
                <a:cxnLst/>
                <a:rect l="l" t="t" r="r" b="b"/>
                <a:pathLst>
                  <a:path w="17982" h="5445" extrusionOk="0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90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354" name="Google Shape;354;p90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0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0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0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8" name="Google Shape;358;p90"/>
            <p:cNvSpPr/>
            <p:nvPr/>
          </p:nvSpPr>
          <p:spPr>
            <a:xfrm>
              <a:off x="46336" y="237184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91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361" name="Google Shape;361;p91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91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363" name="Google Shape;363;p91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5" extrusionOk="0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1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6" extrusionOk="0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91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076" extrusionOk="0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6" name="Google Shape;366;p91"/>
            <p:cNvSpPr/>
            <p:nvPr/>
          </p:nvSpPr>
          <p:spPr>
            <a:xfrm>
              <a:off x="351007" y="4851004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91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368" name="Google Shape;368;p91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91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370" name="Google Shape;370;p91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91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91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3" name="Google Shape;373;p91"/>
            <p:cNvSpPr/>
            <p:nvPr/>
          </p:nvSpPr>
          <p:spPr>
            <a:xfrm>
              <a:off x="8584983" y="73850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58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76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"/>
          <p:cNvSpPr/>
          <p:nvPr/>
        </p:nvSpPr>
        <p:spPr>
          <a:xfrm flipH="1">
            <a:off x="4788300" y="5050"/>
            <a:ext cx="4355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2"/>
              </a:gs>
              <a:gs pos="50000">
                <a:schemeClr val="lt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1"/>
          <p:cNvGrpSpPr/>
          <p:nvPr/>
        </p:nvGrpSpPr>
        <p:grpSpPr>
          <a:xfrm>
            <a:off x="5699809" y="284095"/>
            <a:ext cx="2086403" cy="1247632"/>
            <a:chOff x="5699809" y="284095"/>
            <a:chExt cx="2086403" cy="1247632"/>
          </a:xfrm>
        </p:grpSpPr>
        <p:sp>
          <p:nvSpPr>
            <p:cNvPr id="386" name="Google Shape;386;p1"/>
            <p:cNvSpPr/>
            <p:nvPr/>
          </p:nvSpPr>
          <p:spPr>
            <a:xfrm>
              <a:off x="6815174" y="735895"/>
              <a:ext cx="795788" cy="795832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" name="Google Shape;387;p1"/>
            <p:cNvGrpSpPr/>
            <p:nvPr/>
          </p:nvGrpSpPr>
          <p:grpSpPr>
            <a:xfrm>
              <a:off x="6195051" y="284112"/>
              <a:ext cx="687162" cy="567162"/>
              <a:chOff x="4500067" y="1719988"/>
              <a:chExt cx="415555" cy="343007"/>
            </a:xfrm>
          </p:grpSpPr>
          <p:sp>
            <p:nvSpPr>
              <p:cNvPr id="388" name="Google Shape;388;p1"/>
              <p:cNvSpPr/>
              <p:nvPr/>
            </p:nvSpPr>
            <p:spPr>
              <a:xfrm>
                <a:off x="4512395" y="1860114"/>
                <a:ext cx="308846" cy="20288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4681528" y="1732860"/>
                <a:ext cx="234094" cy="213329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4500067" y="1847242"/>
                <a:ext cx="308846" cy="20288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4641" extrusionOk="0">
                    <a:moveTo>
                      <a:pt x="43" y="1"/>
                    </a:moveTo>
                    <a:cubicBezTo>
                      <a:pt x="21" y="1"/>
                      <a:pt x="1" y="21"/>
                      <a:pt x="1" y="43"/>
                    </a:cubicBezTo>
                    <a:lnTo>
                      <a:pt x="1" y="4598"/>
                    </a:lnTo>
                    <a:cubicBezTo>
                      <a:pt x="1" y="4622"/>
                      <a:pt x="19" y="4640"/>
                      <a:pt x="43" y="4640"/>
                    </a:cubicBezTo>
                    <a:lnTo>
                      <a:pt x="7022" y="4640"/>
                    </a:lnTo>
                    <a:cubicBezTo>
                      <a:pt x="7045" y="4640"/>
                      <a:pt x="7065" y="4624"/>
                      <a:pt x="7065" y="4598"/>
                    </a:cubicBezTo>
                    <a:lnTo>
                      <a:pt x="7065" y="43"/>
                    </a:lnTo>
                    <a:cubicBezTo>
                      <a:pt x="7065" y="21"/>
                      <a:pt x="7045" y="1"/>
                      <a:pt x="70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4514974" y="1863810"/>
                <a:ext cx="279120" cy="84501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1933" extrusionOk="0">
                    <a:moveTo>
                      <a:pt x="137" y="0"/>
                    </a:moveTo>
                    <a:cubicBezTo>
                      <a:pt x="95" y="0"/>
                      <a:pt x="56" y="22"/>
                      <a:pt x="35" y="62"/>
                    </a:cubicBezTo>
                    <a:cubicBezTo>
                      <a:pt x="1" y="121"/>
                      <a:pt x="22" y="193"/>
                      <a:pt x="80" y="224"/>
                    </a:cubicBezTo>
                    <a:lnTo>
                      <a:pt x="3126" y="1917"/>
                    </a:lnTo>
                    <a:cubicBezTo>
                      <a:pt x="3144" y="1927"/>
                      <a:pt x="3163" y="1932"/>
                      <a:pt x="3184" y="1932"/>
                    </a:cubicBezTo>
                    <a:lnTo>
                      <a:pt x="3201" y="1932"/>
                    </a:lnTo>
                    <a:cubicBezTo>
                      <a:pt x="3219" y="1932"/>
                      <a:pt x="3241" y="1927"/>
                      <a:pt x="3260" y="1917"/>
                    </a:cubicBezTo>
                    <a:lnTo>
                      <a:pt x="6306" y="224"/>
                    </a:lnTo>
                    <a:cubicBezTo>
                      <a:pt x="6363" y="193"/>
                      <a:pt x="6384" y="121"/>
                      <a:pt x="6352" y="62"/>
                    </a:cubicBezTo>
                    <a:cubicBezTo>
                      <a:pt x="6330" y="23"/>
                      <a:pt x="6290" y="1"/>
                      <a:pt x="6248" y="1"/>
                    </a:cubicBezTo>
                    <a:cubicBezTo>
                      <a:pt x="6228" y="1"/>
                      <a:pt x="6208" y="6"/>
                      <a:pt x="6189" y="16"/>
                    </a:cubicBezTo>
                    <a:lnTo>
                      <a:pt x="3192" y="1681"/>
                    </a:lnTo>
                    <a:lnTo>
                      <a:pt x="197" y="16"/>
                    </a:lnTo>
                    <a:cubicBezTo>
                      <a:pt x="178" y="5"/>
                      <a:pt x="157" y="0"/>
                      <a:pt x="1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4313"/>
                    </a:srgbClr>
                  </a:gs>
                  <a:gs pos="100000">
                    <a:srgbClr val="4A77FF">
                      <a:alpha val="6431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4669200" y="1719988"/>
                <a:ext cx="234094" cy="213329"/>
              </a:xfrm>
              <a:custGeom>
                <a:avLst/>
                <a:gdLst/>
                <a:ahLst/>
                <a:cxnLst/>
                <a:rect l="l" t="t" r="r" b="b"/>
                <a:pathLst>
                  <a:path w="5355" h="4880" extrusionOk="0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4729876" y="1770392"/>
                <a:ext cx="112741" cy="112741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2579" extrusionOk="0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" name="Google Shape;394;p1"/>
            <p:cNvSpPr/>
            <p:nvPr/>
          </p:nvSpPr>
          <p:spPr>
            <a:xfrm>
              <a:off x="6008516" y="851265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5699809" y="572588"/>
              <a:ext cx="195319" cy="195362"/>
            </a:xfrm>
            <a:custGeom>
              <a:avLst/>
              <a:gdLst/>
              <a:ahLst/>
              <a:cxnLst/>
              <a:rect l="l" t="t" r="r" b="b"/>
              <a:pathLst>
                <a:path w="4468" h="4469" extrusionOk="0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7391482" y="609193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7174505" y="10952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6588607" y="9735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6279380" y="284095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7757316" y="1177440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"/>
          <p:cNvGrpSpPr/>
          <p:nvPr/>
        </p:nvGrpSpPr>
        <p:grpSpPr>
          <a:xfrm>
            <a:off x="5103764" y="1148884"/>
            <a:ext cx="2764995" cy="2637583"/>
            <a:chOff x="1790575" y="718700"/>
            <a:chExt cx="1950476" cy="1860598"/>
          </a:xfrm>
        </p:grpSpPr>
        <p:sp>
          <p:nvSpPr>
            <p:cNvPr id="402" name="Google Shape;402;p1"/>
            <p:cNvSpPr/>
            <p:nvPr/>
          </p:nvSpPr>
          <p:spPr>
            <a:xfrm>
              <a:off x="1809722" y="755246"/>
              <a:ext cx="1931329" cy="1824052"/>
            </a:xfrm>
            <a:custGeom>
              <a:avLst/>
              <a:gdLst/>
              <a:ahLst/>
              <a:cxnLst/>
              <a:rect l="l" t="t" r="r" b="b"/>
              <a:pathLst>
                <a:path w="44180" h="41726" extrusionOk="0">
                  <a:moveTo>
                    <a:pt x="7374" y="0"/>
                  </a:moveTo>
                  <a:lnTo>
                    <a:pt x="5851" y="13471"/>
                  </a:lnTo>
                  <a:lnTo>
                    <a:pt x="2703" y="13116"/>
                  </a:lnTo>
                  <a:lnTo>
                    <a:pt x="1" y="37042"/>
                  </a:lnTo>
                  <a:lnTo>
                    <a:pt x="41479" y="41725"/>
                  </a:lnTo>
                  <a:lnTo>
                    <a:pt x="44180" y="17798"/>
                  </a:lnTo>
                  <a:lnTo>
                    <a:pt x="41111" y="17452"/>
                  </a:lnTo>
                  <a:lnTo>
                    <a:pt x="42630" y="4006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1790575" y="1292020"/>
              <a:ext cx="1931372" cy="1250599"/>
            </a:xfrm>
            <a:custGeom>
              <a:avLst/>
              <a:gdLst/>
              <a:ahLst/>
              <a:cxnLst/>
              <a:rect l="l" t="t" r="r" b="b"/>
              <a:pathLst>
                <a:path w="44181" h="28608" extrusionOk="0">
                  <a:moveTo>
                    <a:pt x="2701" y="0"/>
                  </a:moveTo>
                  <a:lnTo>
                    <a:pt x="0" y="23926"/>
                  </a:lnTo>
                  <a:lnTo>
                    <a:pt x="41478" y="28608"/>
                  </a:lnTo>
                  <a:lnTo>
                    <a:pt x="44181" y="468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1790575" y="1292020"/>
              <a:ext cx="960637" cy="1045881"/>
            </a:xfrm>
            <a:custGeom>
              <a:avLst/>
              <a:gdLst/>
              <a:ahLst/>
              <a:cxnLst/>
              <a:rect l="l" t="t" r="r" b="b"/>
              <a:pathLst>
                <a:path w="21975" h="23925" extrusionOk="0">
                  <a:moveTo>
                    <a:pt x="2701" y="0"/>
                  </a:moveTo>
                  <a:lnTo>
                    <a:pt x="0" y="23924"/>
                  </a:lnTo>
                  <a:lnTo>
                    <a:pt x="21975" y="15332"/>
                  </a:lnTo>
                  <a:lnTo>
                    <a:pt x="270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39C4FF">
                    <a:alpha val="2078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2751166" y="1496737"/>
              <a:ext cx="970735" cy="1045969"/>
            </a:xfrm>
            <a:custGeom>
              <a:avLst/>
              <a:gdLst/>
              <a:ahLst/>
              <a:cxnLst/>
              <a:rect l="l" t="t" r="r" b="b"/>
              <a:pathLst>
                <a:path w="22206" h="23927" extrusionOk="0">
                  <a:moveTo>
                    <a:pt x="22205" y="1"/>
                  </a:moveTo>
                  <a:lnTo>
                    <a:pt x="1" y="10649"/>
                  </a:lnTo>
                  <a:lnTo>
                    <a:pt x="19503" y="23926"/>
                  </a:lnTo>
                  <a:lnTo>
                    <a:pt x="22205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77FF">
                    <a:alpha val="22745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1790575" y="1962256"/>
              <a:ext cx="1813167" cy="580448"/>
            </a:xfrm>
            <a:custGeom>
              <a:avLst/>
              <a:gdLst/>
              <a:ahLst/>
              <a:cxnLst/>
              <a:rect l="l" t="t" r="r" b="b"/>
              <a:pathLst>
                <a:path w="41477" h="13278" extrusionOk="0">
                  <a:moveTo>
                    <a:pt x="21975" y="0"/>
                  </a:moveTo>
                  <a:lnTo>
                    <a:pt x="0" y="8592"/>
                  </a:lnTo>
                  <a:lnTo>
                    <a:pt x="41477" y="13277"/>
                  </a:lnTo>
                  <a:lnTo>
                    <a:pt x="2197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48CE6">
                    <a:alpha val="3254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2036340" y="718700"/>
              <a:ext cx="1617761" cy="1243561"/>
            </a:xfrm>
            <a:custGeom>
              <a:avLst/>
              <a:gdLst/>
              <a:ahLst/>
              <a:cxnLst/>
              <a:rect l="l" t="t" r="r" b="b"/>
              <a:pathLst>
                <a:path w="37007" h="28447" extrusionOk="0">
                  <a:moveTo>
                    <a:pt x="1752" y="0"/>
                  </a:moveTo>
                  <a:lnTo>
                    <a:pt x="1" y="15488"/>
                  </a:lnTo>
                  <a:lnTo>
                    <a:pt x="16353" y="28447"/>
                  </a:lnTo>
                  <a:lnTo>
                    <a:pt x="35260" y="19472"/>
                  </a:lnTo>
                  <a:lnTo>
                    <a:pt x="37006" y="4004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1908649" y="1171804"/>
              <a:ext cx="153046" cy="135735"/>
            </a:xfrm>
            <a:custGeom>
              <a:avLst/>
              <a:gdLst/>
              <a:ahLst/>
              <a:cxnLst/>
              <a:rect l="l" t="t" r="r" b="b"/>
              <a:pathLst>
                <a:path w="3501" h="3105" extrusionOk="0">
                  <a:moveTo>
                    <a:pt x="3500" y="1"/>
                  </a:moveTo>
                  <a:lnTo>
                    <a:pt x="0" y="2750"/>
                  </a:lnTo>
                  <a:lnTo>
                    <a:pt x="3150" y="3105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2250980" y="951263"/>
              <a:ext cx="1195212" cy="174860"/>
            </a:xfrm>
            <a:custGeom>
              <a:avLst/>
              <a:gdLst/>
              <a:ahLst/>
              <a:cxnLst/>
              <a:rect l="l" t="t" r="r" b="b"/>
              <a:pathLst>
                <a:path w="27341" h="4000" extrusionOk="0">
                  <a:moveTo>
                    <a:pt x="97" y="0"/>
                  </a:moveTo>
                  <a:lnTo>
                    <a:pt x="1" y="829"/>
                  </a:lnTo>
                  <a:lnTo>
                    <a:pt x="27244" y="4000"/>
                  </a:lnTo>
                  <a:lnTo>
                    <a:pt x="27340" y="31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2238696" y="1056834"/>
              <a:ext cx="1195168" cy="174860"/>
            </a:xfrm>
            <a:custGeom>
              <a:avLst/>
              <a:gdLst/>
              <a:ahLst/>
              <a:cxnLst/>
              <a:rect l="l" t="t" r="r" b="b"/>
              <a:pathLst>
                <a:path w="27340" h="4000" extrusionOk="0">
                  <a:moveTo>
                    <a:pt x="97" y="1"/>
                  </a:moveTo>
                  <a:lnTo>
                    <a:pt x="0" y="829"/>
                  </a:lnTo>
                  <a:lnTo>
                    <a:pt x="27244" y="4000"/>
                  </a:lnTo>
                  <a:lnTo>
                    <a:pt x="27340" y="317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2226412" y="1162449"/>
              <a:ext cx="1195168" cy="174860"/>
            </a:xfrm>
            <a:custGeom>
              <a:avLst/>
              <a:gdLst/>
              <a:ahLst/>
              <a:cxnLst/>
              <a:rect l="l" t="t" r="r" b="b"/>
              <a:pathLst>
                <a:path w="27340" h="4000" extrusionOk="0">
                  <a:moveTo>
                    <a:pt x="96" y="0"/>
                  </a:moveTo>
                  <a:lnTo>
                    <a:pt x="0" y="829"/>
                  </a:lnTo>
                  <a:lnTo>
                    <a:pt x="27243" y="3999"/>
                  </a:lnTo>
                  <a:lnTo>
                    <a:pt x="27340" y="317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2214085" y="1267933"/>
              <a:ext cx="1195256" cy="174904"/>
            </a:xfrm>
            <a:custGeom>
              <a:avLst/>
              <a:gdLst/>
              <a:ahLst/>
              <a:cxnLst/>
              <a:rect l="l" t="t" r="r" b="b"/>
              <a:pathLst>
                <a:path w="27342" h="4001" extrusionOk="0">
                  <a:moveTo>
                    <a:pt x="98" y="1"/>
                  </a:moveTo>
                  <a:lnTo>
                    <a:pt x="1" y="830"/>
                  </a:lnTo>
                  <a:lnTo>
                    <a:pt x="27244" y="4000"/>
                  </a:lnTo>
                  <a:lnTo>
                    <a:pt x="27342" y="317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2201845" y="1373548"/>
              <a:ext cx="1195212" cy="174860"/>
            </a:xfrm>
            <a:custGeom>
              <a:avLst/>
              <a:gdLst/>
              <a:ahLst/>
              <a:cxnLst/>
              <a:rect l="l" t="t" r="r" b="b"/>
              <a:pathLst>
                <a:path w="27341" h="4000" extrusionOk="0">
                  <a:moveTo>
                    <a:pt x="97" y="0"/>
                  </a:moveTo>
                  <a:lnTo>
                    <a:pt x="1" y="829"/>
                  </a:lnTo>
                  <a:lnTo>
                    <a:pt x="27244" y="3999"/>
                  </a:lnTo>
                  <a:lnTo>
                    <a:pt x="27340" y="31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3587650" y="1333243"/>
              <a:ext cx="134249" cy="163538"/>
            </a:xfrm>
            <a:custGeom>
              <a:avLst/>
              <a:gdLst/>
              <a:ahLst/>
              <a:cxnLst/>
              <a:rect l="l" t="t" r="r" b="b"/>
              <a:pathLst>
                <a:path w="3071" h="3741" extrusionOk="0">
                  <a:moveTo>
                    <a:pt x="384" y="0"/>
                  </a:moveTo>
                  <a:lnTo>
                    <a:pt x="0" y="3394"/>
                  </a:lnTo>
                  <a:lnTo>
                    <a:pt x="3070" y="37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1"/>
          <p:cNvGrpSpPr/>
          <p:nvPr/>
        </p:nvGrpSpPr>
        <p:grpSpPr>
          <a:xfrm>
            <a:off x="7153553" y="3323169"/>
            <a:ext cx="750710" cy="772213"/>
            <a:chOff x="3236532" y="2252479"/>
            <a:chExt cx="529564" cy="544732"/>
          </a:xfrm>
        </p:grpSpPr>
        <p:sp>
          <p:nvSpPr>
            <p:cNvPr id="416" name="Google Shape;416;p1"/>
            <p:cNvSpPr/>
            <p:nvPr/>
          </p:nvSpPr>
          <p:spPr>
            <a:xfrm>
              <a:off x="3256991" y="2288150"/>
              <a:ext cx="509105" cy="509061"/>
            </a:xfrm>
            <a:custGeom>
              <a:avLst/>
              <a:gdLst/>
              <a:ahLst/>
              <a:cxnLst/>
              <a:rect l="l" t="t" r="r" b="b"/>
              <a:pathLst>
                <a:path w="11646" h="11645" extrusionOk="0">
                  <a:moveTo>
                    <a:pt x="5822" y="0"/>
                  </a:moveTo>
                  <a:cubicBezTo>
                    <a:pt x="4278" y="0"/>
                    <a:pt x="2797" y="613"/>
                    <a:pt x="1706" y="1706"/>
                  </a:cubicBezTo>
                  <a:cubicBezTo>
                    <a:pt x="614" y="2797"/>
                    <a:pt x="0" y="4278"/>
                    <a:pt x="0" y="5822"/>
                  </a:cubicBezTo>
                  <a:cubicBezTo>
                    <a:pt x="0" y="7366"/>
                    <a:pt x="614" y="8847"/>
                    <a:pt x="1706" y="9939"/>
                  </a:cubicBezTo>
                  <a:cubicBezTo>
                    <a:pt x="2797" y="11032"/>
                    <a:pt x="4278" y="11644"/>
                    <a:pt x="5822" y="11644"/>
                  </a:cubicBezTo>
                  <a:cubicBezTo>
                    <a:pt x="7366" y="11644"/>
                    <a:pt x="8848" y="11032"/>
                    <a:pt x="9940" y="9939"/>
                  </a:cubicBezTo>
                  <a:cubicBezTo>
                    <a:pt x="11032" y="8847"/>
                    <a:pt x="11645" y="7366"/>
                    <a:pt x="11645" y="5822"/>
                  </a:cubicBezTo>
                  <a:cubicBezTo>
                    <a:pt x="11645" y="4278"/>
                    <a:pt x="11032" y="2797"/>
                    <a:pt x="9940" y="1706"/>
                  </a:cubicBezTo>
                  <a:cubicBezTo>
                    <a:pt x="8848" y="613"/>
                    <a:pt x="7366" y="0"/>
                    <a:pt x="5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3236532" y="2252479"/>
              <a:ext cx="509105" cy="509105"/>
            </a:xfrm>
            <a:custGeom>
              <a:avLst/>
              <a:gdLst/>
              <a:ahLst/>
              <a:cxnLst/>
              <a:rect l="l" t="t" r="r" b="b"/>
              <a:pathLst>
                <a:path w="11646" h="11646" extrusionOk="0">
                  <a:moveTo>
                    <a:pt x="5822" y="0"/>
                  </a:moveTo>
                  <a:cubicBezTo>
                    <a:pt x="2606" y="0"/>
                    <a:pt x="0" y="2607"/>
                    <a:pt x="0" y="5822"/>
                  </a:cubicBezTo>
                  <a:cubicBezTo>
                    <a:pt x="0" y="9039"/>
                    <a:pt x="2606" y="11646"/>
                    <a:pt x="5822" y="11646"/>
                  </a:cubicBezTo>
                  <a:cubicBezTo>
                    <a:pt x="9038" y="11646"/>
                    <a:pt x="11645" y="9039"/>
                    <a:pt x="11645" y="5822"/>
                  </a:cubicBezTo>
                  <a:cubicBezTo>
                    <a:pt x="11645" y="2607"/>
                    <a:pt x="9038" y="0"/>
                    <a:pt x="5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3358271" y="2374223"/>
              <a:ext cx="265612" cy="265612"/>
            </a:xfrm>
            <a:custGeom>
              <a:avLst/>
              <a:gdLst/>
              <a:ahLst/>
              <a:cxnLst/>
              <a:rect l="l" t="t" r="r" b="b"/>
              <a:pathLst>
                <a:path w="6076" h="6076" extrusionOk="0">
                  <a:moveTo>
                    <a:pt x="3036" y="2208"/>
                  </a:moveTo>
                  <a:cubicBezTo>
                    <a:pt x="3097" y="2208"/>
                    <a:pt x="3158" y="2215"/>
                    <a:pt x="3219" y="2229"/>
                  </a:cubicBezTo>
                  <a:cubicBezTo>
                    <a:pt x="3434" y="2277"/>
                    <a:pt x="3618" y="2409"/>
                    <a:pt x="3736" y="2595"/>
                  </a:cubicBezTo>
                  <a:cubicBezTo>
                    <a:pt x="3855" y="2784"/>
                    <a:pt x="3893" y="3006"/>
                    <a:pt x="3844" y="3222"/>
                  </a:cubicBezTo>
                  <a:cubicBezTo>
                    <a:pt x="3757" y="3607"/>
                    <a:pt x="3413" y="3867"/>
                    <a:pt x="3034" y="3867"/>
                  </a:cubicBezTo>
                  <a:cubicBezTo>
                    <a:pt x="2974" y="3867"/>
                    <a:pt x="2913" y="3860"/>
                    <a:pt x="2853" y="3847"/>
                  </a:cubicBezTo>
                  <a:cubicBezTo>
                    <a:pt x="2638" y="3799"/>
                    <a:pt x="2452" y="3669"/>
                    <a:pt x="2335" y="3481"/>
                  </a:cubicBezTo>
                  <a:cubicBezTo>
                    <a:pt x="2216" y="3294"/>
                    <a:pt x="2178" y="3071"/>
                    <a:pt x="2228" y="2856"/>
                  </a:cubicBezTo>
                  <a:cubicBezTo>
                    <a:pt x="2315" y="2470"/>
                    <a:pt x="2659" y="2208"/>
                    <a:pt x="3036" y="2208"/>
                  </a:cubicBezTo>
                  <a:close/>
                  <a:moveTo>
                    <a:pt x="3035" y="1987"/>
                  </a:moveTo>
                  <a:cubicBezTo>
                    <a:pt x="2555" y="1987"/>
                    <a:pt x="2122" y="2319"/>
                    <a:pt x="2013" y="2806"/>
                  </a:cubicBezTo>
                  <a:cubicBezTo>
                    <a:pt x="1952" y="3079"/>
                    <a:pt x="1998" y="3360"/>
                    <a:pt x="2150" y="3598"/>
                  </a:cubicBezTo>
                  <a:cubicBezTo>
                    <a:pt x="2298" y="3837"/>
                    <a:pt x="2532" y="4001"/>
                    <a:pt x="2805" y="4063"/>
                  </a:cubicBezTo>
                  <a:cubicBezTo>
                    <a:pt x="2882" y="4080"/>
                    <a:pt x="2960" y="4089"/>
                    <a:pt x="3036" y="4089"/>
                  </a:cubicBezTo>
                  <a:cubicBezTo>
                    <a:pt x="3516" y="4089"/>
                    <a:pt x="3950" y="3756"/>
                    <a:pt x="4062" y="3271"/>
                  </a:cubicBezTo>
                  <a:cubicBezTo>
                    <a:pt x="4124" y="2997"/>
                    <a:pt x="4076" y="2716"/>
                    <a:pt x="3926" y="2478"/>
                  </a:cubicBezTo>
                  <a:cubicBezTo>
                    <a:pt x="3777" y="2240"/>
                    <a:pt x="3544" y="2075"/>
                    <a:pt x="3270" y="2014"/>
                  </a:cubicBezTo>
                  <a:cubicBezTo>
                    <a:pt x="3191" y="1996"/>
                    <a:pt x="3112" y="1987"/>
                    <a:pt x="3035" y="1987"/>
                  </a:cubicBezTo>
                  <a:close/>
                  <a:moveTo>
                    <a:pt x="3275" y="264"/>
                  </a:moveTo>
                  <a:lnTo>
                    <a:pt x="4014" y="432"/>
                  </a:lnTo>
                  <a:lnTo>
                    <a:pt x="3833" y="1236"/>
                  </a:lnTo>
                  <a:lnTo>
                    <a:pt x="3910" y="1275"/>
                  </a:lnTo>
                  <a:cubicBezTo>
                    <a:pt x="4094" y="1367"/>
                    <a:pt x="4260" y="1485"/>
                    <a:pt x="4407" y="1627"/>
                  </a:cubicBezTo>
                  <a:lnTo>
                    <a:pt x="4469" y="1688"/>
                  </a:lnTo>
                  <a:lnTo>
                    <a:pt x="5166" y="1246"/>
                  </a:lnTo>
                  <a:lnTo>
                    <a:pt x="5572" y="1887"/>
                  </a:lnTo>
                  <a:lnTo>
                    <a:pt x="4873" y="2327"/>
                  </a:lnTo>
                  <a:lnTo>
                    <a:pt x="4902" y="2410"/>
                  </a:lnTo>
                  <a:cubicBezTo>
                    <a:pt x="4967" y="2602"/>
                    <a:pt x="5001" y="2803"/>
                    <a:pt x="5003" y="3008"/>
                  </a:cubicBezTo>
                  <a:lnTo>
                    <a:pt x="5006" y="3096"/>
                  </a:lnTo>
                  <a:lnTo>
                    <a:pt x="5810" y="3277"/>
                  </a:lnTo>
                  <a:lnTo>
                    <a:pt x="5643" y="4017"/>
                  </a:lnTo>
                  <a:lnTo>
                    <a:pt x="4838" y="3834"/>
                  </a:lnTo>
                  <a:lnTo>
                    <a:pt x="4798" y="3912"/>
                  </a:lnTo>
                  <a:cubicBezTo>
                    <a:pt x="4707" y="4096"/>
                    <a:pt x="4589" y="4263"/>
                    <a:pt x="4448" y="4408"/>
                  </a:cubicBezTo>
                  <a:lnTo>
                    <a:pt x="4387" y="4471"/>
                  </a:lnTo>
                  <a:lnTo>
                    <a:pt x="4827" y="5169"/>
                  </a:lnTo>
                  <a:lnTo>
                    <a:pt x="4188" y="5574"/>
                  </a:lnTo>
                  <a:lnTo>
                    <a:pt x="3748" y="4875"/>
                  </a:lnTo>
                  <a:lnTo>
                    <a:pt x="3664" y="4903"/>
                  </a:lnTo>
                  <a:cubicBezTo>
                    <a:pt x="3472" y="4970"/>
                    <a:pt x="3270" y="5004"/>
                    <a:pt x="3065" y="5007"/>
                  </a:cubicBezTo>
                  <a:lnTo>
                    <a:pt x="2978" y="5008"/>
                  </a:lnTo>
                  <a:lnTo>
                    <a:pt x="2796" y="5813"/>
                  </a:lnTo>
                  <a:lnTo>
                    <a:pt x="2058" y="5644"/>
                  </a:lnTo>
                  <a:lnTo>
                    <a:pt x="2239" y="4841"/>
                  </a:lnTo>
                  <a:lnTo>
                    <a:pt x="2161" y="4801"/>
                  </a:lnTo>
                  <a:cubicBezTo>
                    <a:pt x="1977" y="4710"/>
                    <a:pt x="1812" y="4591"/>
                    <a:pt x="1665" y="4449"/>
                  </a:cubicBezTo>
                  <a:lnTo>
                    <a:pt x="1602" y="4390"/>
                  </a:lnTo>
                  <a:lnTo>
                    <a:pt x="905" y="4830"/>
                  </a:lnTo>
                  <a:lnTo>
                    <a:pt x="499" y="4191"/>
                  </a:lnTo>
                  <a:lnTo>
                    <a:pt x="1198" y="3749"/>
                  </a:lnTo>
                  <a:lnTo>
                    <a:pt x="1170" y="3667"/>
                  </a:lnTo>
                  <a:cubicBezTo>
                    <a:pt x="1105" y="3474"/>
                    <a:pt x="1071" y="3273"/>
                    <a:pt x="1068" y="3068"/>
                  </a:cubicBezTo>
                  <a:lnTo>
                    <a:pt x="1065" y="2981"/>
                  </a:lnTo>
                  <a:lnTo>
                    <a:pt x="262" y="2799"/>
                  </a:lnTo>
                  <a:lnTo>
                    <a:pt x="429" y="2059"/>
                  </a:lnTo>
                  <a:lnTo>
                    <a:pt x="1233" y="2242"/>
                  </a:lnTo>
                  <a:lnTo>
                    <a:pt x="1273" y="2164"/>
                  </a:lnTo>
                  <a:cubicBezTo>
                    <a:pt x="1365" y="1980"/>
                    <a:pt x="1482" y="1815"/>
                    <a:pt x="1624" y="1668"/>
                  </a:cubicBezTo>
                  <a:lnTo>
                    <a:pt x="1685" y="1606"/>
                  </a:lnTo>
                  <a:lnTo>
                    <a:pt x="1245" y="907"/>
                  </a:lnTo>
                  <a:lnTo>
                    <a:pt x="1884" y="503"/>
                  </a:lnTo>
                  <a:lnTo>
                    <a:pt x="2324" y="1201"/>
                  </a:lnTo>
                  <a:lnTo>
                    <a:pt x="2407" y="1173"/>
                  </a:lnTo>
                  <a:cubicBezTo>
                    <a:pt x="2599" y="1108"/>
                    <a:pt x="2802" y="1074"/>
                    <a:pt x="3007" y="1070"/>
                  </a:cubicBezTo>
                  <a:lnTo>
                    <a:pt x="3093" y="1068"/>
                  </a:lnTo>
                  <a:lnTo>
                    <a:pt x="3275" y="264"/>
                  </a:lnTo>
                  <a:close/>
                  <a:moveTo>
                    <a:pt x="3111" y="0"/>
                  </a:moveTo>
                  <a:lnTo>
                    <a:pt x="2918" y="852"/>
                  </a:lnTo>
                  <a:cubicBezTo>
                    <a:pt x="2751" y="862"/>
                    <a:pt x="2582" y="890"/>
                    <a:pt x="2421" y="938"/>
                  </a:cubicBezTo>
                  <a:lnTo>
                    <a:pt x="1955" y="198"/>
                  </a:lnTo>
                  <a:lnTo>
                    <a:pt x="942" y="838"/>
                  </a:lnTo>
                  <a:lnTo>
                    <a:pt x="1409" y="1577"/>
                  </a:lnTo>
                  <a:cubicBezTo>
                    <a:pt x="1296" y="1703"/>
                    <a:pt x="1198" y="1840"/>
                    <a:pt x="1117" y="1989"/>
                  </a:cubicBezTo>
                  <a:lnTo>
                    <a:pt x="265" y="1796"/>
                  </a:lnTo>
                  <a:lnTo>
                    <a:pt x="0" y="2965"/>
                  </a:lnTo>
                  <a:lnTo>
                    <a:pt x="852" y="3158"/>
                  </a:lnTo>
                  <a:cubicBezTo>
                    <a:pt x="860" y="3325"/>
                    <a:pt x="888" y="3492"/>
                    <a:pt x="936" y="3655"/>
                  </a:cubicBezTo>
                  <a:lnTo>
                    <a:pt x="198" y="4121"/>
                  </a:lnTo>
                  <a:lnTo>
                    <a:pt x="837" y="5134"/>
                  </a:lnTo>
                  <a:lnTo>
                    <a:pt x="1577" y="4667"/>
                  </a:lnTo>
                  <a:cubicBezTo>
                    <a:pt x="1701" y="4780"/>
                    <a:pt x="1840" y="4878"/>
                    <a:pt x="1989" y="4958"/>
                  </a:cubicBezTo>
                  <a:lnTo>
                    <a:pt x="1796" y="5811"/>
                  </a:lnTo>
                  <a:lnTo>
                    <a:pt x="2964" y="6076"/>
                  </a:lnTo>
                  <a:lnTo>
                    <a:pt x="3158" y="5224"/>
                  </a:lnTo>
                  <a:cubicBezTo>
                    <a:pt x="3328" y="5216"/>
                    <a:pt x="3495" y="5188"/>
                    <a:pt x="3656" y="5139"/>
                  </a:cubicBezTo>
                  <a:lnTo>
                    <a:pt x="4122" y="5878"/>
                  </a:lnTo>
                  <a:lnTo>
                    <a:pt x="5135" y="5238"/>
                  </a:lnTo>
                  <a:lnTo>
                    <a:pt x="4668" y="4499"/>
                  </a:lnTo>
                  <a:cubicBezTo>
                    <a:pt x="4780" y="4374"/>
                    <a:pt x="4876" y="4236"/>
                    <a:pt x="4958" y="4087"/>
                  </a:cubicBezTo>
                  <a:lnTo>
                    <a:pt x="5810" y="4280"/>
                  </a:lnTo>
                  <a:lnTo>
                    <a:pt x="6075" y="3112"/>
                  </a:lnTo>
                  <a:lnTo>
                    <a:pt x="5223" y="2919"/>
                  </a:lnTo>
                  <a:cubicBezTo>
                    <a:pt x="5214" y="2751"/>
                    <a:pt x="5186" y="2583"/>
                    <a:pt x="5138" y="2423"/>
                  </a:cubicBezTo>
                  <a:lnTo>
                    <a:pt x="5877" y="1958"/>
                  </a:lnTo>
                  <a:lnTo>
                    <a:pt x="5237" y="942"/>
                  </a:lnTo>
                  <a:lnTo>
                    <a:pt x="4499" y="1409"/>
                  </a:lnTo>
                  <a:cubicBezTo>
                    <a:pt x="4373" y="1296"/>
                    <a:pt x="4236" y="1200"/>
                    <a:pt x="4087" y="1118"/>
                  </a:cubicBezTo>
                  <a:lnTo>
                    <a:pt x="4279" y="266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"/>
          <p:cNvGrpSpPr/>
          <p:nvPr/>
        </p:nvGrpSpPr>
        <p:grpSpPr>
          <a:xfrm>
            <a:off x="6596837" y="3232346"/>
            <a:ext cx="921949" cy="260235"/>
            <a:chOff x="4911074" y="2790346"/>
            <a:chExt cx="921949" cy="260235"/>
          </a:xfrm>
        </p:grpSpPr>
        <p:sp>
          <p:nvSpPr>
            <p:cNvPr id="420" name="Google Shape;420;p1"/>
            <p:cNvSpPr/>
            <p:nvPr/>
          </p:nvSpPr>
          <p:spPr>
            <a:xfrm>
              <a:off x="4911074" y="2790346"/>
              <a:ext cx="921949" cy="260235"/>
            </a:xfrm>
            <a:custGeom>
              <a:avLst/>
              <a:gdLst/>
              <a:ahLst/>
              <a:cxnLst/>
              <a:rect l="l" t="t" r="r" b="b"/>
              <a:pathLst>
                <a:path w="21090" h="5953" extrusionOk="0">
                  <a:moveTo>
                    <a:pt x="2398" y="1"/>
                  </a:moveTo>
                  <a:cubicBezTo>
                    <a:pt x="1073" y="1"/>
                    <a:pt x="2" y="1074"/>
                    <a:pt x="0" y="2398"/>
                  </a:cubicBezTo>
                  <a:cubicBezTo>
                    <a:pt x="0" y="3723"/>
                    <a:pt x="1073" y="4795"/>
                    <a:pt x="2398" y="4795"/>
                  </a:cubicBezTo>
                  <a:lnTo>
                    <a:pt x="15178" y="4795"/>
                  </a:lnTo>
                  <a:lnTo>
                    <a:pt x="16336" y="5953"/>
                  </a:lnTo>
                  <a:lnTo>
                    <a:pt x="17494" y="4795"/>
                  </a:lnTo>
                  <a:lnTo>
                    <a:pt x="18692" y="4795"/>
                  </a:lnTo>
                  <a:cubicBezTo>
                    <a:pt x="20016" y="4795"/>
                    <a:pt x="21089" y="3723"/>
                    <a:pt x="21089" y="2398"/>
                  </a:cubicBezTo>
                  <a:cubicBezTo>
                    <a:pt x="21089" y="1074"/>
                    <a:pt x="20016" y="1"/>
                    <a:pt x="18692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5043836" y="2887656"/>
              <a:ext cx="660228" cy="23519"/>
            </a:xfrm>
            <a:custGeom>
              <a:avLst/>
              <a:gdLst/>
              <a:ahLst/>
              <a:cxnLst/>
              <a:rect l="l" t="t" r="r" b="b"/>
              <a:pathLst>
                <a:path w="15103" h="538" extrusionOk="0">
                  <a:moveTo>
                    <a:pt x="269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69" y="538"/>
                  </a:cubicBezTo>
                  <a:lnTo>
                    <a:pt x="14834" y="538"/>
                  </a:lnTo>
                  <a:cubicBezTo>
                    <a:pt x="14982" y="538"/>
                    <a:pt x="15102" y="418"/>
                    <a:pt x="15102" y="269"/>
                  </a:cubicBezTo>
                  <a:cubicBezTo>
                    <a:pt x="15102" y="121"/>
                    <a:pt x="14982" y="0"/>
                    <a:pt x="14834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"/>
          <p:cNvGrpSpPr/>
          <p:nvPr/>
        </p:nvGrpSpPr>
        <p:grpSpPr>
          <a:xfrm>
            <a:off x="7391474" y="2630937"/>
            <a:ext cx="921949" cy="260192"/>
            <a:chOff x="4911074" y="2476124"/>
            <a:chExt cx="921949" cy="260192"/>
          </a:xfrm>
        </p:grpSpPr>
        <p:sp>
          <p:nvSpPr>
            <p:cNvPr id="423" name="Google Shape;423;p1"/>
            <p:cNvSpPr/>
            <p:nvPr/>
          </p:nvSpPr>
          <p:spPr>
            <a:xfrm>
              <a:off x="4911074" y="2476124"/>
              <a:ext cx="921949" cy="260192"/>
            </a:xfrm>
            <a:custGeom>
              <a:avLst/>
              <a:gdLst/>
              <a:ahLst/>
              <a:cxnLst/>
              <a:rect l="l" t="t" r="r" b="b"/>
              <a:pathLst>
                <a:path w="21090" h="5952" extrusionOk="0">
                  <a:moveTo>
                    <a:pt x="2398" y="1"/>
                  </a:moveTo>
                  <a:cubicBezTo>
                    <a:pt x="1073" y="1"/>
                    <a:pt x="0" y="1073"/>
                    <a:pt x="0" y="2398"/>
                  </a:cubicBezTo>
                  <a:cubicBezTo>
                    <a:pt x="0" y="3721"/>
                    <a:pt x="1073" y="4795"/>
                    <a:pt x="2398" y="4795"/>
                  </a:cubicBezTo>
                  <a:lnTo>
                    <a:pt x="3596" y="4795"/>
                  </a:lnTo>
                  <a:lnTo>
                    <a:pt x="4754" y="5951"/>
                  </a:lnTo>
                  <a:lnTo>
                    <a:pt x="5913" y="4795"/>
                  </a:lnTo>
                  <a:lnTo>
                    <a:pt x="18692" y="4795"/>
                  </a:lnTo>
                  <a:cubicBezTo>
                    <a:pt x="20016" y="4795"/>
                    <a:pt x="21089" y="3721"/>
                    <a:pt x="21089" y="2398"/>
                  </a:cubicBezTo>
                  <a:cubicBezTo>
                    <a:pt x="21088" y="1073"/>
                    <a:pt x="20014" y="1"/>
                    <a:pt x="18692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5043924" y="2590788"/>
              <a:ext cx="492231" cy="23562"/>
            </a:xfrm>
            <a:custGeom>
              <a:avLst/>
              <a:gdLst/>
              <a:ahLst/>
              <a:cxnLst/>
              <a:rect l="l" t="t" r="r" b="b"/>
              <a:pathLst>
                <a:path w="11260" h="539" extrusionOk="0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7"/>
                    <a:pt x="120" y="538"/>
                    <a:pt x="269" y="538"/>
                  </a:cubicBezTo>
                  <a:lnTo>
                    <a:pt x="10991" y="538"/>
                  </a:lnTo>
                  <a:cubicBezTo>
                    <a:pt x="11139" y="538"/>
                    <a:pt x="11259" y="418"/>
                    <a:pt x="11259" y="270"/>
                  </a:cubicBezTo>
                  <a:cubicBezTo>
                    <a:pt x="11259" y="121"/>
                    <a:pt x="11139" y="1"/>
                    <a:pt x="10991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5043924" y="2526309"/>
              <a:ext cx="345786" cy="23562"/>
            </a:xfrm>
            <a:custGeom>
              <a:avLst/>
              <a:gdLst/>
              <a:ahLst/>
              <a:cxnLst/>
              <a:rect l="l" t="t" r="r" b="b"/>
              <a:pathLst>
                <a:path w="7910" h="539" extrusionOk="0">
                  <a:moveTo>
                    <a:pt x="269" y="1"/>
                  </a:moveTo>
                  <a:cubicBezTo>
                    <a:pt x="120" y="1"/>
                    <a:pt x="0" y="121"/>
                    <a:pt x="0" y="270"/>
                  </a:cubicBezTo>
                  <a:cubicBezTo>
                    <a:pt x="0" y="418"/>
                    <a:pt x="120" y="538"/>
                    <a:pt x="269" y="538"/>
                  </a:cubicBezTo>
                  <a:lnTo>
                    <a:pt x="7641" y="538"/>
                  </a:lnTo>
                  <a:cubicBezTo>
                    <a:pt x="7788" y="538"/>
                    <a:pt x="7908" y="418"/>
                    <a:pt x="7909" y="270"/>
                  </a:cubicBezTo>
                  <a:cubicBezTo>
                    <a:pt x="7909" y="121"/>
                    <a:pt x="7789" y="1"/>
                    <a:pt x="7641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1"/>
          <p:cNvGrpSpPr/>
          <p:nvPr/>
        </p:nvGrpSpPr>
        <p:grpSpPr>
          <a:xfrm>
            <a:off x="5221305" y="1030182"/>
            <a:ext cx="244747" cy="276291"/>
            <a:chOff x="5221305" y="1030182"/>
            <a:chExt cx="244747" cy="276291"/>
          </a:xfrm>
        </p:grpSpPr>
        <p:sp>
          <p:nvSpPr>
            <p:cNvPr id="427" name="Google Shape;427;p1"/>
            <p:cNvSpPr/>
            <p:nvPr/>
          </p:nvSpPr>
          <p:spPr>
            <a:xfrm>
              <a:off x="5412982" y="1042218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5221305" y="103018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5346666" y="1277490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1"/>
          <p:cNvGrpSpPr/>
          <p:nvPr/>
        </p:nvGrpSpPr>
        <p:grpSpPr>
          <a:xfrm>
            <a:off x="8055416" y="3492565"/>
            <a:ext cx="257177" cy="243216"/>
            <a:chOff x="8055416" y="3492565"/>
            <a:chExt cx="257177" cy="243216"/>
          </a:xfrm>
        </p:grpSpPr>
        <p:sp>
          <p:nvSpPr>
            <p:cNvPr id="431" name="Google Shape;431;p1"/>
            <p:cNvSpPr/>
            <p:nvPr/>
          </p:nvSpPr>
          <p:spPr>
            <a:xfrm>
              <a:off x="8084307" y="36827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8235480" y="349257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8055416" y="3492565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1"/>
          <p:cNvGrpSpPr/>
          <p:nvPr/>
        </p:nvGrpSpPr>
        <p:grpSpPr>
          <a:xfrm>
            <a:off x="6927492" y="4222202"/>
            <a:ext cx="941254" cy="598616"/>
            <a:chOff x="6927492" y="4222202"/>
            <a:chExt cx="941254" cy="598616"/>
          </a:xfrm>
        </p:grpSpPr>
        <p:sp>
          <p:nvSpPr>
            <p:cNvPr id="435" name="Google Shape;435;p1"/>
            <p:cNvSpPr/>
            <p:nvPr/>
          </p:nvSpPr>
          <p:spPr>
            <a:xfrm>
              <a:off x="7425826" y="4378029"/>
              <a:ext cx="442920" cy="442789"/>
            </a:xfrm>
            <a:custGeom>
              <a:avLst/>
              <a:gdLst/>
              <a:ahLst/>
              <a:cxnLst/>
              <a:rect l="l" t="t" r="r" b="b"/>
              <a:pathLst>
                <a:path w="10132" h="10129" extrusionOk="0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7153548" y="4378019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7100482" y="4583043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927492" y="437802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7239016" y="42222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1"/>
          <p:cNvSpPr txBox="1">
            <a:spLocks noGrp="1"/>
          </p:cNvSpPr>
          <p:nvPr>
            <p:ph type="ctrTitle"/>
          </p:nvPr>
        </p:nvSpPr>
        <p:spPr>
          <a:xfrm>
            <a:off x="849950" y="841655"/>
            <a:ext cx="4137600" cy="1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Estado de Avance 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Evalink</a:t>
            </a:r>
            <a:endParaRPr sz="4700"/>
          </a:p>
        </p:txBody>
      </p:sp>
      <p:sp>
        <p:nvSpPr>
          <p:cNvPr id="441" name="Google Shape;441;p1"/>
          <p:cNvSpPr txBox="1">
            <a:spLocks noGrp="1"/>
          </p:cNvSpPr>
          <p:nvPr>
            <p:ph type="subTitle" idx="1"/>
          </p:nvPr>
        </p:nvSpPr>
        <p:spPr>
          <a:xfrm rot="-546">
            <a:off x="742369" y="3877613"/>
            <a:ext cx="3776700" cy="4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84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Metodología Scrum – Septiembre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"/>
          <p:cNvSpPr txBox="1">
            <a:spLocks noGrp="1"/>
          </p:cNvSpPr>
          <p:nvPr>
            <p:ph type="title"/>
          </p:nvPr>
        </p:nvSpPr>
        <p:spPr>
          <a:xfrm rot="2506">
            <a:off x="2024351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7" name="Google Shape;447;p2"/>
          <p:cNvSpPr txBox="1">
            <a:spLocks noGrp="1"/>
          </p:cNvSpPr>
          <p:nvPr>
            <p:ph type="title" idx="2"/>
          </p:nvPr>
        </p:nvSpPr>
        <p:spPr>
          <a:xfrm>
            <a:off x="1216401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Revisión inicial</a:t>
            </a:r>
            <a:endParaRPr/>
          </a:p>
        </p:txBody>
      </p:sp>
      <p:sp>
        <p:nvSpPr>
          <p:cNvPr id="448" name="Google Shape;448;p2"/>
          <p:cNvSpPr txBox="1">
            <a:spLocks noGrp="1"/>
          </p:cNvSpPr>
          <p:nvPr>
            <p:ph type="subTitle" idx="1"/>
          </p:nvPr>
        </p:nvSpPr>
        <p:spPr>
          <a:xfrm>
            <a:off x="1216401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Compromisos sesión anterior</a:t>
            </a:r>
            <a:endParaRPr/>
          </a:p>
        </p:txBody>
      </p:sp>
      <p:sp>
        <p:nvSpPr>
          <p:cNvPr id="449" name="Google Shape;449;p2"/>
          <p:cNvSpPr txBox="1">
            <a:spLocks noGrp="1"/>
          </p:cNvSpPr>
          <p:nvPr>
            <p:ph type="title" idx="18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50" name="Google Shape;450;p2"/>
          <p:cNvSpPr txBox="1">
            <a:spLocks noGrp="1"/>
          </p:cNvSpPr>
          <p:nvPr>
            <p:ph type="title" idx="3"/>
          </p:nvPr>
        </p:nvSpPr>
        <p:spPr>
          <a:xfrm rot="2506">
            <a:off x="6118636" y="1387501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2"/>
          <p:cNvSpPr txBox="1">
            <a:spLocks noGrp="1"/>
          </p:cNvSpPr>
          <p:nvPr>
            <p:ph type="title" idx="4"/>
          </p:nvPr>
        </p:nvSpPr>
        <p:spPr>
          <a:xfrm>
            <a:off x="5132873" y="1805305"/>
            <a:ext cx="2794726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Avance del proyecto</a:t>
            </a:r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subTitle" idx="5"/>
          </p:nvPr>
        </p:nvSpPr>
        <p:spPr>
          <a:xfrm>
            <a:off x="5310736" y="2107170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Estado de avance</a:t>
            </a:r>
            <a:endParaRPr/>
          </a:p>
        </p:txBody>
      </p:sp>
      <p:sp>
        <p:nvSpPr>
          <p:cNvPr id="453" name="Google Shape;453;p2"/>
          <p:cNvSpPr txBox="1">
            <a:spLocks noGrp="1"/>
          </p:cNvSpPr>
          <p:nvPr>
            <p:ph type="title" idx="6"/>
          </p:nvPr>
        </p:nvSpPr>
        <p:spPr>
          <a:xfrm rot="2506">
            <a:off x="6086656" y="2787518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4" name="Google Shape;454;p2"/>
          <p:cNvSpPr txBox="1">
            <a:spLocks noGrp="1"/>
          </p:cNvSpPr>
          <p:nvPr>
            <p:ph type="title" idx="7"/>
          </p:nvPr>
        </p:nvSpPr>
        <p:spPr>
          <a:xfrm>
            <a:off x="4859283" y="3212579"/>
            <a:ext cx="3277946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Riesgos y plan de acción</a:t>
            </a:r>
            <a:endParaRPr/>
          </a:p>
        </p:txBody>
      </p:sp>
      <p:sp>
        <p:nvSpPr>
          <p:cNvPr id="455" name="Google Shape;455;p2"/>
          <p:cNvSpPr txBox="1">
            <a:spLocks noGrp="1"/>
          </p:cNvSpPr>
          <p:nvPr>
            <p:ph type="subTitle" idx="8"/>
          </p:nvPr>
        </p:nvSpPr>
        <p:spPr>
          <a:xfrm>
            <a:off x="5278756" y="352876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Revisión de Compromisos</a:t>
            </a:r>
            <a:endParaRPr/>
          </a:p>
        </p:txBody>
      </p:sp>
      <p:sp>
        <p:nvSpPr>
          <p:cNvPr id="456" name="Google Shape;456;p2"/>
          <p:cNvSpPr txBox="1">
            <a:spLocks noGrp="1"/>
          </p:cNvSpPr>
          <p:nvPr>
            <p:ph type="title" idx="9"/>
          </p:nvPr>
        </p:nvSpPr>
        <p:spPr>
          <a:xfrm rot="2506">
            <a:off x="2017962" y="2787518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7" name="Google Shape;457;p2"/>
          <p:cNvSpPr txBox="1">
            <a:spLocks noGrp="1"/>
          </p:cNvSpPr>
          <p:nvPr>
            <p:ph type="title" idx="13"/>
          </p:nvPr>
        </p:nvSpPr>
        <p:spPr>
          <a:xfrm>
            <a:off x="945104" y="3212579"/>
            <a:ext cx="2981693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Objetivos y estrategia</a:t>
            </a:r>
            <a:endParaRPr/>
          </a:p>
        </p:txBody>
      </p:sp>
      <p:sp>
        <p:nvSpPr>
          <p:cNvPr id="458" name="Google Shape;458;p2"/>
          <p:cNvSpPr txBox="1">
            <a:spLocks noGrp="1"/>
          </p:cNvSpPr>
          <p:nvPr>
            <p:ph type="subTitle" idx="14"/>
          </p:nvPr>
        </p:nvSpPr>
        <p:spPr>
          <a:xfrm>
            <a:off x="1216450" y="352876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Principales riesgos e Issues</a:t>
            </a:r>
            <a:endParaRPr/>
          </a:p>
        </p:txBody>
      </p:sp>
      <p:grpSp>
        <p:nvGrpSpPr>
          <p:cNvPr id="459" name="Google Shape;459;p2"/>
          <p:cNvGrpSpPr/>
          <p:nvPr/>
        </p:nvGrpSpPr>
        <p:grpSpPr>
          <a:xfrm>
            <a:off x="-1329260" y="539498"/>
            <a:ext cx="537892" cy="533106"/>
            <a:chOff x="5754378" y="3518898"/>
            <a:chExt cx="537892" cy="533106"/>
          </a:xfrm>
        </p:grpSpPr>
        <p:sp>
          <p:nvSpPr>
            <p:cNvPr id="460" name="Google Shape;460;p2"/>
            <p:cNvSpPr/>
            <p:nvPr/>
          </p:nvSpPr>
          <p:spPr>
            <a:xfrm>
              <a:off x="5775296" y="3534987"/>
              <a:ext cx="516974" cy="517017"/>
            </a:xfrm>
            <a:custGeom>
              <a:avLst/>
              <a:gdLst/>
              <a:ahLst/>
              <a:cxnLst/>
              <a:rect l="l" t="t" r="r" b="b"/>
              <a:pathLst>
                <a:path w="11826" h="11827" extrusionOk="0">
                  <a:moveTo>
                    <a:pt x="5913" y="0"/>
                  </a:moveTo>
                  <a:cubicBezTo>
                    <a:pt x="2648" y="0"/>
                    <a:pt x="1" y="2647"/>
                    <a:pt x="1" y="5913"/>
                  </a:cubicBezTo>
                  <a:cubicBezTo>
                    <a:pt x="1" y="9179"/>
                    <a:pt x="2648" y="11826"/>
                    <a:pt x="5913" y="11826"/>
                  </a:cubicBezTo>
                  <a:cubicBezTo>
                    <a:pt x="9178" y="11826"/>
                    <a:pt x="11826" y="9179"/>
                    <a:pt x="11826" y="5913"/>
                  </a:cubicBezTo>
                  <a:cubicBezTo>
                    <a:pt x="11826" y="2647"/>
                    <a:pt x="9178" y="0"/>
                    <a:pt x="59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5754378" y="3518898"/>
              <a:ext cx="516974" cy="517017"/>
            </a:xfrm>
            <a:custGeom>
              <a:avLst/>
              <a:gdLst/>
              <a:ahLst/>
              <a:cxnLst/>
              <a:rect l="l" t="t" r="r" b="b"/>
              <a:pathLst>
                <a:path w="11826" h="11827" extrusionOk="0">
                  <a:moveTo>
                    <a:pt x="5913" y="0"/>
                  </a:moveTo>
                  <a:cubicBezTo>
                    <a:pt x="2648" y="0"/>
                    <a:pt x="1" y="2647"/>
                    <a:pt x="1" y="5913"/>
                  </a:cubicBezTo>
                  <a:cubicBezTo>
                    <a:pt x="1" y="9179"/>
                    <a:pt x="2648" y="11826"/>
                    <a:pt x="5913" y="11826"/>
                  </a:cubicBezTo>
                  <a:cubicBezTo>
                    <a:pt x="9178" y="11826"/>
                    <a:pt x="11826" y="9179"/>
                    <a:pt x="11826" y="5913"/>
                  </a:cubicBezTo>
                  <a:cubicBezTo>
                    <a:pt x="11826" y="2647"/>
                    <a:pt x="9178" y="0"/>
                    <a:pt x="5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5903795" y="3670370"/>
              <a:ext cx="237241" cy="202051"/>
            </a:xfrm>
            <a:custGeom>
              <a:avLst/>
              <a:gdLst/>
              <a:ahLst/>
              <a:cxnLst/>
              <a:rect l="l" t="t" r="r" b="b"/>
              <a:pathLst>
                <a:path w="5427" h="4622" extrusionOk="0">
                  <a:moveTo>
                    <a:pt x="4414" y="1"/>
                  </a:moveTo>
                  <a:cubicBezTo>
                    <a:pt x="4375" y="1"/>
                    <a:pt x="4336" y="16"/>
                    <a:pt x="4305" y="46"/>
                  </a:cubicBezTo>
                  <a:lnTo>
                    <a:pt x="1903" y="2448"/>
                  </a:lnTo>
                  <a:cubicBezTo>
                    <a:pt x="1872" y="2479"/>
                    <a:pt x="1833" y="2494"/>
                    <a:pt x="1794" y="2494"/>
                  </a:cubicBezTo>
                  <a:cubicBezTo>
                    <a:pt x="1754" y="2494"/>
                    <a:pt x="1714" y="2478"/>
                    <a:pt x="1684" y="2448"/>
                  </a:cubicBezTo>
                  <a:lnTo>
                    <a:pt x="1129" y="1885"/>
                  </a:lnTo>
                  <a:cubicBezTo>
                    <a:pt x="1098" y="1854"/>
                    <a:pt x="1058" y="1838"/>
                    <a:pt x="1018" y="1838"/>
                  </a:cubicBezTo>
                  <a:cubicBezTo>
                    <a:pt x="980" y="1838"/>
                    <a:pt x="941" y="1853"/>
                    <a:pt x="911" y="1882"/>
                  </a:cubicBezTo>
                  <a:lnTo>
                    <a:pt x="63" y="2719"/>
                  </a:lnTo>
                  <a:cubicBezTo>
                    <a:pt x="4" y="2779"/>
                    <a:pt x="1" y="2876"/>
                    <a:pt x="61" y="2937"/>
                  </a:cubicBezTo>
                  <a:lnTo>
                    <a:pt x="1676" y="4577"/>
                  </a:lnTo>
                  <a:cubicBezTo>
                    <a:pt x="1707" y="4607"/>
                    <a:pt x="1746" y="4622"/>
                    <a:pt x="1786" y="4622"/>
                  </a:cubicBezTo>
                  <a:cubicBezTo>
                    <a:pt x="1826" y="4622"/>
                    <a:pt x="1865" y="4607"/>
                    <a:pt x="1896" y="4577"/>
                  </a:cubicBezTo>
                  <a:lnTo>
                    <a:pt x="5366" y="1107"/>
                  </a:lnTo>
                  <a:cubicBezTo>
                    <a:pt x="5427" y="1046"/>
                    <a:pt x="5427" y="949"/>
                    <a:pt x="5366" y="889"/>
                  </a:cubicBezTo>
                  <a:lnTo>
                    <a:pt x="4523" y="46"/>
                  </a:lnTo>
                  <a:cubicBezTo>
                    <a:pt x="4493" y="16"/>
                    <a:pt x="4453" y="1"/>
                    <a:pt x="4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Compromisos Sesión Anterior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68" name="Google Shape;468;p3"/>
          <p:cNvGraphicFramePr/>
          <p:nvPr/>
        </p:nvGraphicFramePr>
        <p:xfrm>
          <a:off x="720000" y="12572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{D2FB3E5D-0C59-4AE4-832E-9907DC89B8C8}</a:tableStyleId>
              </a:tblPr>
              <a:tblGrid>
                <a:gridCol w="4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2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ID1</a:t>
                      </a:r>
                      <a:endParaRPr sz="1100" u="none" strike="noStrike" cap="none">
                        <a:solidFill>
                          <a:schemeClr val="dk2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2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Actividad / Historia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2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Responsable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2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Sprint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2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Estado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2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Comentarios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75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19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Repositorio Github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0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/>
                        <a:t>✅ Finalizado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Configuración base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20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Preparación de entorno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/>
                        <a:t>✅ Finalizado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Entorno listo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21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Integración de BD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/>
                        <a:t>VM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/>
                        <a:t>✅ Finalizado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BD conectada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22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Documentación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⏳ En curso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parcial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23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Identificar y gestionar riesgos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SB</a:t>
                      </a: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⏳ En curso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endParaRPr sz="105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strike="noStrike" cap="none"/>
                        <a:t>Se cierra esta semana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"/>
          <p:cNvSpPr txBox="1">
            <a:spLocks noGrp="1"/>
          </p:cNvSpPr>
          <p:nvPr>
            <p:ph type="title"/>
          </p:nvPr>
        </p:nvSpPr>
        <p:spPr>
          <a:xfrm>
            <a:off x="3631500" y="68700"/>
            <a:ext cx="1881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Resumen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74" name="Google Shape;474;p4"/>
          <p:cNvGraphicFramePr/>
          <p:nvPr/>
        </p:nvGraphicFramePr>
        <p:xfrm>
          <a:off x="713678" y="84005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{D2FB3E5D-0C59-4AE4-832E-9907DC89B8C8}</a:tableStyleId>
              </a:tblPr>
              <a:tblGrid>
                <a:gridCol w="181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Reporte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solidFill>
                      <a:srgbClr val="375FD8"/>
                    </a:solidFill>
                  </a:tcPr>
                </a:tc>
                <a:tc rowSpan="11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tc rowSpan="11"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Explicación del Desvío</a:t>
                      </a:r>
                      <a:endParaRPr sz="1000" b="1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12/09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Retraso en documentación por ajustes de estructura.</a:t>
                      </a:r>
                      <a:b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Identificación de riesgos aún en revisión.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inicio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solidFill>
                      <a:srgbClr val="375FD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01/09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Fin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solidFill>
                      <a:srgbClr val="375FD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15/09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Próximos Hitos Claves</a:t>
                      </a:r>
                      <a:endParaRPr sz="1000" b="1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Actual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solidFill>
                      <a:srgbClr val="375FD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Finalización Sprint 0: 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15/09</a:t>
                      </a:r>
                      <a:br>
                        <a:rPr lang="en" sz="1000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Planificación Sprint 1: 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16/09</a:t>
                      </a:r>
                      <a:endParaRPr sz="1000"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Real: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60%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Planificado: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65%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Desviación: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5%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En Curso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anterior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solidFill>
                      <a:srgbClr val="375F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Destacados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solidFill>
                      <a:srgbClr val="375F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Abierto</a:t>
                      </a:r>
                      <a:endParaRPr sz="10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solidFill>
                      <a:srgbClr val="375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Real: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0%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Configuración de repositorio en GitHub finalizada.</a:t>
                      </a:r>
                      <a:b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Preparación completa del entorno de desarrollo.</a:t>
                      </a:r>
                      <a:b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Integración exitosa de la base de datos.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Finalizar la documentación pendiente.</a:t>
                      </a:r>
                      <a:b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Cerrar la gestión de riesgos.</a:t>
                      </a:r>
                      <a:b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Preparar retrospectiva e iniciar planificación de Sprint 1.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tc row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Documentación aún incompleta, en proceso de redacción final.</a:t>
                      </a:r>
                      <a:b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Identificación de riesgos terminada, pero falta priorización.</a:t>
                      </a:r>
                      <a:b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Dependencia de revisión conjunta del equipo antes del cierre del Sprint.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Planificado: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0%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Desviación: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0%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Estado: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Base de Inicio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9" name="Google Shape;479;p7"/>
          <p:cNvGraphicFramePr/>
          <p:nvPr/>
        </p:nvGraphicFramePr>
        <p:xfrm>
          <a:off x="740525" y="73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{1747D449-211E-40C8-B18F-686AFC6F709B}</a:tableStyleId>
              </a:tblPr>
              <a:tblGrid>
                <a:gridCol w="65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 Riesgo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Riesgo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Plan de Mitigacion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Tipo de Impacto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Plazo Implementación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Mitigacion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Retraso en documentación del Sprint 0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Establecer responsables y asignar tiempo extra para cierre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Plazo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15/09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Abierto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Riesgos identificados sin priorización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Taller rápido con el equipo para priorizar antes de cierre de sprint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Alcance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15/09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Abierto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Posible dependencia de revisión externa en base de datos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Coordinar validación anticipada con docente/guía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Plazo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14/09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Mitigado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0" name="Google Shape;480;p7"/>
          <p:cNvGraphicFramePr/>
          <p:nvPr/>
        </p:nvGraphicFramePr>
        <p:xfrm>
          <a:off x="778663" y="305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{1747D449-211E-40C8-B18F-686AFC6F709B}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Frente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Issue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Criticidad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Acciones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Estimada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cierre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</a:t>
                      </a:r>
                      <a:endParaRPr sz="8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Documentacion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Redacción incompleta y dispersa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Medio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Consolidar en un único documento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14/09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15/09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Abierto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Riesgos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Faltan criterios de priorización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Alto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Workshop con el equipo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14/09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15/09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Abierto</a:t>
                      </a:r>
                      <a:endParaRPr sz="8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7"/>
          <p:cNvSpPr txBox="1">
            <a:spLocks noGrp="1"/>
          </p:cNvSpPr>
          <p:nvPr>
            <p:ph type="title"/>
          </p:nvPr>
        </p:nvSpPr>
        <p:spPr>
          <a:xfrm>
            <a:off x="3680538" y="54475"/>
            <a:ext cx="1435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Riesgos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8"/>
          <p:cNvGraphicFramePr/>
          <p:nvPr/>
        </p:nvGraphicFramePr>
        <p:xfrm>
          <a:off x="1191775" y="1259500"/>
          <a:ext cx="6760425" cy="2797943"/>
        </p:xfrm>
        <a:graphic>
          <a:graphicData uri="http://schemas.openxmlformats.org/drawingml/2006/table">
            <a:tbl>
              <a:tblPr>
                <a:noFill/>
                <a:tableStyleId>{1747D449-211E-40C8-B18F-686AFC6F709B}</a:tableStyleId>
              </a:tblPr>
              <a:tblGrid>
                <a:gridCol w="5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</a:t>
                      </a:r>
                      <a:endParaRPr sz="10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Actividad / Historia</a:t>
                      </a:r>
                      <a:endParaRPr sz="10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sz="10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endParaRPr sz="10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</a:t>
                      </a:r>
                      <a:endParaRPr sz="10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Comentarios</a:t>
                      </a:r>
                      <a:endParaRPr sz="1000" b="1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24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Inicio de sesión con Google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1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 hacer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Integración de autenticación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25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Mantener sesión activa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1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 hacer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Persistencia de sesión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26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Plantilla de Evaluación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1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 hacer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Estructura inicial de plantillas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Historial de Plantillas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1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 hacer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Visualización y gestión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Autoevaluación para docentes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1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Por hacer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Primera versión del formulario</a:t>
                      </a:r>
                      <a:endParaRPr sz="1000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7" name="Google Shape;487;p8"/>
          <p:cNvSpPr txBox="1">
            <a:spLocks noGrp="1"/>
          </p:cNvSpPr>
          <p:nvPr>
            <p:ph type="title"/>
          </p:nvPr>
        </p:nvSpPr>
        <p:spPr>
          <a:xfrm>
            <a:off x="2467950" y="418975"/>
            <a:ext cx="4208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Compromisos Sesión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"/>
          <p:cNvSpPr/>
          <p:nvPr/>
        </p:nvSpPr>
        <p:spPr>
          <a:xfrm>
            <a:off x="0" y="5050"/>
            <a:ext cx="4355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"/>
          <p:cNvSpPr txBox="1">
            <a:spLocks noGrp="1"/>
          </p:cNvSpPr>
          <p:nvPr>
            <p:ph type="title" idx="2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¡Muchas Gracias!</a:t>
            </a:r>
            <a:endParaRPr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95" name="Google Shape;495;p5"/>
          <p:cNvSpPr txBox="1">
            <a:spLocks noGrp="1"/>
          </p:cNvSpPr>
          <p:nvPr>
            <p:ph type="subTitle" idx="1"/>
          </p:nvPr>
        </p:nvSpPr>
        <p:spPr>
          <a:xfrm rot="535">
            <a:off x="4572000" y="34784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496" name="Google Shape;496;p5"/>
          <p:cNvGrpSpPr/>
          <p:nvPr/>
        </p:nvGrpSpPr>
        <p:grpSpPr>
          <a:xfrm>
            <a:off x="2240874" y="3296732"/>
            <a:ext cx="925956" cy="931438"/>
            <a:chOff x="2317074" y="3372932"/>
            <a:chExt cx="925956" cy="931438"/>
          </a:xfrm>
        </p:grpSpPr>
        <p:sp>
          <p:nvSpPr>
            <p:cNvPr id="497" name="Google Shape;497;p5"/>
            <p:cNvSpPr/>
            <p:nvPr/>
          </p:nvSpPr>
          <p:spPr>
            <a:xfrm>
              <a:off x="2317074" y="3372932"/>
              <a:ext cx="795788" cy="795832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112845" y="403603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3165917" y="42272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2985428" y="42513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5"/>
          <p:cNvGrpSpPr/>
          <p:nvPr/>
        </p:nvGrpSpPr>
        <p:grpSpPr>
          <a:xfrm>
            <a:off x="715203" y="3219607"/>
            <a:ext cx="1187077" cy="1037524"/>
            <a:chOff x="791403" y="3295807"/>
            <a:chExt cx="1187077" cy="1037524"/>
          </a:xfrm>
        </p:grpSpPr>
        <p:sp>
          <p:nvSpPr>
            <p:cNvPr id="502" name="Google Shape;502;p5"/>
            <p:cNvSpPr/>
            <p:nvPr/>
          </p:nvSpPr>
          <p:spPr>
            <a:xfrm>
              <a:off x="1018395" y="33908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891642" y="329580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791403" y="35265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5" name="Google Shape;505;p5"/>
            <p:cNvGrpSpPr/>
            <p:nvPr/>
          </p:nvGrpSpPr>
          <p:grpSpPr>
            <a:xfrm>
              <a:off x="891647" y="3623780"/>
              <a:ext cx="889265" cy="294134"/>
              <a:chOff x="1868693" y="4307295"/>
              <a:chExt cx="690959" cy="228542"/>
            </a:xfrm>
          </p:grpSpPr>
          <p:sp>
            <p:nvSpPr>
              <p:cNvPr id="506" name="Google Shape;506;p5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5228" extrusionOk="0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209" extrusionOk="0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0" name="Google Shape;510;p5"/>
            <p:cNvGrpSpPr/>
            <p:nvPr/>
          </p:nvGrpSpPr>
          <p:grpSpPr>
            <a:xfrm>
              <a:off x="891654" y="3986225"/>
              <a:ext cx="549391" cy="294077"/>
              <a:chOff x="1812651" y="3300236"/>
              <a:chExt cx="426877" cy="228498"/>
            </a:xfrm>
          </p:grpSpPr>
          <p:sp>
            <p:nvSpPr>
              <p:cNvPr id="511" name="Google Shape;511;p5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4313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5"/>
            <p:cNvSpPr/>
            <p:nvPr/>
          </p:nvSpPr>
          <p:spPr>
            <a:xfrm>
              <a:off x="1780895" y="42803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654445" y="40890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1901367" y="39179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5"/>
          <p:cNvGrpSpPr/>
          <p:nvPr/>
        </p:nvGrpSpPr>
        <p:grpSpPr>
          <a:xfrm>
            <a:off x="2907667" y="1217457"/>
            <a:ext cx="248932" cy="370426"/>
            <a:chOff x="2831467" y="1293657"/>
            <a:chExt cx="248932" cy="370426"/>
          </a:xfrm>
        </p:grpSpPr>
        <p:sp>
          <p:nvSpPr>
            <p:cNvPr id="519" name="Google Shape;519;p5"/>
            <p:cNvSpPr/>
            <p:nvPr/>
          </p:nvSpPr>
          <p:spPr>
            <a:xfrm>
              <a:off x="2865167" y="158697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3051503" y="14366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2831467" y="12936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5"/>
          <p:cNvGrpSpPr/>
          <p:nvPr/>
        </p:nvGrpSpPr>
        <p:grpSpPr>
          <a:xfrm>
            <a:off x="1580503" y="1241527"/>
            <a:ext cx="397062" cy="347758"/>
            <a:chOff x="1504303" y="1317727"/>
            <a:chExt cx="397062" cy="347758"/>
          </a:xfrm>
        </p:grpSpPr>
        <p:sp>
          <p:nvSpPr>
            <p:cNvPr id="523" name="Google Shape;523;p5"/>
            <p:cNvSpPr/>
            <p:nvPr/>
          </p:nvSpPr>
          <p:spPr>
            <a:xfrm>
              <a:off x="1581073" y="143659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1504303" y="16365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848295" y="15834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1610303" y="13177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5"/>
          <p:cNvGrpSpPr/>
          <p:nvPr/>
        </p:nvGrpSpPr>
        <p:grpSpPr>
          <a:xfrm>
            <a:off x="1326164" y="1804082"/>
            <a:ext cx="2524431" cy="1675192"/>
            <a:chOff x="4042766" y="2961871"/>
            <a:chExt cx="711869" cy="472391"/>
          </a:xfrm>
        </p:grpSpPr>
        <p:sp>
          <p:nvSpPr>
            <p:cNvPr id="528" name="Google Shape;528;p5"/>
            <p:cNvSpPr/>
            <p:nvPr/>
          </p:nvSpPr>
          <p:spPr>
            <a:xfrm>
              <a:off x="4060441" y="2979582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4042766" y="2961883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4042766" y="2961883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77FF">
                    <a:alpha val="22745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4042766" y="2961883"/>
              <a:ext cx="694194" cy="67627"/>
            </a:xfrm>
            <a:custGeom>
              <a:avLst/>
              <a:gdLst/>
              <a:ahLst/>
              <a:cxnLst/>
              <a:rect l="l" t="t" r="r" b="b"/>
              <a:pathLst>
                <a:path w="15880" h="1547" extrusionOk="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4111922" y="3090274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4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111922" y="3153966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4111922" y="3217659"/>
              <a:ext cx="143341" cy="38950"/>
            </a:xfrm>
            <a:custGeom>
              <a:avLst/>
              <a:gdLst/>
              <a:ahLst/>
              <a:cxnLst/>
              <a:rect l="l" t="t" r="r" b="b"/>
              <a:pathLst>
                <a:path w="3279" h="891" extrusionOk="0">
                  <a:moveTo>
                    <a:pt x="446" y="0"/>
                  </a:moveTo>
                  <a:cubicBezTo>
                    <a:pt x="200" y="0"/>
                    <a:pt x="1" y="199"/>
                    <a:pt x="1" y="446"/>
                  </a:cubicBezTo>
                  <a:cubicBezTo>
                    <a:pt x="1" y="690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0"/>
                    <a:pt x="3279" y="446"/>
                  </a:cubicBezTo>
                  <a:cubicBezTo>
                    <a:pt x="3279" y="199"/>
                    <a:pt x="3078" y="0"/>
                    <a:pt x="2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4111922" y="3281308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4294170" y="3100853"/>
              <a:ext cx="371752" cy="15519"/>
            </a:xfrm>
            <a:custGeom>
              <a:avLst/>
              <a:gdLst/>
              <a:ahLst/>
              <a:cxnLst/>
              <a:rect l="l" t="t" r="r" b="b"/>
              <a:pathLst>
                <a:path w="8504" h="355" extrusionOk="0">
                  <a:moveTo>
                    <a:pt x="99" y="1"/>
                  </a:moveTo>
                  <a:cubicBezTo>
                    <a:pt x="46" y="1"/>
                    <a:pt x="2" y="80"/>
                    <a:pt x="2" y="178"/>
                  </a:cubicBezTo>
                  <a:cubicBezTo>
                    <a:pt x="0" y="277"/>
                    <a:pt x="44" y="354"/>
                    <a:pt x="99" y="354"/>
                  </a:cubicBezTo>
                  <a:lnTo>
                    <a:pt x="8407" y="354"/>
                  </a:lnTo>
                  <a:cubicBezTo>
                    <a:pt x="8460" y="354"/>
                    <a:pt x="8504" y="275"/>
                    <a:pt x="8504" y="178"/>
                  </a:cubicBezTo>
                  <a:cubicBezTo>
                    <a:pt x="8504" y="80"/>
                    <a:pt x="8460" y="1"/>
                    <a:pt x="8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4432571" y="3175605"/>
              <a:ext cx="233307" cy="15519"/>
            </a:xfrm>
            <a:custGeom>
              <a:avLst/>
              <a:gdLst/>
              <a:ahLst/>
              <a:cxnLst/>
              <a:rect l="l" t="t" r="r" b="b"/>
              <a:pathLst>
                <a:path w="5337" h="355" extrusionOk="0">
                  <a:moveTo>
                    <a:pt x="98" y="0"/>
                  </a:moveTo>
                  <a:cubicBezTo>
                    <a:pt x="46" y="0"/>
                    <a:pt x="1" y="80"/>
                    <a:pt x="1" y="177"/>
                  </a:cubicBezTo>
                  <a:cubicBezTo>
                    <a:pt x="2" y="273"/>
                    <a:pt x="46" y="354"/>
                    <a:pt x="98" y="354"/>
                  </a:cubicBezTo>
                  <a:lnTo>
                    <a:pt x="5239" y="354"/>
                  </a:lnTo>
                  <a:cubicBezTo>
                    <a:pt x="5292" y="354"/>
                    <a:pt x="5336" y="273"/>
                    <a:pt x="5336" y="177"/>
                  </a:cubicBezTo>
                  <a:cubicBezTo>
                    <a:pt x="5336" y="80"/>
                    <a:pt x="5292" y="0"/>
                    <a:pt x="5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4570011" y="3137704"/>
              <a:ext cx="95911" cy="15519"/>
            </a:xfrm>
            <a:custGeom>
              <a:avLst/>
              <a:gdLst/>
              <a:ahLst/>
              <a:cxnLst/>
              <a:rect l="l" t="t" r="r" b="b"/>
              <a:pathLst>
                <a:path w="2194" h="355" extrusionOk="0">
                  <a:moveTo>
                    <a:pt x="99" y="1"/>
                  </a:moveTo>
                  <a:cubicBezTo>
                    <a:pt x="47" y="1"/>
                    <a:pt x="2" y="80"/>
                    <a:pt x="2" y="177"/>
                  </a:cubicBezTo>
                  <a:cubicBezTo>
                    <a:pt x="0" y="276"/>
                    <a:pt x="44" y="354"/>
                    <a:pt x="99" y="354"/>
                  </a:cubicBezTo>
                  <a:lnTo>
                    <a:pt x="2097" y="354"/>
                  </a:lnTo>
                  <a:cubicBezTo>
                    <a:pt x="2150" y="354"/>
                    <a:pt x="2194" y="275"/>
                    <a:pt x="2194" y="177"/>
                  </a:cubicBezTo>
                  <a:cubicBezTo>
                    <a:pt x="2194" y="80"/>
                    <a:pt x="2150" y="1"/>
                    <a:pt x="2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390867" y="3137704"/>
              <a:ext cx="166073" cy="15519"/>
            </a:xfrm>
            <a:custGeom>
              <a:avLst/>
              <a:gdLst/>
              <a:ahLst/>
              <a:cxnLst/>
              <a:rect l="l" t="t" r="r" b="b"/>
              <a:pathLst>
                <a:path w="3799" h="355" extrusionOk="0">
                  <a:moveTo>
                    <a:pt x="98" y="1"/>
                  </a:moveTo>
                  <a:cubicBezTo>
                    <a:pt x="45" y="1"/>
                    <a:pt x="0" y="80"/>
                    <a:pt x="0" y="177"/>
                  </a:cubicBezTo>
                  <a:cubicBezTo>
                    <a:pt x="2" y="276"/>
                    <a:pt x="44" y="354"/>
                    <a:pt x="98" y="354"/>
                  </a:cubicBezTo>
                  <a:lnTo>
                    <a:pt x="3701" y="354"/>
                  </a:lnTo>
                  <a:cubicBezTo>
                    <a:pt x="3753" y="354"/>
                    <a:pt x="3799" y="275"/>
                    <a:pt x="3799" y="177"/>
                  </a:cubicBezTo>
                  <a:cubicBezTo>
                    <a:pt x="3799" y="80"/>
                    <a:pt x="3753" y="1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293427" y="3137704"/>
              <a:ext cx="84982" cy="15519"/>
            </a:xfrm>
            <a:custGeom>
              <a:avLst/>
              <a:gdLst/>
              <a:ahLst/>
              <a:cxnLst/>
              <a:rect l="l" t="t" r="r" b="b"/>
              <a:pathLst>
                <a:path w="1944" h="355" extrusionOk="0">
                  <a:moveTo>
                    <a:pt x="98" y="1"/>
                  </a:moveTo>
                  <a:cubicBezTo>
                    <a:pt x="46" y="1"/>
                    <a:pt x="0" y="80"/>
                    <a:pt x="0" y="177"/>
                  </a:cubicBezTo>
                  <a:cubicBezTo>
                    <a:pt x="0" y="276"/>
                    <a:pt x="46" y="354"/>
                    <a:pt x="98" y="354"/>
                  </a:cubicBezTo>
                  <a:lnTo>
                    <a:pt x="1846" y="354"/>
                  </a:lnTo>
                  <a:cubicBezTo>
                    <a:pt x="1900" y="354"/>
                    <a:pt x="1943" y="275"/>
                    <a:pt x="1943" y="177"/>
                  </a:cubicBezTo>
                  <a:cubicBezTo>
                    <a:pt x="1943" y="80"/>
                    <a:pt x="1900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432746" y="3224697"/>
              <a:ext cx="123320" cy="112085"/>
            </a:xfrm>
            <a:custGeom>
              <a:avLst/>
              <a:gdLst/>
              <a:ahLst/>
              <a:cxnLst/>
              <a:rect l="l" t="t" r="r" b="b"/>
              <a:pathLst>
                <a:path w="2821" h="2564" extrusionOk="0">
                  <a:moveTo>
                    <a:pt x="1410" y="0"/>
                  </a:moveTo>
                  <a:cubicBezTo>
                    <a:pt x="1319" y="0"/>
                    <a:pt x="1229" y="47"/>
                    <a:pt x="1183" y="140"/>
                  </a:cubicBezTo>
                  <a:lnTo>
                    <a:pt x="967" y="579"/>
                  </a:lnTo>
                  <a:cubicBezTo>
                    <a:pt x="929" y="654"/>
                    <a:pt x="858" y="705"/>
                    <a:pt x="774" y="717"/>
                  </a:cubicBezTo>
                  <a:lnTo>
                    <a:pt x="291" y="788"/>
                  </a:lnTo>
                  <a:cubicBezTo>
                    <a:pt x="84" y="818"/>
                    <a:pt x="1" y="1072"/>
                    <a:pt x="151" y="1219"/>
                  </a:cubicBezTo>
                  <a:lnTo>
                    <a:pt x="502" y="1560"/>
                  </a:lnTo>
                  <a:cubicBezTo>
                    <a:pt x="561" y="1618"/>
                    <a:pt x="588" y="1703"/>
                    <a:pt x="574" y="1785"/>
                  </a:cubicBezTo>
                  <a:lnTo>
                    <a:pt x="490" y="2267"/>
                  </a:lnTo>
                  <a:cubicBezTo>
                    <a:pt x="462" y="2431"/>
                    <a:pt x="593" y="2564"/>
                    <a:pt x="741" y="2564"/>
                  </a:cubicBezTo>
                  <a:cubicBezTo>
                    <a:pt x="779" y="2564"/>
                    <a:pt x="819" y="2555"/>
                    <a:pt x="858" y="2534"/>
                  </a:cubicBezTo>
                  <a:lnTo>
                    <a:pt x="1292" y="2307"/>
                  </a:lnTo>
                  <a:cubicBezTo>
                    <a:pt x="1328" y="2287"/>
                    <a:pt x="1368" y="2277"/>
                    <a:pt x="1409" y="2277"/>
                  </a:cubicBezTo>
                  <a:cubicBezTo>
                    <a:pt x="1449" y="2277"/>
                    <a:pt x="1491" y="2287"/>
                    <a:pt x="1530" y="2307"/>
                  </a:cubicBezTo>
                  <a:lnTo>
                    <a:pt x="1962" y="2534"/>
                  </a:lnTo>
                  <a:cubicBezTo>
                    <a:pt x="2001" y="2555"/>
                    <a:pt x="2041" y="2564"/>
                    <a:pt x="2080" y="2564"/>
                  </a:cubicBezTo>
                  <a:cubicBezTo>
                    <a:pt x="2228" y="2564"/>
                    <a:pt x="2358" y="2431"/>
                    <a:pt x="2330" y="2267"/>
                  </a:cubicBezTo>
                  <a:lnTo>
                    <a:pt x="2248" y="1785"/>
                  </a:lnTo>
                  <a:cubicBezTo>
                    <a:pt x="2234" y="1701"/>
                    <a:pt x="2259" y="1618"/>
                    <a:pt x="2320" y="1560"/>
                  </a:cubicBezTo>
                  <a:lnTo>
                    <a:pt x="2669" y="1219"/>
                  </a:lnTo>
                  <a:cubicBezTo>
                    <a:pt x="2821" y="1072"/>
                    <a:pt x="2737" y="818"/>
                    <a:pt x="2531" y="788"/>
                  </a:cubicBezTo>
                  <a:lnTo>
                    <a:pt x="2046" y="717"/>
                  </a:lnTo>
                  <a:cubicBezTo>
                    <a:pt x="1964" y="706"/>
                    <a:pt x="1893" y="654"/>
                    <a:pt x="1855" y="579"/>
                  </a:cubicBezTo>
                  <a:lnTo>
                    <a:pt x="1638" y="140"/>
                  </a:lnTo>
                  <a:cubicBezTo>
                    <a:pt x="1591" y="47"/>
                    <a:pt x="150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042766" y="2961871"/>
              <a:ext cx="694194" cy="67627"/>
            </a:xfrm>
            <a:custGeom>
              <a:avLst/>
              <a:gdLst/>
              <a:ahLst/>
              <a:cxnLst/>
              <a:rect l="l" t="t" r="r" b="b"/>
              <a:pathLst>
                <a:path w="15880" h="1547" extrusionOk="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4313"/>
                  </a:srgbClr>
                </a:gs>
                <a:gs pos="100000">
                  <a:srgbClr val="F48CE6">
                    <a:alpha val="64313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5"/>
          <p:cNvGrpSpPr/>
          <p:nvPr/>
        </p:nvGrpSpPr>
        <p:grpSpPr>
          <a:xfrm>
            <a:off x="2269104" y="1360392"/>
            <a:ext cx="638573" cy="577158"/>
            <a:chOff x="4822289" y="4210685"/>
            <a:chExt cx="411293" cy="371712"/>
          </a:xfrm>
        </p:grpSpPr>
        <p:sp>
          <p:nvSpPr>
            <p:cNvPr id="544" name="Google Shape;544;p5"/>
            <p:cNvSpPr/>
            <p:nvPr/>
          </p:nvSpPr>
          <p:spPr>
            <a:xfrm>
              <a:off x="4843207" y="4226775"/>
              <a:ext cx="390375" cy="355622"/>
            </a:xfrm>
            <a:custGeom>
              <a:avLst/>
              <a:gdLst/>
              <a:ahLst/>
              <a:cxnLst/>
              <a:rect l="l" t="t" r="r" b="b"/>
              <a:pathLst>
                <a:path w="8930" h="8135" extrusionOk="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4822289" y="4210685"/>
              <a:ext cx="390375" cy="355622"/>
            </a:xfrm>
            <a:custGeom>
              <a:avLst/>
              <a:gdLst/>
              <a:ahLst/>
              <a:cxnLst/>
              <a:rect l="l" t="t" r="r" b="b"/>
              <a:pathLst>
                <a:path w="8930" h="8135" extrusionOk="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4955445" y="4272017"/>
              <a:ext cx="132019" cy="132019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1511" y="0"/>
                  </a:moveTo>
                  <a:cubicBezTo>
                    <a:pt x="678" y="0"/>
                    <a:pt x="0" y="675"/>
                    <a:pt x="0" y="1509"/>
                  </a:cubicBezTo>
                  <a:cubicBezTo>
                    <a:pt x="0" y="2342"/>
                    <a:pt x="678" y="3020"/>
                    <a:pt x="1511" y="3020"/>
                  </a:cubicBezTo>
                  <a:cubicBezTo>
                    <a:pt x="2342" y="3020"/>
                    <a:pt x="3020" y="2344"/>
                    <a:pt x="3020" y="1509"/>
                  </a:cubicBezTo>
                  <a:cubicBezTo>
                    <a:pt x="3020" y="675"/>
                    <a:pt x="2342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4910681" y="4421566"/>
              <a:ext cx="216608" cy="151560"/>
            </a:xfrm>
            <a:custGeom>
              <a:avLst/>
              <a:gdLst/>
              <a:ahLst/>
              <a:cxnLst/>
              <a:rect l="l" t="t" r="r" b="b"/>
              <a:pathLst>
                <a:path w="4955" h="3467" extrusionOk="0">
                  <a:moveTo>
                    <a:pt x="2478" y="0"/>
                  </a:moveTo>
                  <a:cubicBezTo>
                    <a:pt x="1109" y="0"/>
                    <a:pt x="1" y="1107"/>
                    <a:pt x="1" y="2476"/>
                  </a:cubicBezTo>
                  <a:cubicBezTo>
                    <a:pt x="1" y="2476"/>
                    <a:pt x="1046" y="3467"/>
                    <a:pt x="2396" y="3467"/>
                  </a:cubicBezTo>
                  <a:cubicBezTo>
                    <a:pt x="2412" y="3467"/>
                    <a:pt x="2428" y="3467"/>
                    <a:pt x="2444" y="3466"/>
                  </a:cubicBezTo>
                  <a:cubicBezTo>
                    <a:pt x="3817" y="3441"/>
                    <a:pt x="4954" y="2476"/>
                    <a:pt x="4954" y="2476"/>
                  </a:cubicBezTo>
                  <a:cubicBezTo>
                    <a:pt x="4954" y="1107"/>
                    <a:pt x="3846" y="0"/>
                    <a:pt x="2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mail Marketing Social Media Strategy by Slidesgo">
  <a:themeElements>
    <a:clrScheme name="Simple Light">
      <a:dk1>
        <a:srgbClr val="000000"/>
      </a:dk1>
      <a:lt1>
        <a:srgbClr val="375FD8"/>
      </a:lt1>
      <a:dk2>
        <a:srgbClr val="FFFFFF"/>
      </a:dk2>
      <a:lt2>
        <a:srgbClr val="F48CE6"/>
      </a:lt2>
      <a:accent1>
        <a:srgbClr val="39C4FF"/>
      </a:accent1>
      <a:accent2>
        <a:srgbClr val="B3C9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Presentación en pantalla (16:9)</PresentationFormat>
  <Paragraphs>177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Montserrat Black</vt:lpstr>
      <vt:lpstr>Didact Gothic</vt:lpstr>
      <vt:lpstr>Montserrat SemiBold</vt:lpstr>
      <vt:lpstr>Email Marketing Social Media Strategy by Slidesgo</vt:lpstr>
      <vt:lpstr>Estado de Avance - Evalink</vt:lpstr>
      <vt:lpstr>01</vt:lpstr>
      <vt:lpstr>Compromisos Sesión Anterior</vt:lpstr>
      <vt:lpstr>Resumen</vt:lpstr>
      <vt:lpstr>Riesgos</vt:lpstr>
      <vt:lpstr>Compromisos Sesión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Sebasthian Silva</dc:creator>
  <cp:lastModifiedBy>Saray Muñoz</cp:lastModifiedBy>
  <cp:revision>1</cp:revision>
  <dcterms:modified xsi:type="dcterms:W3CDTF">2025-09-22T00:04:35Z</dcterms:modified>
</cp:coreProperties>
</file>