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D6178-8F02-492E-AB6F-16CD037ACAA7}" v="12" dt="2020-05-05T06:40:42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How's the neighborhood in terms of population to check if the restaurant would meet local consumers' needs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What's the current competition situation within the location, in terms of the number of restaurants, cuisines offering, comments, etc.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What's the future opportunity within the location, considering local development plan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How's the neighborhood in terms of population to check if the restaurant would meet local consumers' needs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What's the current competition situation within the location, in terms of the number of restaurants, cuisines offering, comments, etc.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What's the future opportunity within the location, considering local development plan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Geospatial_data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location recommendation to new restaurants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293270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Eva </a:t>
            </a:r>
            <a:r>
              <a:rPr lang="en-US" altLang="zh-CN" dirty="0" err="1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8563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ABE2801-A629-4769-AD67-B2CC78CDEB79}"/>
              </a:ext>
            </a:extLst>
          </p:cNvPr>
          <p:cNvSpPr/>
          <p:nvPr/>
        </p:nvSpPr>
        <p:spPr>
          <a:xfrm>
            <a:off x="724249" y="1848398"/>
            <a:ext cx="10953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Century Gothic (Headings)"/>
                <a:ea typeface="Times New Roman" panose="02020603050405020304" pitchFamily="18" charset="0"/>
              </a:rPr>
              <a:t>Location is the most important factor of success to open a new restaurant. There are some key indexes to evaluate if the location is good or not:</a:t>
            </a:r>
            <a:endParaRPr lang="en-US" sz="2400" dirty="0">
              <a:effectLst/>
              <a:latin typeface="Century Gothic (Headings)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446BC-859F-450D-9A0F-8B366C4E8CD0}"/>
              </a:ext>
            </a:extLst>
          </p:cNvPr>
          <p:cNvSpPr/>
          <p:nvPr/>
        </p:nvSpPr>
        <p:spPr>
          <a:xfrm>
            <a:off x="801148" y="5792622"/>
            <a:ext cx="10953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Century Gothic (Headings)"/>
                <a:ea typeface="Times New Roman" panose="02020603050405020304" pitchFamily="18" charset="0"/>
              </a:rPr>
              <a:t>This project will conduct an analysis on Toronto neighborhood to set up a model for investors to make decision on how to select the location for their new restaurants.</a:t>
            </a:r>
            <a:endParaRPr lang="en-US" sz="2400" dirty="0">
              <a:effectLst/>
              <a:latin typeface="Century Gothic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687-7CD4-4009-9299-B0E1CEA5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A883-CEDF-4094-97D0-1D37CEE8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Here is the data list used for this analysis: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List of postal codes of Toronto from WIKIPEDIA</a:t>
            </a:r>
          </a:p>
          <a:p>
            <a:pPr lvl="0"/>
            <a:r>
              <a:rPr lang="en-US" dirty="0"/>
              <a:t>Geospatial Coordinates CSV file for Toronto postal codes from </a:t>
            </a:r>
            <a:r>
              <a:rPr lang="en-US" u="sng" dirty="0">
                <a:hlinkClick r:id="rId2"/>
              </a:rPr>
              <a:t>http://cocl.us/Geospatial_data</a:t>
            </a:r>
            <a:endParaRPr lang="en-US" dirty="0"/>
          </a:p>
          <a:p>
            <a:pPr lvl="0"/>
            <a:r>
              <a:rPr lang="en-US" dirty="0"/>
              <a:t>Foursquare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DF13-ACD1-4185-9CD8-A237C154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687-7CD4-4009-9299-B0E1CEA5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Acquisition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C27A48-54B7-41C1-BBFC-595ED655C7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6833" y="3079857"/>
            <a:ext cx="5377543" cy="208432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A883-CEDF-4094-97D0-1D37CEE8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The process of data cleaning on postal codes of Toronto:</a:t>
            </a:r>
          </a:p>
          <a:p>
            <a:pPr marL="339725" lvl="0" indent="-182563">
              <a:buFontTx/>
              <a:buChar char="-"/>
            </a:pPr>
            <a:r>
              <a:rPr lang="en-US" dirty="0"/>
              <a:t>Read the HTML text using </a:t>
            </a:r>
            <a:r>
              <a:rPr lang="en-US" dirty="0" err="1"/>
              <a:t>BeautifulSoup</a:t>
            </a:r>
            <a:r>
              <a:rPr lang="en-US" dirty="0"/>
              <a:t> library of the list of postal codes of Toronto</a:t>
            </a:r>
          </a:p>
          <a:p>
            <a:pPr marL="339725" lvl="0" indent="-182563">
              <a:buFontTx/>
              <a:buChar char="-"/>
            </a:pPr>
            <a:r>
              <a:rPr lang="en-US" dirty="0"/>
              <a:t>Group neighborhood with the same postal code</a:t>
            </a:r>
          </a:p>
          <a:p>
            <a:pPr marL="339725" lvl="0" indent="-182563">
              <a:buFontTx/>
              <a:buChar char="-"/>
            </a:pPr>
            <a:r>
              <a:rPr lang="en-US" dirty="0"/>
              <a:t>Drop data that without info. of Borough </a:t>
            </a:r>
          </a:p>
        </p:txBody>
      </p:sp>
    </p:spTree>
    <p:extLst>
      <p:ext uri="{BB962C8B-B14F-4D97-AF65-F5344CB8AC3E}">
        <p14:creationId xmlns:p14="http://schemas.microsoft.com/office/powerpoint/2010/main" val="369261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687-7CD4-4009-9299-B0E1CEA5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A883-CEDF-4094-97D0-1D37CEE83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Merge Geo-spatial coordinates into the </a:t>
            </a:r>
            <a:r>
              <a:rPr lang="en-US" dirty="0" err="1"/>
              <a:t>dataframe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>
              <a:buFontTx/>
              <a:buChar char="-"/>
            </a:pPr>
            <a:r>
              <a:rPr lang="en-US" dirty="0"/>
              <a:t>Read the Geospatial Coordinates CSV file from website: </a:t>
            </a:r>
            <a:r>
              <a:rPr lang="en-US" dirty="0">
                <a:hlinkClick r:id="rId2"/>
              </a:rPr>
              <a:t>http://cocl.us/Geospatial_data</a:t>
            </a:r>
            <a:endParaRPr lang="en-US" dirty="0"/>
          </a:p>
          <a:p>
            <a:pPr lvl="0">
              <a:buFontTx/>
              <a:buChar char="-"/>
            </a:pPr>
            <a:r>
              <a:rPr lang="en-US" dirty="0"/>
              <a:t>Merge it into Postal Code </a:t>
            </a:r>
            <a:r>
              <a:rPr lang="en-US" dirty="0" err="1"/>
              <a:t>dataframe</a:t>
            </a:r>
            <a:r>
              <a:rPr lang="en-US" dirty="0"/>
              <a:t> by matching with Postal code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C8051-34A2-4464-BB5E-90D5C08BB7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867026"/>
            <a:ext cx="5562600" cy="1743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82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91626-29C2-4009-9706-E2BA3F861005}"/>
              </a:ext>
            </a:extLst>
          </p:cNvPr>
          <p:cNvSpPr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0" marR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rPr>
              <a:t>A map of Toronto by using Folium library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C6A0A74-6F5D-4D01-8E1B-515556CE5A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2272" y="2103120"/>
            <a:ext cx="8507455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8DD7D-010D-472B-AC4F-5A1F11A9A5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599" y="1706975"/>
            <a:ext cx="7696201" cy="34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61E6A86-C8E8-42D3-A61C-323105FE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400" b="1" dirty="0"/>
              <a:t>Explore the neighborhoods and segment by using Foursquare 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76FE0E-55EF-4A66-B0E4-28907CC7BD6C}"/>
              </a:ext>
            </a:extLst>
          </p:cNvPr>
          <p:cNvSpPr/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500" kern="1200">
                <a:latin typeface="+mn-lt"/>
                <a:ea typeface="+mn-ea"/>
                <a:cs typeface="+mn-cs"/>
              </a:rPr>
              <a:t>By linking with Foursquare API, we can check out the top100 restaurants in each neighborhoods within a radius of 500 metres, with the info. of restaurant name and category. And then we grouped them by neighborhood.</a:t>
            </a:r>
          </a:p>
          <a:p>
            <a:pPr marR="0"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500" kern="1200">
                <a:latin typeface="+mn-lt"/>
                <a:ea typeface="+mn-ea"/>
                <a:cs typeface="+mn-cs"/>
              </a:rPr>
              <a:t>To make the data clear, we only selected those categories with ‘restaurant’ in category name. Here is the distribution of all types of restaurant at Toronto.</a:t>
            </a:r>
          </a:p>
        </p:txBody>
      </p:sp>
    </p:spTree>
    <p:extLst>
      <p:ext uri="{BB962C8B-B14F-4D97-AF65-F5344CB8AC3E}">
        <p14:creationId xmlns:p14="http://schemas.microsoft.com/office/powerpoint/2010/main" val="224640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687-7CD4-4009-9299-B0E1CEA5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156FF-DF6D-494F-B1C0-0681A148E9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898" y="2562225"/>
            <a:ext cx="7074027" cy="29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A883-CEDF-4094-97D0-1D37CEE83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07476" y="2328225"/>
            <a:ext cx="3603499" cy="316450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I use K-means clustering and popularity recommendation filtering </a:t>
            </a:r>
            <a:r>
              <a:rPr lang="en-US" dirty="0" err="1"/>
              <a:t>aproach</a:t>
            </a:r>
            <a:r>
              <a:rPr lang="en-US" dirty="0"/>
              <a:t> to make the data analysis. With K=4, I split neighborhood to 4 clusters.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stage, I merged cluster labels to the dataset, and then grouped the dataset by cluster. The we got the heatmap of restaurants in each cluster.</a:t>
            </a:r>
          </a:p>
        </p:txBody>
      </p:sp>
    </p:spTree>
    <p:extLst>
      <p:ext uri="{BB962C8B-B14F-4D97-AF65-F5344CB8AC3E}">
        <p14:creationId xmlns:p14="http://schemas.microsoft.com/office/powerpoint/2010/main" val="391346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687-7CD4-4009-9299-B0E1CEA5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A883-CEDF-4094-97D0-1D37CEE83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using the heatmap above, we can check the frequency of a certain type of restaurant in each cluster. For example, Middle Eastern restaurant frequency is very high in cluster2 than others, which means if someone want to start a Middle Eastern restaurant in the neighborhood of cluster2, the competition would be fiercer than on other areas.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BBBC1-5F0F-4EFA-9EFA-8BA92EAD7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1760" y="2202294"/>
            <a:ext cx="4663440" cy="2902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978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 (Headings)</vt:lpstr>
      <vt:lpstr>Arial</vt:lpstr>
      <vt:lpstr>Century Gothic</vt:lpstr>
      <vt:lpstr>Garamond</vt:lpstr>
      <vt:lpstr>SavonVTI</vt:lpstr>
      <vt:lpstr>The location recommendation to new restaurants</vt:lpstr>
      <vt:lpstr>Introduction</vt:lpstr>
      <vt:lpstr>Data Acquisition</vt:lpstr>
      <vt:lpstr>Data Acquisition</vt:lpstr>
      <vt:lpstr>Data Acquisition</vt:lpstr>
      <vt:lpstr>PowerPoint Presentation</vt:lpstr>
      <vt:lpstr>Explore the neighborhoods and segment by using Foursquare API</vt:lpstr>
      <vt:lpstr>Data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2020-05-05T06:43:43Z</dcterms:created>
  <dcterms:modified xsi:type="dcterms:W3CDTF">2020-05-05T06:43:51Z</dcterms:modified>
</cp:coreProperties>
</file>