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EFC8F-7FE7-0618-FAAE-5B664C61F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A90757-904F-B68F-4D47-02396696A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9F5B3-5C52-E788-9E6F-0F468D12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0A0-2D9D-484F-9E2D-9651C5AD5739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5C9D9-0A84-C03E-AE39-17EDB685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535AEA-20EB-9D84-4661-681034BE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E85-51D2-4951-8A9D-B83A236AED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08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DA67B-4D69-EE40-338E-65F4B3F6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AC324E-F5D6-15BC-C097-269C017C1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97691B-9A10-31AB-5BAD-8EEA5D3D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0A0-2D9D-484F-9E2D-9651C5AD5739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2524D7-6E19-CD55-20A4-43BBD94C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6B2DDA-480C-4D0C-BE15-FA510AF1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E85-51D2-4951-8A9D-B83A236AED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65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322F3C-E1DB-68DC-1D0F-6057EC074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C294F-E569-9F7E-AF08-B7005866D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D39F4-703E-8AFB-C8BF-7C55DE89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0A0-2D9D-484F-9E2D-9651C5AD5739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DB23B-E438-BC8C-715F-AA83436B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536B53-BC98-ACF4-0C4B-474EDE9F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E85-51D2-4951-8A9D-B83A236AED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19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966BC-EC3D-0BFB-7DB4-C697A4E7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49C98-1058-A4CF-818C-3B451CE8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F89CAF-F4B8-883B-34E5-C5546E14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0A0-2D9D-484F-9E2D-9651C5AD5739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FD6E6B-9515-DF02-959B-11E55B78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7AF8D-6644-F15F-57AF-9893ADEC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E85-51D2-4951-8A9D-B83A236AED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31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7326A-60C3-5A66-5358-DB0311F5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E63EA2-C865-B120-B715-8A52A1C4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CC60B6-F862-F0A6-B318-5E7B8C97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0A0-2D9D-484F-9E2D-9651C5AD5739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8B5B9A-A536-A38D-1AA0-CD944F97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780E6-BA46-7D65-E851-9B06232E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E85-51D2-4951-8A9D-B83A236AED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29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3894E-2939-4838-E327-7DE1E8D0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8F577-3A68-E4B7-A565-FDFBA2D7F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E398D6-2D34-E895-136D-B55EC517A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F499AC-9964-1BB9-64AA-A72CCEF2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0A0-2D9D-484F-9E2D-9651C5AD5739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3BEF85-832B-804F-E0FF-9E8D6CB1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717642-9F97-4B12-7616-F2872AA2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E85-51D2-4951-8A9D-B83A236AED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4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319CC-614A-2979-D7AD-5569BB0A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4FB254-8003-C40D-FF2F-A3492610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D6D9FA-1B56-5DF2-A832-A786BC7D7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11B4C7-DDBD-2B93-FE0A-A84DFAF5F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CA0578-BFBD-A15D-BA97-569F0AA4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958BD0-654E-EFEB-2906-9C82D07E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0A0-2D9D-484F-9E2D-9651C5AD5739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00E221-D71E-B017-853D-0D71B9A0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DAEC8F-50AD-54C8-F409-88B106C1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E85-51D2-4951-8A9D-B83A236AED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4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4B417-6D17-3E6D-FCC7-805FD4ED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50026B-1A13-6C8F-6C9C-402CE078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0A0-2D9D-484F-9E2D-9651C5AD5739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DE7B78-0599-CA2F-ABFC-17C4C304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E74345-F3D2-C681-C704-F735AAC5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E85-51D2-4951-8A9D-B83A236AED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1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8A4B1A-BB6F-D053-25E9-12F277B9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0A0-2D9D-484F-9E2D-9651C5AD5739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A9F2BE-4F33-60F5-3931-88FF58DE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C042CA-D84C-4B69-673B-0D49F5A8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E85-51D2-4951-8A9D-B83A236AED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99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5F960-812C-7CB6-595A-58AC95E8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3FA80-2B1B-347E-8806-CB063D96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264834-CC9D-D9A1-2D3D-450D6A0B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BF689B-9632-A7BC-A13D-630D11E3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0A0-2D9D-484F-9E2D-9651C5AD5739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D8D0A4-B2A5-9986-12B1-A3D9E4FB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571E19-C020-75A4-ECFA-AF280801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E85-51D2-4951-8A9D-B83A236AED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1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0C059-6E07-9759-2DF5-511078EB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5E9A8C-9F46-F8D4-83E8-95449FFCE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A2C6F-AECB-698E-C71D-BDEA79B9C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B2C273-F604-63F4-C44C-DE831449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0A0-2D9D-484F-9E2D-9651C5AD5739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975EEE-D247-DA15-23BC-14AED395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2438B9-A57B-871D-7455-ADFDB32A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E85-51D2-4951-8A9D-B83A236AED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89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E397A2-8C83-A9CD-6526-5C411F2C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CD4F19-CEE7-BF7B-4A94-E6844BC3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383167-D7D8-499D-A29C-75FF72665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70A0-2D9D-484F-9E2D-9651C5AD5739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8A8542-52B9-8E10-591C-71FD453A1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EBCAEB-EBAE-E85F-91AB-6BE0432FC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8CE85-51D2-4951-8A9D-B83A236AED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69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CB4E505-08A6-213E-CEE0-C159774E3A65}"/>
              </a:ext>
            </a:extLst>
          </p:cNvPr>
          <p:cNvSpPr/>
          <p:nvPr/>
        </p:nvSpPr>
        <p:spPr>
          <a:xfrm>
            <a:off x="1038687" y="488272"/>
            <a:ext cx="9827581" cy="6125592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/>
              <a:t>CAR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E0CAAD5-3D95-7999-4F84-6FF793BFDCD7}"/>
              </a:ext>
            </a:extLst>
          </p:cNvPr>
          <p:cNvSpPr/>
          <p:nvPr/>
        </p:nvSpPr>
        <p:spPr>
          <a:xfrm>
            <a:off x="2192783" y="985421"/>
            <a:ext cx="1606859" cy="5384307"/>
          </a:xfrm>
          <a:prstGeom prst="roundRect">
            <a:avLst/>
          </a:prstGeom>
          <a:ln w="5715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OFF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E5A388-5D5E-2123-ABD0-CECC9C1112EA}"/>
              </a:ext>
            </a:extLst>
          </p:cNvPr>
          <p:cNvSpPr/>
          <p:nvPr/>
        </p:nvSpPr>
        <p:spPr>
          <a:xfrm>
            <a:off x="4172505" y="985421"/>
            <a:ext cx="6454066" cy="5384307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de-DE" dirty="0"/>
              <a:t>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742FB38-5BDE-6E70-CB3B-1129B01C035A}"/>
              </a:ext>
            </a:extLst>
          </p:cNvPr>
          <p:cNvSpPr/>
          <p:nvPr/>
        </p:nvSpPr>
        <p:spPr>
          <a:xfrm>
            <a:off x="5095783" y="1660124"/>
            <a:ext cx="1784411" cy="4021585"/>
          </a:xfrm>
          <a:prstGeom prst="roundRect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PARK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4CDF37C-EFBF-AED1-0AB1-33BC92B33003}"/>
              </a:ext>
            </a:extLst>
          </p:cNvPr>
          <p:cNvSpPr/>
          <p:nvPr/>
        </p:nvSpPr>
        <p:spPr>
          <a:xfrm>
            <a:off x="7128769" y="1660124"/>
            <a:ext cx="3187083" cy="4021585"/>
          </a:xfrm>
          <a:prstGeom prst="round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DRIVE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8B0AEC8-117A-040B-8AF9-169A9D9A3507}"/>
              </a:ext>
            </a:extLst>
          </p:cNvPr>
          <p:cNvSpPr/>
          <p:nvPr/>
        </p:nvSpPr>
        <p:spPr>
          <a:xfrm>
            <a:off x="8229600" y="1970843"/>
            <a:ext cx="1535837" cy="497149"/>
          </a:xfrm>
          <a:prstGeom prst="roundRect">
            <a:avLst/>
          </a:prstGeom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Idle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CD56237-F957-E9D8-72A9-2B364CA1C889}"/>
              </a:ext>
            </a:extLst>
          </p:cNvPr>
          <p:cNvSpPr/>
          <p:nvPr/>
        </p:nvSpPr>
        <p:spPr>
          <a:xfrm>
            <a:off x="8257710" y="2762437"/>
            <a:ext cx="1535837" cy="497149"/>
          </a:xfrm>
          <a:prstGeom prst="roundRect">
            <a:avLst/>
          </a:prstGeom>
          <a:ln w="571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DRIVE1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608EB34-6A78-0329-48F6-2538D2EEAAA1}"/>
              </a:ext>
            </a:extLst>
          </p:cNvPr>
          <p:cNvSpPr/>
          <p:nvPr/>
        </p:nvSpPr>
        <p:spPr>
          <a:xfrm>
            <a:off x="8294699" y="3607294"/>
            <a:ext cx="1535837" cy="497149"/>
          </a:xfrm>
          <a:prstGeom prst="roundRect">
            <a:avLst/>
          </a:prstGeom>
          <a:ln w="571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DRIVE2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B5541-7900-62ED-7E89-4D2C619543A2}"/>
              </a:ext>
            </a:extLst>
          </p:cNvPr>
          <p:cNvSpPr/>
          <p:nvPr/>
        </p:nvSpPr>
        <p:spPr>
          <a:xfrm>
            <a:off x="8305053" y="4390009"/>
            <a:ext cx="1535837" cy="497149"/>
          </a:xfrm>
          <a:prstGeom prst="roundRect">
            <a:avLst/>
          </a:prstGeom>
          <a:ln w="571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Reverse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B8C31AD-F460-1741-1D6E-E98539B64B2B}"/>
              </a:ext>
            </a:extLst>
          </p:cNvPr>
          <p:cNvCxnSpPr>
            <a:stCxn id="12" idx="2"/>
          </p:cNvCxnSpPr>
          <p:nvPr/>
        </p:nvCxnSpPr>
        <p:spPr>
          <a:xfrm>
            <a:off x="8997519" y="2467992"/>
            <a:ext cx="4438" cy="2944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06D86F0-4804-4ED4-0694-172BC637F653}"/>
              </a:ext>
            </a:extLst>
          </p:cNvPr>
          <p:cNvCxnSpPr>
            <a:endCxn id="14" idx="0"/>
          </p:cNvCxnSpPr>
          <p:nvPr/>
        </p:nvCxnSpPr>
        <p:spPr>
          <a:xfrm>
            <a:off x="8997519" y="3259586"/>
            <a:ext cx="0" cy="335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06201397-1414-76CC-8A51-6057303184DB}"/>
              </a:ext>
            </a:extLst>
          </p:cNvPr>
          <p:cNvCxnSpPr>
            <a:stCxn id="14" idx="3"/>
            <a:endCxn id="12" idx="3"/>
          </p:cNvCxnSpPr>
          <p:nvPr/>
        </p:nvCxnSpPr>
        <p:spPr>
          <a:xfrm flipH="1" flipV="1">
            <a:off x="9765437" y="2219418"/>
            <a:ext cx="65099" cy="1636451"/>
          </a:xfrm>
          <a:prstGeom prst="bentConnector3">
            <a:avLst>
              <a:gd name="adj1" fmla="val -35115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1F10BB76-0B0A-0D75-F0C1-BCF377575975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H="1" flipV="1">
            <a:off x="9765437" y="2219418"/>
            <a:ext cx="28110" cy="791594"/>
          </a:xfrm>
          <a:prstGeom prst="bentConnector3">
            <a:avLst>
              <a:gd name="adj1" fmla="val -971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5AC42526-C54A-9ED1-B57B-1E5231577A35}"/>
              </a:ext>
            </a:extLst>
          </p:cNvPr>
          <p:cNvCxnSpPr>
            <a:stCxn id="15" idx="3"/>
            <a:endCxn id="12" idx="3"/>
          </p:cNvCxnSpPr>
          <p:nvPr/>
        </p:nvCxnSpPr>
        <p:spPr>
          <a:xfrm flipH="1" flipV="1">
            <a:off x="9765437" y="2219418"/>
            <a:ext cx="75453" cy="2419166"/>
          </a:xfrm>
          <a:prstGeom prst="bentConnector3">
            <a:avLst>
              <a:gd name="adj1" fmla="val -30297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F8AEADE7-B53E-6D2F-FFD0-91680240DC2E}"/>
              </a:ext>
            </a:extLst>
          </p:cNvPr>
          <p:cNvCxnSpPr>
            <a:stCxn id="12" idx="1"/>
            <a:endCxn id="15" idx="1"/>
          </p:cNvCxnSpPr>
          <p:nvPr/>
        </p:nvCxnSpPr>
        <p:spPr>
          <a:xfrm rot="10800000" flipH="1" flipV="1">
            <a:off x="8229599" y="2219418"/>
            <a:ext cx="75453" cy="2419166"/>
          </a:xfrm>
          <a:prstGeom prst="bentConnector3">
            <a:avLst>
              <a:gd name="adj1" fmla="val -30297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6C4B768-2C1E-08CA-3239-10C617A53A00}"/>
              </a:ext>
            </a:extLst>
          </p:cNvPr>
          <p:cNvCxnSpPr/>
          <p:nvPr/>
        </p:nvCxnSpPr>
        <p:spPr>
          <a:xfrm>
            <a:off x="3346882" y="2112885"/>
            <a:ext cx="12783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6566F62-9A02-D288-ECC1-4F78518A376E}"/>
              </a:ext>
            </a:extLst>
          </p:cNvPr>
          <p:cNvCxnSpPr/>
          <p:nvPr/>
        </p:nvCxnSpPr>
        <p:spPr>
          <a:xfrm>
            <a:off x="6340136" y="2105487"/>
            <a:ext cx="12783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F48EDC6-C867-DC70-A1EF-6BBB057DFC62}"/>
              </a:ext>
            </a:extLst>
          </p:cNvPr>
          <p:cNvCxnSpPr>
            <a:cxnSpLocks/>
          </p:cNvCxnSpPr>
          <p:nvPr/>
        </p:nvCxnSpPr>
        <p:spPr>
          <a:xfrm flipH="1">
            <a:off x="6461464" y="5089864"/>
            <a:ext cx="1157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637143F-82F2-99FD-0E1A-95F6F01B361C}"/>
              </a:ext>
            </a:extLst>
          </p:cNvPr>
          <p:cNvCxnSpPr>
            <a:cxnSpLocks/>
          </p:cNvCxnSpPr>
          <p:nvPr/>
        </p:nvCxnSpPr>
        <p:spPr>
          <a:xfrm flipH="1">
            <a:off x="3346882" y="5089864"/>
            <a:ext cx="1157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E539F28-6F9B-E64A-2DCF-224DC7AF7604}"/>
              </a:ext>
            </a:extLst>
          </p:cNvPr>
          <p:cNvCxnSpPr>
            <a:cxnSpLocks/>
          </p:cNvCxnSpPr>
          <p:nvPr/>
        </p:nvCxnSpPr>
        <p:spPr>
          <a:xfrm flipH="1">
            <a:off x="488272" y="4390009"/>
            <a:ext cx="20729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59380C5A-1B95-9C21-9460-90B8C1BCF2B8}"/>
              </a:ext>
            </a:extLst>
          </p:cNvPr>
          <p:cNvSpPr txBox="1"/>
          <p:nvPr/>
        </p:nvSpPr>
        <p:spPr>
          <a:xfrm>
            <a:off x="3831486" y="1660124"/>
            <a:ext cx="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9A10A07-6C39-0239-C5E9-F41CCADFAB1E}"/>
              </a:ext>
            </a:extLst>
          </p:cNvPr>
          <p:cNvSpPr txBox="1"/>
          <p:nvPr/>
        </p:nvSpPr>
        <p:spPr>
          <a:xfrm>
            <a:off x="6329518" y="1762829"/>
            <a:ext cx="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4BC1C3C-2D88-049A-29BA-57624893DBC5}"/>
              </a:ext>
            </a:extLst>
          </p:cNvPr>
          <p:cNvSpPr txBox="1"/>
          <p:nvPr/>
        </p:nvSpPr>
        <p:spPr>
          <a:xfrm>
            <a:off x="9026328" y="2442005"/>
            <a:ext cx="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DE4D5BA-7A93-3644-D4A6-702C4006626A}"/>
              </a:ext>
            </a:extLst>
          </p:cNvPr>
          <p:cNvSpPr txBox="1"/>
          <p:nvPr/>
        </p:nvSpPr>
        <p:spPr>
          <a:xfrm>
            <a:off x="9039582" y="3260328"/>
            <a:ext cx="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E399B51-679B-D98E-97D9-94183C6A98BE}"/>
              </a:ext>
            </a:extLst>
          </p:cNvPr>
          <p:cNvSpPr txBox="1"/>
          <p:nvPr/>
        </p:nvSpPr>
        <p:spPr>
          <a:xfrm>
            <a:off x="9847967" y="4724696"/>
            <a:ext cx="59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0/1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0AFC37D-3EDC-3C44-A1DA-DF33AE123E73}"/>
              </a:ext>
            </a:extLst>
          </p:cNvPr>
          <p:cNvSpPr txBox="1"/>
          <p:nvPr/>
        </p:nvSpPr>
        <p:spPr>
          <a:xfrm>
            <a:off x="7681231" y="3144373"/>
            <a:ext cx="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97A246C-9FD4-A27B-56E5-A0E8F388A9E8}"/>
              </a:ext>
            </a:extLst>
          </p:cNvPr>
          <p:cNvSpPr txBox="1"/>
          <p:nvPr/>
        </p:nvSpPr>
        <p:spPr>
          <a:xfrm>
            <a:off x="7313490" y="4655118"/>
            <a:ext cx="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248116F-3EAB-A2BE-36AE-AE8892F16AC7}"/>
              </a:ext>
            </a:extLst>
          </p:cNvPr>
          <p:cNvSpPr txBox="1"/>
          <p:nvPr/>
        </p:nvSpPr>
        <p:spPr>
          <a:xfrm>
            <a:off x="9917539" y="3283521"/>
            <a:ext cx="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A85829AC-C735-B6FC-044A-8A85EB8526B9}"/>
              </a:ext>
            </a:extLst>
          </p:cNvPr>
          <p:cNvSpPr txBox="1"/>
          <p:nvPr/>
        </p:nvSpPr>
        <p:spPr>
          <a:xfrm>
            <a:off x="4222426" y="4684938"/>
            <a:ext cx="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8849E89-300D-A21E-94BB-DD24E341AD24}"/>
              </a:ext>
            </a:extLst>
          </p:cNvPr>
          <p:cNvSpPr txBox="1"/>
          <p:nvPr/>
        </p:nvSpPr>
        <p:spPr>
          <a:xfrm>
            <a:off x="1678019" y="4019012"/>
            <a:ext cx="48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&gt;2</a:t>
            </a:r>
          </a:p>
        </p:txBody>
      </p:sp>
    </p:spTree>
    <p:extLst>
      <p:ext uri="{BB962C8B-B14F-4D97-AF65-F5344CB8AC3E}">
        <p14:creationId xmlns:p14="http://schemas.microsoft.com/office/powerpoint/2010/main" val="121992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Evalon</dc:creator>
  <cp:lastModifiedBy>Evalon</cp:lastModifiedBy>
  <cp:revision>1</cp:revision>
  <dcterms:created xsi:type="dcterms:W3CDTF">2022-10-12T18:17:59Z</dcterms:created>
  <dcterms:modified xsi:type="dcterms:W3CDTF">2022-10-12T18:37:23Z</dcterms:modified>
</cp:coreProperties>
</file>