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5" r:id="rId4"/>
    <p:sldId id="263" r:id="rId5"/>
    <p:sldId id="269" r:id="rId6"/>
    <p:sldId id="266" r:id="rId7"/>
    <p:sldId id="262" r:id="rId8"/>
    <p:sldId id="267" r:id="rId9"/>
    <p:sldId id="264" r:id="rId10"/>
    <p:sldId id="270" r:id="rId11"/>
    <p:sldId id="26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8"/>
    <p:restoredTop sz="94472"/>
  </p:normalViewPr>
  <p:slideViewPr>
    <p:cSldViewPr snapToGrid="0" snapToObjects="1">
      <p:cViewPr>
        <p:scale>
          <a:sx n="172" d="100"/>
          <a:sy n="172" d="100"/>
        </p:scale>
        <p:origin x="-5024" y="-3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067FA-89C3-1E4F-90FD-087306F9C4F2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FC82A-4467-5843-A8CC-AAAC4C83F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93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FC82A-4467-5843-A8CC-AAAC4C83FB6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8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FC82A-4467-5843-A8CC-AAAC4C83FB6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905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FC82A-4467-5843-A8CC-AAAC4C83FB6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86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FC82A-4467-5843-A8CC-AAAC4C83FB6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75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FC82A-4467-5843-A8CC-AAAC4C83FB6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38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FC82A-4467-5843-A8CC-AAAC4C83FB6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980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FC82A-4467-5843-A8CC-AAAC4C83FB6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565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FC82A-4467-5843-A8CC-AAAC4C83FB6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669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FC82A-4467-5843-A8CC-AAAC4C83FB6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34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FC82A-4467-5843-A8CC-AAAC4C83FB6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05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96B563-A006-7E42-AF59-5A331E712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9F1739-1C5F-3C4A-8F1F-F7DD322CD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F6A884-7324-F34A-855B-4F8A09A2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523-D8A7-ED47-9E29-E8A9FE6F45E9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DA252F-D16C-D34D-928B-D41E0E0E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45F74F-4618-D44C-9F1E-0C461E95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58D-D567-3B4D-9FDC-CF221109B7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4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1FBE8-CBD4-C24D-944A-7EF8FA92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FC69ED-19FE-4E4C-A0F3-EE2D214B3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0332C5-1AB9-3841-BCD8-AEF98575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523-D8A7-ED47-9E29-E8A9FE6F45E9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2E511F-B2E8-7940-93EC-DF2FBCE9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B0FD4B-68A1-184A-AEF0-057C8F0D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58D-D567-3B4D-9FDC-CF221109B7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69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960F7B-49CC-384D-8A1B-299EC87FA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58F381-C2C1-EC44-8143-CD644BE01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89625C-8D8A-C641-8EC5-16F59EA8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523-D8A7-ED47-9E29-E8A9FE6F45E9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DA03CB-1B62-C742-B131-236D32AB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887DFE-2DE7-0B4E-B301-2C22034C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58D-D567-3B4D-9FDC-CF221109B7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67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F2FF2-4660-BA4D-B693-35B593D4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555153-03F9-5B47-8931-784F41572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4DDB0D-2332-C049-AAC1-A07D7388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523-D8A7-ED47-9E29-E8A9FE6F45E9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FC8518-9F79-7741-9E51-12AD21FE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F073A5-D0ED-6F4F-B7CE-1D2200B3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58D-D567-3B4D-9FDC-CF221109B7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46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2D0CAC-CF03-EC45-B9E2-53EA2B67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088B36-DE51-FB4C-9379-1653E31DF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DFCC68-8C70-6C4A-AEBC-C9144877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523-D8A7-ED47-9E29-E8A9FE6F45E9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FD33AE-01F4-854F-9C6F-A07683AA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692ADB-91FC-2B49-A73C-5DA365FE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58D-D567-3B4D-9FDC-CF221109B7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47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BD33F-05C5-414D-B82B-08F7F3B5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2CBE95-90F9-E946-ABE3-E74D2DB63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9D5E70-EDC0-9B4C-AD73-999083F9C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2F003C-4445-8241-8559-6E8D7D05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523-D8A7-ED47-9E29-E8A9FE6F45E9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9A1436-061E-A14E-B3C3-8D0D0D2F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64C11D-9644-E14F-8DF6-AED9AF48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58D-D567-3B4D-9FDC-CF221109B7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4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A456F-AB6F-DA4F-92DC-14850233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88AF87-26D7-AD43-AD8B-333E09908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A370FA-E949-7748-A472-14AA0B019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8294BF-6EF8-4547-8161-69FBF5BF4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EAD7A8-9645-334C-8E38-3D9913A11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8544D0-F25A-2D4C-8898-4454E6C2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523-D8A7-ED47-9E29-E8A9FE6F45E9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0D6552-A36F-BE44-B416-13A3C8DC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968190-C672-0C41-A2AA-044E41CE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58D-D567-3B4D-9FDC-CF221109B7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69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34455-B628-EF45-9641-DB8067E8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1E0963-3084-914D-BC7F-DF034B4C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523-D8A7-ED47-9E29-E8A9FE6F45E9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43A11E-94CD-4D40-8AEA-39EBB8D7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08DD3A-0478-4E4F-9B39-5B6F8AC8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58D-D567-3B4D-9FDC-CF221109B7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45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1EF66C9-49F0-0749-B502-8B1C2BDF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523-D8A7-ED47-9E29-E8A9FE6F45E9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05C280-3A66-024C-910D-93361336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D122F1-5297-CD49-BE3B-32A3BA78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58D-D567-3B4D-9FDC-CF221109B7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57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F18FC1-B149-D84F-889D-0026935C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C30CF3-39D9-9A41-8088-F2F89E0ED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8E7129-AABF-D84C-A451-8730E75F2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A4B564-D111-F24E-94B2-9DCC1B50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523-D8A7-ED47-9E29-E8A9FE6F45E9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1B91F0-4210-1749-99C8-71299E6B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013794-D137-1543-A5BD-B439EB72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58D-D567-3B4D-9FDC-CF221109B7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79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15E65-64D6-244E-9E70-F367A040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433E010-6242-4747-8CE0-896580D96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7C13C3-D11A-AE46-B9A7-FED3E0A7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A33CB7-8AB2-0747-8D07-5479C753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523-D8A7-ED47-9E29-E8A9FE6F45E9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1B96C1-0E45-9B49-AE3E-28A420EE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89C2ED-A93C-5640-A854-658A51A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58D-D567-3B4D-9FDC-CF221109B7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70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129AC6-2627-C445-93E9-B48B13E9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4201E0-189E-894F-8CB9-3D7D09652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ECB9CA-E459-7342-BED2-ABD60B317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AF523-D8A7-ED47-9E29-E8A9FE6F45E9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7AC174-7CE9-2741-B299-72A312C38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093D74-9993-5642-B3FF-D67F3F705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C58D-D567-3B4D-9FDC-CF221109B7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50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4.svg"/><Relationship Id="rId4" Type="http://schemas.openxmlformats.org/officeDocument/2006/relationships/image" Target="../media/image6.sv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4.svg"/><Relationship Id="rId4" Type="http://schemas.openxmlformats.org/officeDocument/2006/relationships/image" Target="../media/image6.sv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04D7A-DB2D-6740-812F-4313326B9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4E2510-92A1-5A43-ADDD-FE637807B1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751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CCCF5C1-3C57-F344-A516-EF113982748B}"/>
              </a:ext>
            </a:extLst>
          </p:cNvPr>
          <p:cNvGrpSpPr/>
          <p:nvPr/>
        </p:nvGrpSpPr>
        <p:grpSpPr>
          <a:xfrm>
            <a:off x="1479732" y="1255061"/>
            <a:ext cx="4155958" cy="3023975"/>
            <a:chOff x="1479732" y="1255061"/>
            <a:chExt cx="6260840" cy="3023975"/>
          </a:xfrm>
        </p:grpSpPr>
        <p:pic>
          <p:nvPicPr>
            <p:cNvPr id="6" name="Graphique 5">
              <a:extLst>
                <a:ext uri="{FF2B5EF4-FFF2-40B4-BE49-F238E27FC236}">
                  <a16:creationId xmlns:a16="http://schemas.microsoft.com/office/drawing/2014/main" id="{D829075F-79F0-C94E-94E3-9FEAD7076977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0852" t="30429" r="20419" b="30341"/>
            <a:stretch/>
          </p:blipFill>
          <p:spPr>
            <a:xfrm>
              <a:off x="1620573" y="1255061"/>
              <a:ext cx="2942462" cy="3023974"/>
            </a:xfrm>
            <a:prstGeom prst="rect">
              <a:avLst/>
            </a:prstGeom>
          </p:spPr>
        </p:pic>
        <p:pic>
          <p:nvPicPr>
            <p:cNvPr id="7" name="Graphique 6">
              <a:extLst>
                <a:ext uri="{FF2B5EF4-FFF2-40B4-BE49-F238E27FC236}">
                  <a16:creationId xmlns:a16="http://schemas.microsoft.com/office/drawing/2014/main" id="{A5737597-3923-B44E-8575-CA819D015EC8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20852" t="30429" r="20419" b="30341"/>
            <a:stretch/>
          </p:blipFill>
          <p:spPr>
            <a:xfrm>
              <a:off x="1620572" y="3199036"/>
              <a:ext cx="6120000" cy="1080000"/>
            </a:xfrm>
            <a:prstGeom prst="rect">
              <a:avLst/>
            </a:prstGeom>
          </p:spPr>
        </p:pic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7D2B8545-0E72-634C-8EE5-D5E869241EE0}"/>
                </a:ext>
              </a:extLst>
            </p:cNvPr>
            <p:cNvCxnSpPr/>
            <p:nvPr/>
          </p:nvCxnSpPr>
          <p:spPr>
            <a:xfrm>
              <a:off x="1479732" y="2919117"/>
              <a:ext cx="6260840" cy="0"/>
            </a:xfrm>
            <a:prstGeom prst="line">
              <a:avLst/>
            </a:prstGeom>
            <a:ln w="19050">
              <a:solidFill>
                <a:schemeClr val="bg1">
                  <a:lumMod val="50000"/>
                  <a:alpha val="80455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69498AC-60CA-6B49-8695-19F39A420854}"/>
              </a:ext>
            </a:extLst>
          </p:cNvPr>
          <p:cNvGrpSpPr/>
          <p:nvPr/>
        </p:nvGrpSpPr>
        <p:grpSpPr>
          <a:xfrm>
            <a:off x="6769681" y="258364"/>
            <a:ext cx="4062468" cy="3023975"/>
            <a:chOff x="1620572" y="1255061"/>
            <a:chExt cx="6120000" cy="3023975"/>
          </a:xfrm>
        </p:grpSpPr>
        <p:pic>
          <p:nvPicPr>
            <p:cNvPr id="9" name="Graphique 8">
              <a:extLst>
                <a:ext uri="{FF2B5EF4-FFF2-40B4-BE49-F238E27FC236}">
                  <a16:creationId xmlns:a16="http://schemas.microsoft.com/office/drawing/2014/main" id="{359148C5-D481-5B45-AA98-12C370AE97A1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0852" t="30429" r="20419" b="30341"/>
            <a:stretch/>
          </p:blipFill>
          <p:spPr>
            <a:xfrm>
              <a:off x="1620573" y="1255061"/>
              <a:ext cx="2942462" cy="3023974"/>
            </a:xfrm>
            <a:prstGeom prst="rect">
              <a:avLst/>
            </a:prstGeom>
          </p:spPr>
        </p:pic>
        <p:pic>
          <p:nvPicPr>
            <p:cNvPr id="10" name="Graphique 9">
              <a:extLst>
                <a:ext uri="{FF2B5EF4-FFF2-40B4-BE49-F238E27FC236}">
                  <a16:creationId xmlns:a16="http://schemas.microsoft.com/office/drawing/2014/main" id="{118669A9-F9B4-8D49-9027-11CC7CD879F4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20852" t="30429" r="20419" b="30341"/>
            <a:stretch/>
          </p:blipFill>
          <p:spPr>
            <a:xfrm>
              <a:off x="1620572" y="3199036"/>
              <a:ext cx="6120000" cy="1080000"/>
            </a:xfrm>
            <a:prstGeom prst="rect">
              <a:avLst/>
            </a:prstGeom>
          </p:spPr>
        </p:pic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49E88C1-78A1-1641-86A4-4F9465C56AC9}"/>
              </a:ext>
            </a:extLst>
          </p:cNvPr>
          <p:cNvGrpSpPr/>
          <p:nvPr/>
        </p:nvGrpSpPr>
        <p:grpSpPr>
          <a:xfrm>
            <a:off x="6769681" y="3575662"/>
            <a:ext cx="4062468" cy="3023975"/>
            <a:chOff x="1620572" y="1255061"/>
            <a:chExt cx="6120000" cy="3023975"/>
          </a:xfrm>
        </p:grpSpPr>
        <p:pic>
          <p:nvPicPr>
            <p:cNvPr id="12" name="Graphique 11">
              <a:extLst>
                <a:ext uri="{FF2B5EF4-FFF2-40B4-BE49-F238E27FC236}">
                  <a16:creationId xmlns:a16="http://schemas.microsoft.com/office/drawing/2014/main" id="{CC8F2AC3-7DF1-0E4F-8796-761535CC6553}"/>
                </a:ext>
              </a:extLst>
            </p:cNvPr>
            <p:cNvPicPr>
              <a:picLocks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20852" t="30429" r="20419" b="30341"/>
            <a:stretch/>
          </p:blipFill>
          <p:spPr>
            <a:xfrm>
              <a:off x="1620573" y="1255061"/>
              <a:ext cx="2942462" cy="3023974"/>
            </a:xfrm>
            <a:prstGeom prst="rect">
              <a:avLst/>
            </a:prstGeom>
          </p:spPr>
        </p:pic>
        <p:pic>
          <p:nvPicPr>
            <p:cNvPr id="13" name="Graphique 12">
              <a:extLst>
                <a:ext uri="{FF2B5EF4-FFF2-40B4-BE49-F238E27FC236}">
                  <a16:creationId xmlns:a16="http://schemas.microsoft.com/office/drawing/2014/main" id="{1F2A465B-2356-F74F-992E-86D90A0C33B4}"/>
                </a:ext>
              </a:extLst>
            </p:cNvPr>
            <p:cNvPicPr>
              <a:picLocks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0852" t="30429" r="20419" b="30341"/>
            <a:stretch/>
          </p:blipFill>
          <p:spPr>
            <a:xfrm>
              <a:off x="1620572" y="3199036"/>
              <a:ext cx="6120000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417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>
            <a:extLst>
              <a:ext uri="{FF2B5EF4-FFF2-40B4-BE49-F238E27FC236}">
                <a16:creationId xmlns:a16="http://schemas.microsoft.com/office/drawing/2014/main" id="{A5737597-3923-B44E-8575-CA819D015EC8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852" t="30429" r="20419" b="30341"/>
          <a:stretch/>
        </p:blipFill>
        <p:spPr>
          <a:xfrm>
            <a:off x="1620572" y="3199036"/>
            <a:ext cx="6120000" cy="1080000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D829075F-79F0-C94E-94E3-9FEAD7076977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0852" t="30429" r="20419" b="30341"/>
          <a:stretch/>
        </p:blipFill>
        <p:spPr>
          <a:xfrm>
            <a:off x="1620573" y="1255061"/>
            <a:ext cx="2942462" cy="302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6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que 5">
            <a:extLst>
              <a:ext uri="{FF2B5EF4-FFF2-40B4-BE49-F238E27FC236}">
                <a16:creationId xmlns:a16="http://schemas.microsoft.com/office/drawing/2014/main" id="{D829075F-79F0-C94E-94E3-9FEAD7076977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852" t="30429" r="20419" b="30341"/>
          <a:stretch/>
        </p:blipFill>
        <p:spPr>
          <a:xfrm>
            <a:off x="1620573" y="1255061"/>
            <a:ext cx="2942462" cy="3023974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A5737597-3923-B44E-8575-CA819D015EC8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0852" t="30429" r="20419" b="30341"/>
          <a:stretch/>
        </p:blipFill>
        <p:spPr>
          <a:xfrm>
            <a:off x="1620572" y="3199036"/>
            <a:ext cx="6120000" cy="1080000"/>
          </a:xfrm>
          <a:prstGeom prst="rect">
            <a:avLst/>
          </a:prstGeom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5A0CECE-4BD0-E54B-8314-43D53B13561A}"/>
              </a:ext>
            </a:extLst>
          </p:cNvPr>
          <p:cNvCxnSpPr>
            <a:cxnSpLocks/>
          </p:cNvCxnSpPr>
          <p:nvPr/>
        </p:nvCxnSpPr>
        <p:spPr>
          <a:xfrm>
            <a:off x="1620572" y="4270836"/>
            <a:ext cx="6120000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3A3A170-3454-8D4F-9412-D3A1552D1D76}"/>
              </a:ext>
            </a:extLst>
          </p:cNvPr>
          <p:cNvCxnSpPr>
            <a:cxnSpLocks/>
          </p:cNvCxnSpPr>
          <p:nvPr/>
        </p:nvCxnSpPr>
        <p:spPr>
          <a:xfrm flipV="1">
            <a:off x="1620572" y="1255061"/>
            <a:ext cx="0" cy="3015775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5AC961E-B0E0-6649-9059-88A82EB09A61}"/>
              </a:ext>
            </a:extLst>
          </p:cNvPr>
          <p:cNvCxnSpPr>
            <a:cxnSpLocks/>
          </p:cNvCxnSpPr>
          <p:nvPr/>
        </p:nvCxnSpPr>
        <p:spPr>
          <a:xfrm>
            <a:off x="1620572" y="2919117"/>
            <a:ext cx="6120000" cy="0"/>
          </a:xfrm>
          <a:prstGeom prst="line">
            <a:avLst/>
          </a:prstGeom>
          <a:ln w="19050">
            <a:solidFill>
              <a:schemeClr val="bg1">
                <a:lumMod val="50000"/>
                <a:alpha val="80455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18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>
            <a:extLst>
              <a:ext uri="{FF2B5EF4-FFF2-40B4-BE49-F238E27FC236}">
                <a16:creationId xmlns:a16="http://schemas.microsoft.com/office/drawing/2014/main" id="{A5737597-3923-B44E-8575-CA819D015EC8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852" t="30429" r="20419" b="30341"/>
          <a:stretch/>
        </p:blipFill>
        <p:spPr>
          <a:xfrm>
            <a:off x="1620572" y="3199036"/>
            <a:ext cx="6120000" cy="1080000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D829075F-79F0-C94E-94E3-9FEAD7076977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0852" t="30429" r="20419" b="30341"/>
          <a:stretch/>
        </p:blipFill>
        <p:spPr>
          <a:xfrm>
            <a:off x="1620573" y="1255061"/>
            <a:ext cx="2942462" cy="3023974"/>
          </a:xfrm>
          <a:prstGeom prst="rect">
            <a:avLst/>
          </a:prstGeom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5A0CECE-4BD0-E54B-8314-43D53B13561A}"/>
              </a:ext>
            </a:extLst>
          </p:cNvPr>
          <p:cNvCxnSpPr>
            <a:cxnSpLocks/>
          </p:cNvCxnSpPr>
          <p:nvPr/>
        </p:nvCxnSpPr>
        <p:spPr>
          <a:xfrm>
            <a:off x="1620572" y="4270836"/>
            <a:ext cx="6120000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3A3A170-3454-8D4F-9412-D3A1552D1D76}"/>
              </a:ext>
            </a:extLst>
          </p:cNvPr>
          <p:cNvCxnSpPr>
            <a:cxnSpLocks/>
          </p:cNvCxnSpPr>
          <p:nvPr/>
        </p:nvCxnSpPr>
        <p:spPr>
          <a:xfrm flipV="1">
            <a:off x="1620572" y="1255061"/>
            <a:ext cx="0" cy="3015775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80607BC-5B03-5747-A82C-84388BDB001A}"/>
              </a:ext>
            </a:extLst>
          </p:cNvPr>
          <p:cNvCxnSpPr>
            <a:cxnSpLocks/>
          </p:cNvCxnSpPr>
          <p:nvPr/>
        </p:nvCxnSpPr>
        <p:spPr>
          <a:xfrm>
            <a:off x="1620572" y="2919117"/>
            <a:ext cx="6120000" cy="0"/>
          </a:xfrm>
          <a:prstGeom prst="line">
            <a:avLst/>
          </a:prstGeom>
          <a:ln w="19050">
            <a:solidFill>
              <a:schemeClr val="bg1">
                <a:lumMod val="50000"/>
                <a:alpha val="80455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57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que 5">
            <a:extLst>
              <a:ext uri="{FF2B5EF4-FFF2-40B4-BE49-F238E27FC236}">
                <a16:creationId xmlns:a16="http://schemas.microsoft.com/office/drawing/2014/main" id="{D829075F-79F0-C94E-94E3-9FEAD7076977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852" t="30429" r="20419" b="30341"/>
          <a:stretch/>
        </p:blipFill>
        <p:spPr>
          <a:xfrm>
            <a:off x="1620573" y="1255061"/>
            <a:ext cx="2942462" cy="3023974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A5737597-3923-B44E-8575-CA819D015EC8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0852" t="30429" r="20419" b="30341"/>
          <a:stretch/>
        </p:blipFill>
        <p:spPr>
          <a:xfrm>
            <a:off x="1620572" y="3199036"/>
            <a:ext cx="6120000" cy="1080000"/>
          </a:xfrm>
          <a:prstGeom prst="rect">
            <a:avLst/>
          </a:prstGeom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5A0CECE-4BD0-E54B-8314-43D53B13561A}"/>
              </a:ext>
            </a:extLst>
          </p:cNvPr>
          <p:cNvCxnSpPr>
            <a:cxnSpLocks/>
          </p:cNvCxnSpPr>
          <p:nvPr/>
        </p:nvCxnSpPr>
        <p:spPr>
          <a:xfrm>
            <a:off x="1620572" y="4270836"/>
            <a:ext cx="6120000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3A3A170-3454-8D4F-9412-D3A1552D1D76}"/>
              </a:ext>
            </a:extLst>
          </p:cNvPr>
          <p:cNvCxnSpPr>
            <a:cxnSpLocks/>
          </p:cNvCxnSpPr>
          <p:nvPr/>
        </p:nvCxnSpPr>
        <p:spPr>
          <a:xfrm flipV="1">
            <a:off x="1620572" y="1255061"/>
            <a:ext cx="0" cy="3015775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7B07455-8922-0F47-A85D-5364EC71C32E}"/>
              </a:ext>
            </a:extLst>
          </p:cNvPr>
          <p:cNvCxnSpPr>
            <a:cxnSpLocks/>
          </p:cNvCxnSpPr>
          <p:nvPr/>
        </p:nvCxnSpPr>
        <p:spPr>
          <a:xfrm>
            <a:off x="1620572" y="2919117"/>
            <a:ext cx="6120000" cy="0"/>
          </a:xfrm>
          <a:prstGeom prst="line">
            <a:avLst/>
          </a:prstGeom>
          <a:ln w="19050">
            <a:solidFill>
              <a:schemeClr val="bg1">
                <a:lumMod val="50000"/>
                <a:alpha val="80455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04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737A3D5-45E0-604A-A15A-B65574342B32}"/>
              </a:ext>
            </a:extLst>
          </p:cNvPr>
          <p:cNvGrpSpPr/>
          <p:nvPr/>
        </p:nvGrpSpPr>
        <p:grpSpPr>
          <a:xfrm>
            <a:off x="1620573" y="1255061"/>
            <a:ext cx="3744530" cy="3023975"/>
            <a:chOff x="1620572" y="1255061"/>
            <a:chExt cx="6120000" cy="3023975"/>
          </a:xfrm>
        </p:grpSpPr>
        <p:pic>
          <p:nvPicPr>
            <p:cNvPr id="6" name="Graphique 5">
              <a:extLst>
                <a:ext uri="{FF2B5EF4-FFF2-40B4-BE49-F238E27FC236}">
                  <a16:creationId xmlns:a16="http://schemas.microsoft.com/office/drawing/2014/main" id="{D829075F-79F0-C94E-94E3-9FEAD7076977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0852" t="30429" r="20419" b="30341"/>
            <a:stretch/>
          </p:blipFill>
          <p:spPr>
            <a:xfrm>
              <a:off x="1620573" y="1255061"/>
              <a:ext cx="2942462" cy="3023974"/>
            </a:xfrm>
            <a:prstGeom prst="rect">
              <a:avLst/>
            </a:prstGeom>
          </p:spPr>
        </p:pic>
        <p:pic>
          <p:nvPicPr>
            <p:cNvPr id="7" name="Graphique 6">
              <a:extLst>
                <a:ext uri="{FF2B5EF4-FFF2-40B4-BE49-F238E27FC236}">
                  <a16:creationId xmlns:a16="http://schemas.microsoft.com/office/drawing/2014/main" id="{A5737597-3923-B44E-8575-CA819D015EC8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20852" t="30429" r="20419" b="30341"/>
            <a:stretch/>
          </p:blipFill>
          <p:spPr>
            <a:xfrm>
              <a:off x="1620572" y="3199036"/>
              <a:ext cx="6120000" cy="1080000"/>
            </a:xfrm>
            <a:prstGeom prst="rect">
              <a:avLst/>
            </a:prstGeom>
          </p:spPr>
        </p:pic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D5A0CECE-4BD0-E54B-8314-43D53B13561A}"/>
                </a:ext>
              </a:extLst>
            </p:cNvPr>
            <p:cNvCxnSpPr>
              <a:cxnSpLocks/>
            </p:cNvCxnSpPr>
            <p:nvPr/>
          </p:nvCxnSpPr>
          <p:spPr>
            <a:xfrm>
              <a:off x="1620572" y="4270836"/>
              <a:ext cx="6120000" cy="0"/>
            </a:xfrm>
            <a:prstGeom prst="line">
              <a:avLst/>
            </a:prstGeom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43A3A170-3454-8D4F-9412-D3A1552D1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0572" y="1255061"/>
              <a:ext cx="0" cy="3015775"/>
            </a:xfrm>
            <a:prstGeom prst="line">
              <a:avLst/>
            </a:prstGeom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C7B07455-8922-0F47-A85D-5364EC71C32E}"/>
                </a:ext>
              </a:extLst>
            </p:cNvPr>
            <p:cNvCxnSpPr>
              <a:cxnSpLocks/>
            </p:cNvCxnSpPr>
            <p:nvPr/>
          </p:nvCxnSpPr>
          <p:spPr>
            <a:xfrm>
              <a:off x="1620572" y="2919117"/>
              <a:ext cx="6120000" cy="0"/>
            </a:xfrm>
            <a:prstGeom prst="line">
              <a:avLst/>
            </a:prstGeom>
            <a:ln w="19050">
              <a:solidFill>
                <a:schemeClr val="bg1">
                  <a:lumMod val="50000"/>
                  <a:alpha val="80455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08BD757B-BB7F-884E-844A-C87BE0B5B051}"/>
              </a:ext>
            </a:extLst>
          </p:cNvPr>
          <p:cNvGrpSpPr/>
          <p:nvPr/>
        </p:nvGrpSpPr>
        <p:grpSpPr>
          <a:xfrm>
            <a:off x="6522255" y="80535"/>
            <a:ext cx="3744530" cy="3023975"/>
            <a:chOff x="1620572" y="1255061"/>
            <a:chExt cx="6120000" cy="3023975"/>
          </a:xfrm>
        </p:grpSpPr>
        <p:pic>
          <p:nvPicPr>
            <p:cNvPr id="11" name="Graphique 10">
              <a:extLst>
                <a:ext uri="{FF2B5EF4-FFF2-40B4-BE49-F238E27FC236}">
                  <a16:creationId xmlns:a16="http://schemas.microsoft.com/office/drawing/2014/main" id="{294F7F7F-16FD-B549-96D0-E8626C858CDE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0852" t="30429" r="20419" b="30341"/>
            <a:stretch/>
          </p:blipFill>
          <p:spPr>
            <a:xfrm>
              <a:off x="1620573" y="1255061"/>
              <a:ext cx="2942462" cy="3023974"/>
            </a:xfrm>
            <a:prstGeom prst="rect">
              <a:avLst/>
            </a:prstGeom>
          </p:spPr>
        </p:pic>
        <p:pic>
          <p:nvPicPr>
            <p:cNvPr id="12" name="Graphique 11">
              <a:extLst>
                <a:ext uri="{FF2B5EF4-FFF2-40B4-BE49-F238E27FC236}">
                  <a16:creationId xmlns:a16="http://schemas.microsoft.com/office/drawing/2014/main" id="{ACB813E4-A556-6D44-851D-EB658AE04E2B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20852" t="30429" r="20419" b="30341"/>
            <a:stretch/>
          </p:blipFill>
          <p:spPr>
            <a:xfrm>
              <a:off x="1620572" y="3437200"/>
              <a:ext cx="6120000" cy="841836"/>
            </a:xfrm>
            <a:prstGeom prst="rect">
              <a:avLst/>
            </a:prstGeom>
          </p:spPr>
        </p:pic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B5112786-8D50-214F-BC33-1B7410DBEA8D}"/>
                </a:ext>
              </a:extLst>
            </p:cNvPr>
            <p:cNvCxnSpPr>
              <a:cxnSpLocks/>
            </p:cNvCxnSpPr>
            <p:nvPr/>
          </p:nvCxnSpPr>
          <p:spPr>
            <a:xfrm>
              <a:off x="1620572" y="4270836"/>
              <a:ext cx="6120000" cy="0"/>
            </a:xfrm>
            <a:prstGeom prst="line">
              <a:avLst/>
            </a:prstGeom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2DCDBC7-EB92-494D-A091-C0908CB2F1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0572" y="1255061"/>
              <a:ext cx="0" cy="3015775"/>
            </a:xfrm>
            <a:prstGeom prst="line">
              <a:avLst/>
            </a:prstGeom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03C6986-367D-6B43-A7FF-B407179091A4}"/>
                </a:ext>
              </a:extLst>
            </p:cNvPr>
            <p:cNvCxnSpPr>
              <a:cxnSpLocks/>
            </p:cNvCxnSpPr>
            <p:nvPr/>
          </p:nvCxnSpPr>
          <p:spPr>
            <a:xfrm>
              <a:off x="1620572" y="2919117"/>
              <a:ext cx="6120000" cy="0"/>
            </a:xfrm>
            <a:prstGeom prst="line">
              <a:avLst/>
            </a:prstGeom>
            <a:ln w="15875" cmpd="sng">
              <a:solidFill>
                <a:schemeClr val="bg1">
                  <a:lumMod val="50000"/>
                  <a:alpha val="85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C629E393-5897-374D-9886-F998C2B549CF}"/>
              </a:ext>
            </a:extLst>
          </p:cNvPr>
          <p:cNvGrpSpPr/>
          <p:nvPr/>
        </p:nvGrpSpPr>
        <p:grpSpPr>
          <a:xfrm>
            <a:off x="6522255" y="3614392"/>
            <a:ext cx="3744530" cy="3023975"/>
            <a:chOff x="1620572" y="1255061"/>
            <a:chExt cx="6120000" cy="3023975"/>
          </a:xfrm>
        </p:grpSpPr>
        <p:pic>
          <p:nvPicPr>
            <p:cNvPr id="17" name="Graphique 16">
              <a:extLst>
                <a:ext uri="{FF2B5EF4-FFF2-40B4-BE49-F238E27FC236}">
                  <a16:creationId xmlns:a16="http://schemas.microsoft.com/office/drawing/2014/main" id="{241395A8-CA07-A741-8ACE-EE7DC20EB422}"/>
                </a:ext>
              </a:extLst>
            </p:cNvPr>
            <p:cNvPicPr>
              <a:picLocks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20852" t="30429" r="20419" b="30341"/>
            <a:stretch/>
          </p:blipFill>
          <p:spPr>
            <a:xfrm>
              <a:off x="1620573" y="1255061"/>
              <a:ext cx="2942462" cy="3023974"/>
            </a:xfrm>
            <a:prstGeom prst="rect">
              <a:avLst/>
            </a:prstGeom>
          </p:spPr>
        </p:pic>
        <p:pic>
          <p:nvPicPr>
            <p:cNvPr id="18" name="Graphique 17">
              <a:extLst>
                <a:ext uri="{FF2B5EF4-FFF2-40B4-BE49-F238E27FC236}">
                  <a16:creationId xmlns:a16="http://schemas.microsoft.com/office/drawing/2014/main" id="{05EC7EF0-7B8B-8940-A470-616E1DB4C823}"/>
                </a:ext>
              </a:extLst>
            </p:cNvPr>
            <p:cNvPicPr>
              <a:picLocks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0852" t="30429" r="20419" b="30341"/>
            <a:stretch/>
          </p:blipFill>
          <p:spPr>
            <a:xfrm>
              <a:off x="1620572" y="3437200"/>
              <a:ext cx="6120000" cy="841836"/>
            </a:xfrm>
            <a:prstGeom prst="rect">
              <a:avLst/>
            </a:prstGeom>
          </p:spPr>
        </p:pic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426807D-AD05-8944-B781-23221A74091A}"/>
                </a:ext>
              </a:extLst>
            </p:cNvPr>
            <p:cNvCxnSpPr>
              <a:cxnSpLocks/>
            </p:cNvCxnSpPr>
            <p:nvPr/>
          </p:nvCxnSpPr>
          <p:spPr>
            <a:xfrm>
              <a:off x="1620572" y="4270836"/>
              <a:ext cx="6120000" cy="0"/>
            </a:xfrm>
            <a:prstGeom prst="line">
              <a:avLst/>
            </a:prstGeom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4F4FC1D0-3875-284C-B7EC-EAC67354F8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0572" y="1255061"/>
              <a:ext cx="0" cy="3015775"/>
            </a:xfrm>
            <a:prstGeom prst="line">
              <a:avLst/>
            </a:prstGeom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F25B0612-66F8-3340-976B-99AEEB3F083D}"/>
                </a:ext>
              </a:extLst>
            </p:cNvPr>
            <p:cNvCxnSpPr>
              <a:cxnSpLocks/>
            </p:cNvCxnSpPr>
            <p:nvPr/>
          </p:nvCxnSpPr>
          <p:spPr>
            <a:xfrm>
              <a:off x="1620572" y="2919117"/>
              <a:ext cx="6120000" cy="0"/>
            </a:xfrm>
            <a:prstGeom prst="line">
              <a:avLst/>
            </a:prstGeom>
            <a:ln w="15875" cmpd="sng">
              <a:solidFill>
                <a:schemeClr val="bg1">
                  <a:lumMod val="50000"/>
                  <a:alpha val="85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11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>
            <a:extLst>
              <a:ext uri="{FF2B5EF4-FFF2-40B4-BE49-F238E27FC236}">
                <a16:creationId xmlns:a16="http://schemas.microsoft.com/office/drawing/2014/main" id="{A5737597-3923-B44E-8575-CA819D015EC8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852" t="30429" r="20419" b="30341"/>
          <a:stretch/>
        </p:blipFill>
        <p:spPr>
          <a:xfrm>
            <a:off x="1620572" y="3199036"/>
            <a:ext cx="6120000" cy="1080000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D829075F-79F0-C94E-94E3-9FEAD7076977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0852" t="30429" r="20419" b="30341"/>
          <a:stretch/>
        </p:blipFill>
        <p:spPr>
          <a:xfrm>
            <a:off x="1620573" y="1255061"/>
            <a:ext cx="2942462" cy="3023974"/>
          </a:xfrm>
          <a:prstGeom prst="rect">
            <a:avLst/>
          </a:prstGeom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5A0CECE-4BD0-E54B-8314-43D53B13561A}"/>
              </a:ext>
            </a:extLst>
          </p:cNvPr>
          <p:cNvCxnSpPr>
            <a:cxnSpLocks/>
          </p:cNvCxnSpPr>
          <p:nvPr/>
        </p:nvCxnSpPr>
        <p:spPr>
          <a:xfrm>
            <a:off x="1620572" y="4270836"/>
            <a:ext cx="6120000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3A3A170-3454-8D4F-9412-D3A1552D1D76}"/>
              </a:ext>
            </a:extLst>
          </p:cNvPr>
          <p:cNvCxnSpPr>
            <a:cxnSpLocks/>
          </p:cNvCxnSpPr>
          <p:nvPr/>
        </p:nvCxnSpPr>
        <p:spPr>
          <a:xfrm flipV="1">
            <a:off x="1620572" y="1255061"/>
            <a:ext cx="0" cy="3015775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1EF991B-1005-7D47-A866-54389FAED101}"/>
              </a:ext>
            </a:extLst>
          </p:cNvPr>
          <p:cNvCxnSpPr>
            <a:cxnSpLocks/>
          </p:cNvCxnSpPr>
          <p:nvPr/>
        </p:nvCxnSpPr>
        <p:spPr>
          <a:xfrm>
            <a:off x="1620572" y="2919117"/>
            <a:ext cx="6120000" cy="0"/>
          </a:xfrm>
          <a:prstGeom prst="line">
            <a:avLst/>
          </a:prstGeom>
          <a:ln w="19050">
            <a:solidFill>
              <a:schemeClr val="bg1">
                <a:lumMod val="50000"/>
                <a:alpha val="80455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21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que 5">
            <a:extLst>
              <a:ext uri="{FF2B5EF4-FFF2-40B4-BE49-F238E27FC236}">
                <a16:creationId xmlns:a16="http://schemas.microsoft.com/office/drawing/2014/main" id="{D829075F-79F0-C94E-94E3-9FEAD7076977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852" t="30429" r="20419" b="30341"/>
          <a:stretch/>
        </p:blipFill>
        <p:spPr>
          <a:xfrm>
            <a:off x="1620573" y="1255061"/>
            <a:ext cx="2942462" cy="3023974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A5737597-3923-B44E-8575-CA819D015EC8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0852" t="30429" r="20419" b="30341"/>
          <a:stretch/>
        </p:blipFill>
        <p:spPr>
          <a:xfrm>
            <a:off x="1620572" y="3199036"/>
            <a:ext cx="612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8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>
            <a:extLst>
              <a:ext uri="{FF2B5EF4-FFF2-40B4-BE49-F238E27FC236}">
                <a16:creationId xmlns:a16="http://schemas.microsoft.com/office/drawing/2014/main" id="{A5737597-3923-B44E-8575-CA819D015EC8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852" t="30429" r="20419" b="30341"/>
          <a:stretch/>
        </p:blipFill>
        <p:spPr>
          <a:xfrm>
            <a:off x="1620572" y="3199036"/>
            <a:ext cx="6120000" cy="1080000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D829075F-79F0-C94E-94E3-9FEAD7076977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0852" t="30429" r="20419" b="30341"/>
          <a:stretch/>
        </p:blipFill>
        <p:spPr>
          <a:xfrm>
            <a:off x="1620573" y="1255061"/>
            <a:ext cx="2942462" cy="302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61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que 5">
            <a:extLst>
              <a:ext uri="{FF2B5EF4-FFF2-40B4-BE49-F238E27FC236}">
                <a16:creationId xmlns:a16="http://schemas.microsoft.com/office/drawing/2014/main" id="{D829075F-79F0-C94E-94E3-9FEAD7076977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852" t="30429" r="20419" b="30341"/>
          <a:stretch/>
        </p:blipFill>
        <p:spPr>
          <a:xfrm>
            <a:off x="1620573" y="1255061"/>
            <a:ext cx="2942462" cy="3023974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A5737597-3923-B44E-8575-CA819D015EC8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0852" t="30429" r="20419" b="30341"/>
          <a:stretch/>
        </p:blipFill>
        <p:spPr>
          <a:xfrm>
            <a:off x="1620572" y="3199036"/>
            <a:ext cx="6120000" cy="1080000"/>
          </a:xfrm>
          <a:prstGeom prst="rect">
            <a:avLst/>
          </a:prstGeom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7D2B8545-0E72-634C-8EE5-D5E869241EE0}"/>
              </a:ext>
            </a:extLst>
          </p:cNvPr>
          <p:cNvCxnSpPr/>
          <p:nvPr/>
        </p:nvCxnSpPr>
        <p:spPr>
          <a:xfrm>
            <a:off x="1479732" y="2919117"/>
            <a:ext cx="6260840" cy="0"/>
          </a:xfrm>
          <a:prstGeom prst="line">
            <a:avLst/>
          </a:prstGeom>
          <a:ln w="19050">
            <a:solidFill>
              <a:schemeClr val="bg1">
                <a:lumMod val="50000"/>
                <a:alpha val="80455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5870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</Words>
  <Application>Microsoft Macintosh PowerPoint</Application>
  <PresentationFormat>Grand écran</PresentationFormat>
  <Paragraphs>10</Paragraphs>
  <Slides>11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Starck</dc:creator>
  <cp:lastModifiedBy>Thomas Starck</cp:lastModifiedBy>
  <cp:revision>2</cp:revision>
  <dcterms:created xsi:type="dcterms:W3CDTF">2022-01-23T11:43:44Z</dcterms:created>
  <dcterms:modified xsi:type="dcterms:W3CDTF">2022-01-23T12:46:18Z</dcterms:modified>
</cp:coreProperties>
</file>