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6C6DD-9BB0-483D-AF69-3B115802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364B4-05CE-4BAF-B933-99F48E9B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214FF-F43F-4D6B-92D6-8D52801C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BCC19-5B28-4169-B4E5-721E462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163FF-4D39-40C8-9D06-7BF1747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2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95B8B-10EE-4E98-91E8-759FAF7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36FB05-2EB6-4629-B23A-02AF4F75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7B600-30E0-468E-90E7-44E9921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769FF-CD18-4588-A2FD-D01CDA22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24876-8028-4995-B1CE-08CAB935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07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9C9AC-1F8D-4637-8D02-948276043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389674-60B0-447D-A4E1-65FDC39A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21DAA-A897-46C8-ABE7-3E4B6A17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57048-3DB4-4DE4-ADB7-8CF707BF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AE3D5-52B5-4C67-BCFD-6FA7B5C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8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5C32-96D9-4DC8-A9C5-0544A423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63137-215B-43B9-8A6B-0D328A00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9247E-F888-467B-B2B2-D3CA062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BC432-A228-459D-AB23-7365CAA9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4CFAB-A434-42C5-B8C2-0CD22021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7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94082-6FF2-4995-9DB8-63480DA6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721CC-A620-4AA8-B50A-A81B90A9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21DD5-0A1C-487E-9C6C-471A3FC0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6EF12-ED5A-40A8-85B4-6CD4944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C6C65-FF03-44B5-A94F-72420F2B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4DBC4-D69E-46D9-8F52-F0B400D3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DBD67-C1F5-411B-A14D-46A203D64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A3328-1BC9-408D-8B89-78AC326B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36AB7-C9A9-4A66-A342-DDC33E5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C858B-E415-4F10-AC53-EF8B7F76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72B2A-E2AC-473A-BB47-988EC173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E7D09-E0B5-44F2-A96E-E5FCD0F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5B668-7DC6-427B-89EF-80C6C5EB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B45340-25A1-42D8-B29A-F83E7C3DC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BA7A3F-62BD-4BE5-B309-D289A2F5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9289D3-61D5-46CA-A639-7152AF91A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F179D6-79F9-4E6E-9839-D30C4AC6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F21BF0-99E3-484C-A4EF-B35BCD1A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2F0E0B-FE09-48EF-8C7C-BBEFA79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7AF2E-7876-4E8C-8E0E-69C9F72A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D94A94-8AED-4EC5-9244-49CD4E31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FE0E0D-A545-4F17-BA41-D82E3C9F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48571A-5C00-4C9C-A4C9-2E8049F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5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CC71E-2350-441F-BB1D-8E9C07CA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3E2B17-9CF7-46AA-8DE5-9CCBB32D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F413CD-DDED-4CEA-BDB1-4267E3A9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5A4A7-57B7-42D6-A0C0-6F5DFDE8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17A9B-251F-4A08-ABAF-65AE4B8A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D4430-E0BB-4C75-896B-9BB2B702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140D2-1340-4227-9635-03B15C5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A8D649-F10C-41C7-BA5F-9FDD93C8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1BDBE-84B6-49DD-B198-749F17A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1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584C2-A5C8-4521-9B5B-1ACCA0DC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1011C9-AE05-4C15-850B-409B6FC0B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FBBD1-AEF0-4407-B003-5976E6618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76BEAC-98E6-46D0-A6FB-E51753BF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C9D643-190B-4BF7-BEA4-F7236C7C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53BC2-6C41-4A4C-A165-8453316C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1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2ABD6D-4D26-4CCB-A0C4-F2DDD4F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42C5E-8AAC-4D68-919D-9D7D62C8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EC14A-A42B-4A56-90EB-D2E75B4A7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CB04-ABFB-4A7F-A193-B145726A731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D5BD0-9FE7-4596-A083-69D2E227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C86FF-A380-471B-8284-E88F85AB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5FEF-1464-4F1D-9790-A138D3A305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5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Nightmare Before Christmas Oogie Boogie Inspired Tee Tank or | Etsy">
            <a:extLst>
              <a:ext uri="{FF2B5EF4-FFF2-40B4-BE49-F238E27FC236}">
                <a16:creationId xmlns:a16="http://schemas.microsoft.com/office/drawing/2014/main" id="{5A9D1F8F-C1A5-43D0-BC38-2F45CC75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48" y="1990529"/>
            <a:ext cx="1878601" cy="18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Videojuegos: Inside | La Crónica de Hoy - Jalisco">
            <a:extLst>
              <a:ext uri="{FF2B5EF4-FFF2-40B4-BE49-F238E27FC236}">
                <a16:creationId xmlns:a16="http://schemas.microsoft.com/office/drawing/2014/main" id="{55598DD9-FFDE-4D2D-B65F-D60F52EF2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1" y="1569607"/>
            <a:ext cx="3109319" cy="18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sh your Jak: Howl of the Monster">
            <a:extLst>
              <a:ext uri="{FF2B5EF4-FFF2-40B4-BE49-F238E27FC236}">
                <a16:creationId xmlns:a16="http://schemas.microsoft.com/office/drawing/2014/main" id="{2F2914B6-75D1-4EE1-8270-31964B45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38" y="5415054"/>
            <a:ext cx="2488453" cy="139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nálisis de Inside para PS4 - 3DJuegos">
            <a:extLst>
              <a:ext uri="{FF2B5EF4-FFF2-40B4-BE49-F238E27FC236}">
                <a16:creationId xmlns:a16="http://schemas.microsoft.com/office/drawing/2014/main" id="{79054603-7748-4BDE-99B4-5B8A9C68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29" y="3671071"/>
            <a:ext cx="3687957" cy="16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utumn, button, and Halloween image">
            <a:extLst>
              <a:ext uri="{FF2B5EF4-FFF2-40B4-BE49-F238E27FC236}">
                <a16:creationId xmlns:a16="http://schemas.microsoft.com/office/drawing/2014/main" id="{6CAE8912-F698-4107-A378-9892FA1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7" y="111155"/>
            <a:ext cx="1521103" cy="12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ijah Wood, Jack Jones, and Collin Dean in Over the Garden Wall (2014)">
            <a:extLst>
              <a:ext uri="{FF2B5EF4-FFF2-40B4-BE49-F238E27FC236}">
                <a16:creationId xmlns:a16="http://schemas.microsoft.com/office/drawing/2014/main" id="{36647448-4EAD-4482-B4AA-0A95E6D4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17" y="191741"/>
            <a:ext cx="2086394" cy="2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interest: Lily Zarate">
            <a:extLst>
              <a:ext uri="{FF2B5EF4-FFF2-40B4-BE49-F238E27FC236}">
                <a16:creationId xmlns:a16="http://schemas.microsoft.com/office/drawing/2014/main" id="{6FBEF05D-F4A0-4C35-95D4-8DB921B4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5" y="1852619"/>
            <a:ext cx="1506782" cy="21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ether Krista Amira Calvo was so swept up in the panic or if her mind has forcibly forgotten it she cannot tell, but a childhood memory was brought back to her the first time she watched Over the …">
            <a:extLst>
              <a:ext uri="{FF2B5EF4-FFF2-40B4-BE49-F238E27FC236}">
                <a16:creationId xmlns:a16="http://schemas.microsoft.com/office/drawing/2014/main" id="{ACD5113F-047B-475A-A346-1A1C876D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6" y="1788430"/>
            <a:ext cx="3396297" cy="19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 all your Ghibli products on Hello Japan - Import shop specialist based in Tokyo.📷: Spirited Away — Name all the characters! 🧡 #ghibli #studioghibli #anime #animation #totoro #miyazaki #ponyo #spiritedaway #japan #hayaomiyazaki #film #movies">
            <a:extLst>
              <a:ext uri="{FF2B5EF4-FFF2-40B4-BE49-F238E27FC236}">
                <a16:creationId xmlns:a16="http://schemas.microsoft.com/office/drawing/2014/main" id="{8DBD8AC5-2BCA-4316-AED7-C251E9E1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6" y="2619848"/>
            <a:ext cx="2132116" cy="21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ick Or Treat, 1952">
            <a:extLst>
              <a:ext uri="{FF2B5EF4-FFF2-40B4-BE49-F238E27FC236}">
                <a16:creationId xmlns:a16="http://schemas.microsoft.com/office/drawing/2014/main" id="{3124FF8A-F555-43BB-93AD-E1FEBA13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" y="4802104"/>
            <a:ext cx="2480360" cy="18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oraline | Tumblr">
            <a:extLst>
              <a:ext uri="{FF2B5EF4-FFF2-40B4-BE49-F238E27FC236}">
                <a16:creationId xmlns:a16="http://schemas.microsoft.com/office/drawing/2014/main" id="{3AEA7CAE-BE8C-43AC-AA82-DB423FDD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07745" y="-707499"/>
            <a:ext cx="1826143" cy="32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mbo is currently available for free on PC | OC3D News">
            <a:extLst>
              <a:ext uri="{FF2B5EF4-FFF2-40B4-BE49-F238E27FC236}">
                <a16:creationId xmlns:a16="http://schemas.microsoft.com/office/drawing/2014/main" id="{78B31424-9653-4AD7-B7F0-51075CEC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79" y="121259"/>
            <a:ext cx="4295614" cy="17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22 Imágenes sobre la Navidarks que solo entenderás si tienes el alma oscura">
            <a:extLst>
              <a:ext uri="{FF2B5EF4-FFF2-40B4-BE49-F238E27FC236}">
                <a16:creationId xmlns:a16="http://schemas.microsoft.com/office/drawing/2014/main" id="{BEED0180-E8DD-4CE4-B40D-0F846040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66" y="4752748"/>
            <a:ext cx="3105943" cy="18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ownload Coraline wallpaper by _lovey_ - 63 - Free on ZEDGE™ now. Browse millions of popular cartoons Wallpapers and Ringtones on Zedge and personalize your phone to suit you. Browse our content now and free your phone">
            <a:extLst>
              <a:ext uri="{FF2B5EF4-FFF2-40B4-BE49-F238E27FC236}">
                <a16:creationId xmlns:a16="http://schemas.microsoft.com/office/drawing/2014/main" id="{5B0F85BB-8699-4AA2-A874-050FA181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47" y="287196"/>
            <a:ext cx="1971453" cy="17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Photos for free corpse, bride, skeleton - to the desktop">
            <a:extLst>
              <a:ext uri="{FF2B5EF4-FFF2-40B4-BE49-F238E27FC236}">
                <a16:creationId xmlns:a16="http://schemas.microsoft.com/office/drawing/2014/main" id="{651398B1-E4C9-48A1-B789-024BC85F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01" y="3813727"/>
            <a:ext cx="2656592" cy="16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What’s The Weirdest Thing You’ve Gotten While Trick-Or-Treating?">
            <a:extLst>
              <a:ext uri="{FF2B5EF4-FFF2-40B4-BE49-F238E27FC236}">
                <a16:creationId xmlns:a16="http://schemas.microsoft.com/office/drawing/2014/main" id="{6EABB8E7-15BB-4CBC-BFC5-40820BF2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4" y="5322588"/>
            <a:ext cx="2154880" cy="14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Limbo (videojuego) - EcuRed">
            <a:extLst>
              <a:ext uri="{FF2B5EF4-FFF2-40B4-BE49-F238E27FC236}">
                <a16:creationId xmlns:a16="http://schemas.microsoft.com/office/drawing/2014/main" id="{24BD7717-4028-49FC-BB4B-5662E3DD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92" y="3393581"/>
            <a:ext cx="2425684" cy="13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oraline #wybie #otherwybie - Wybie Coraline Sewn Mouth, HD Png Download -  kindpng">
            <a:extLst>
              <a:ext uri="{FF2B5EF4-FFF2-40B4-BE49-F238E27FC236}">
                <a16:creationId xmlns:a16="http://schemas.microsoft.com/office/drawing/2014/main" id="{054D4597-8EB5-4970-BC14-961A3FAB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66" y="2345356"/>
            <a:ext cx="1920524" cy="14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Complete Edition announced for Nintendo Switch | Nightmares art, Little  nightmares fanart, Nightmare">
            <a:extLst>
              <a:ext uri="{FF2B5EF4-FFF2-40B4-BE49-F238E27FC236}">
                <a16:creationId xmlns:a16="http://schemas.microsoft.com/office/drawing/2014/main" id="{2A6D081C-36EC-48DD-8A22-27D9E009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9" y="875816"/>
            <a:ext cx="1360849" cy="19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4" descr="Jack Skellington | Great Characters Wiki | Fandom">
            <a:extLst>
              <a:ext uri="{FF2B5EF4-FFF2-40B4-BE49-F238E27FC236}">
                <a16:creationId xmlns:a16="http://schemas.microsoft.com/office/drawing/2014/main" id="{6F03D58A-5C86-4383-A78D-2D9CD41D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64" y="1372717"/>
            <a:ext cx="2259184" cy="41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ittle Nightmare 2, los dos gameplays de la Gamescom 2020 | StadiaHoy">
            <a:extLst>
              <a:ext uri="{FF2B5EF4-FFF2-40B4-BE49-F238E27FC236}">
                <a16:creationId xmlns:a16="http://schemas.microsoft.com/office/drawing/2014/main" id="{9FE80978-9927-4C9D-8F7B-4024A30E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08" y="5098905"/>
            <a:ext cx="2855355" cy="160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8">
            <a:extLst>
              <a:ext uri="{FF2B5EF4-FFF2-40B4-BE49-F238E27FC236}">
                <a16:creationId xmlns:a16="http://schemas.microsoft.com/office/drawing/2014/main" id="{4C970C9A-AC56-4FCB-81C2-18365798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4754"/>
            <a:ext cx="1611493" cy="15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4" descr="Download Coraline Png, Transparent Png - uokpl.rs">
            <a:extLst>
              <a:ext uri="{FF2B5EF4-FFF2-40B4-BE49-F238E27FC236}">
                <a16:creationId xmlns:a16="http://schemas.microsoft.com/office/drawing/2014/main" id="{9E6B2B01-8D0E-4FB3-9848-AB6A709D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430" y="3751778"/>
            <a:ext cx="1763032" cy="25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6DA3CE75-793C-4C84-8CBA-EBACEE8A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4" y="3159258"/>
            <a:ext cx="2154880" cy="3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6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</dc:creator>
  <cp:lastModifiedBy>Eva LUCAS LEIRO</cp:lastModifiedBy>
  <cp:revision>7</cp:revision>
  <dcterms:created xsi:type="dcterms:W3CDTF">2020-09-29T11:58:44Z</dcterms:created>
  <dcterms:modified xsi:type="dcterms:W3CDTF">2020-09-29T12:55:09Z</dcterms:modified>
</cp:coreProperties>
</file>