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rganigramme : Données 15"/>
          <p:cNvSpPr/>
          <p:nvPr/>
        </p:nvSpPr>
        <p:spPr>
          <a:xfrm>
            <a:off x="3640974" y="0"/>
            <a:ext cx="7340139" cy="6857999"/>
          </a:xfrm>
          <a:prstGeom prst="flowChartInputOutpu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 descr="Client–server model - Wikipedi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t="6329" r="68318" b="68174"/>
          <a:stretch/>
        </p:blipFill>
        <p:spPr>
          <a:xfrm>
            <a:off x="1022092" y="940954"/>
            <a:ext cx="1388226" cy="1172096"/>
          </a:xfrm>
          <a:prstGeom prst="rect">
            <a:avLst/>
          </a:prstGeom>
        </p:spPr>
      </p:pic>
      <p:pic>
        <p:nvPicPr>
          <p:cNvPr id="4" name="Image 3" descr="Client–server model - Wikipedi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7432" r="82350" b="37071"/>
          <a:stretch/>
        </p:blipFill>
        <p:spPr>
          <a:xfrm>
            <a:off x="464340" y="2168930"/>
            <a:ext cx="861752" cy="1172096"/>
          </a:xfrm>
          <a:prstGeom prst="rect">
            <a:avLst/>
          </a:prstGeom>
        </p:spPr>
      </p:pic>
      <p:pic>
        <p:nvPicPr>
          <p:cNvPr id="5" name="Image 4" descr="Client–server model - Wikipedi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71428" r="65785" b="3075"/>
          <a:stretch/>
        </p:blipFill>
        <p:spPr>
          <a:xfrm>
            <a:off x="1412808" y="2307480"/>
            <a:ext cx="1715192" cy="1172096"/>
          </a:xfrm>
          <a:prstGeom prst="rect">
            <a:avLst/>
          </a:prstGeom>
        </p:spPr>
      </p:pic>
      <p:pic>
        <p:nvPicPr>
          <p:cNvPr id="6" name="Image 5" descr="Client–server model - Wikipedi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4" t="25987" r="4321" b="28584"/>
          <a:stretch/>
        </p:blipFill>
        <p:spPr>
          <a:xfrm>
            <a:off x="4938645" y="4100229"/>
            <a:ext cx="1235364" cy="2088344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8345055" y="2534231"/>
            <a:ext cx="1733824" cy="2162690"/>
            <a:chOff x="5019964" y="3262280"/>
            <a:chExt cx="1733824" cy="2162690"/>
          </a:xfrm>
        </p:grpSpPr>
        <p:pic>
          <p:nvPicPr>
            <p:cNvPr id="7" name="Image 6" descr="Client–server model - Wikipedia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4" t="25987" r="4321" b="28584"/>
            <a:stretch/>
          </p:blipFill>
          <p:spPr>
            <a:xfrm>
              <a:off x="5019964" y="3262280"/>
              <a:ext cx="1235364" cy="2088344"/>
            </a:xfrm>
            <a:prstGeom prst="rect">
              <a:avLst/>
            </a:prstGeom>
          </p:spPr>
        </p:pic>
        <p:pic>
          <p:nvPicPr>
            <p:cNvPr id="8" name="Image 7" descr="Database Free PNG Image | PNG All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867" y="4042758"/>
              <a:ext cx="996921" cy="1382212"/>
            </a:xfrm>
            <a:prstGeom prst="rect">
              <a:avLst/>
            </a:prstGeom>
          </p:spPr>
        </p:pic>
      </p:grpSp>
      <p:grpSp>
        <p:nvGrpSpPr>
          <p:cNvPr id="15" name="Groupe 14"/>
          <p:cNvGrpSpPr/>
          <p:nvPr/>
        </p:nvGrpSpPr>
        <p:grpSpPr>
          <a:xfrm>
            <a:off x="5402898" y="55692"/>
            <a:ext cx="2063945" cy="2441366"/>
            <a:chOff x="4554371" y="3615346"/>
            <a:chExt cx="2063945" cy="2441366"/>
          </a:xfrm>
        </p:grpSpPr>
        <p:pic>
          <p:nvPicPr>
            <p:cNvPr id="10" name="Image 9" descr="Client–server model - Wikipedia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4" t="25987" r="4321" b="28584"/>
            <a:stretch/>
          </p:blipFill>
          <p:spPr>
            <a:xfrm>
              <a:off x="4554371" y="3615346"/>
              <a:ext cx="1235364" cy="2088344"/>
            </a:xfrm>
            <a:prstGeom prst="rect">
              <a:avLst/>
            </a:prstGeom>
          </p:spPr>
        </p:pic>
        <p:grpSp>
          <p:nvGrpSpPr>
            <p:cNvPr id="14" name="Groupe 13"/>
            <p:cNvGrpSpPr/>
            <p:nvPr/>
          </p:nvGrpSpPr>
          <p:grpSpPr>
            <a:xfrm>
              <a:off x="5133571" y="5350668"/>
              <a:ext cx="1484745" cy="706044"/>
              <a:chOff x="4909128" y="4996448"/>
              <a:chExt cx="1804785" cy="857044"/>
            </a:xfrm>
          </p:grpSpPr>
          <p:pic>
            <p:nvPicPr>
              <p:cNvPr id="11" name="Image 10" descr="HTML5 Logos and Badges by daPhyre on DeviantArt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85" t="5311" r="66319" b="57874"/>
              <a:stretch/>
            </p:blipFill>
            <p:spPr>
              <a:xfrm>
                <a:off x="4909128" y="4996448"/>
                <a:ext cx="698268" cy="857044"/>
              </a:xfrm>
              <a:prstGeom prst="rect">
                <a:avLst/>
              </a:prstGeom>
            </p:spPr>
          </p:pic>
          <p:pic>
            <p:nvPicPr>
              <p:cNvPr id="12" name="Image 11" descr="HTML5 Logos and Badges by daPhyre on DeviantArt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26" t="5311" r="39844" b="57874"/>
              <a:stretch/>
            </p:blipFill>
            <p:spPr>
              <a:xfrm>
                <a:off x="6073833" y="4996448"/>
                <a:ext cx="640080" cy="857044"/>
              </a:xfrm>
              <a:prstGeom prst="rect">
                <a:avLst/>
              </a:prstGeom>
            </p:spPr>
          </p:pic>
          <p:pic>
            <p:nvPicPr>
              <p:cNvPr id="13" name="Image 12" descr="HTML5 Logos and Badges by daPhyre on DeviantArt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21" t="5311" r="14185" b="57874"/>
              <a:stretch/>
            </p:blipFill>
            <p:spPr>
              <a:xfrm>
                <a:off x="5527111" y="4996448"/>
                <a:ext cx="593438" cy="857044"/>
              </a:xfrm>
              <a:prstGeom prst="rect">
                <a:avLst/>
              </a:prstGeom>
            </p:spPr>
          </p:pic>
        </p:grpSp>
      </p:grpSp>
      <p:pic>
        <p:nvPicPr>
          <p:cNvPr id="17" name="Image 16" descr="Windows 10 IoT Core Insider Preview e Raspberry Pi 3 ...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9" t="27227" r="20678" b="39134"/>
          <a:stretch/>
        </p:blipFill>
        <p:spPr>
          <a:xfrm>
            <a:off x="678108" y="3420574"/>
            <a:ext cx="687968" cy="915710"/>
          </a:xfrm>
          <a:prstGeom prst="rect">
            <a:avLst/>
          </a:prstGeom>
        </p:spPr>
      </p:pic>
      <p:sp>
        <p:nvSpPr>
          <p:cNvPr id="19" name="Rectangle horizontal à deux flèches 18"/>
          <p:cNvSpPr/>
          <p:nvPr/>
        </p:nvSpPr>
        <p:spPr>
          <a:xfrm rot="1115018">
            <a:off x="1803797" y="4261419"/>
            <a:ext cx="3027717" cy="1063330"/>
          </a:xfrm>
          <a:prstGeom prst="leftRightArrow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 / GET – POST …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359347" y="3652648"/>
            <a:ext cx="224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CLIENT - Navigateur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92945" y="2497058"/>
            <a:ext cx="64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RWD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04602" y="615395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BACKEND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11316" y="142168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FRONTEND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27855" y="4696921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SGBD-R MySQL</a:t>
            </a:r>
            <a:endParaRPr lang="fr-FR" dirty="0"/>
          </a:p>
        </p:txBody>
      </p:sp>
      <p:sp>
        <p:nvSpPr>
          <p:cNvPr id="29" name="Rectangle horizontal à deux flèches 28"/>
          <p:cNvSpPr/>
          <p:nvPr/>
        </p:nvSpPr>
        <p:spPr>
          <a:xfrm rot="20048539">
            <a:off x="2978319" y="1373757"/>
            <a:ext cx="2431304" cy="1059452"/>
          </a:xfrm>
          <a:prstGeom prst="leftRightArrow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 / GET – POST …</a:t>
            </a:r>
            <a:endParaRPr lang="fr-FR" dirty="0"/>
          </a:p>
        </p:txBody>
      </p:sp>
      <p:sp>
        <p:nvSpPr>
          <p:cNvPr id="30" name="Rectangle horizontal à deux flèches 29"/>
          <p:cNvSpPr/>
          <p:nvPr/>
        </p:nvSpPr>
        <p:spPr>
          <a:xfrm rot="19767010">
            <a:off x="6206439" y="4243858"/>
            <a:ext cx="2209207" cy="1197488"/>
          </a:xfrm>
          <a:prstGeom prst="leftRightArrow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 / GET – POST …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494258" y="494242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99651" y="5172016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29201" y="471765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POO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24789" y="1187418"/>
            <a:ext cx="124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PHP - POO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451074" y="4490481"/>
            <a:ext cx="1235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PHP - PDO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368137" y="3884722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82309" y="972120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78812" y="4266791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74693" y="2760711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99651" y="5394371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575102" y="249705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Apache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68050" y="3996304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Apache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07531" y="735624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AJAX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48654" y="410001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AJAX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03085" y="526380"/>
            <a:ext cx="192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Prog. En couches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5378812" y="5634370"/>
            <a:ext cx="192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Prog. En couches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1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42664"/>
              </p:ext>
            </p:extLst>
          </p:nvPr>
        </p:nvGraphicFramePr>
        <p:xfrm>
          <a:off x="701962" y="212586"/>
          <a:ext cx="9713885" cy="599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2">
                  <a:extLst>
                    <a:ext uri="{9D8B030D-6E8A-4147-A177-3AD203B41FA5}">
                      <a16:colId xmlns:a16="http://schemas.microsoft.com/office/drawing/2014/main" val="4105210425"/>
                    </a:ext>
                  </a:extLst>
                </a:gridCol>
                <a:gridCol w="3048460">
                  <a:extLst>
                    <a:ext uri="{9D8B030D-6E8A-4147-A177-3AD203B41FA5}">
                      <a16:colId xmlns:a16="http://schemas.microsoft.com/office/drawing/2014/main" val="387111159"/>
                    </a:ext>
                  </a:extLst>
                </a:gridCol>
                <a:gridCol w="2675044">
                  <a:extLst>
                    <a:ext uri="{9D8B030D-6E8A-4147-A177-3AD203B41FA5}">
                      <a16:colId xmlns:a16="http://schemas.microsoft.com/office/drawing/2014/main" val="1506674878"/>
                    </a:ext>
                  </a:extLst>
                </a:gridCol>
                <a:gridCol w="2181899">
                  <a:extLst>
                    <a:ext uri="{9D8B030D-6E8A-4147-A177-3AD203B41FA5}">
                      <a16:colId xmlns:a16="http://schemas.microsoft.com/office/drawing/2014/main" val="3729958417"/>
                    </a:ext>
                  </a:extLst>
                </a:gridCol>
              </a:tblGrid>
              <a:tr h="6862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65110"/>
                  </a:ext>
                </a:extLst>
              </a:tr>
              <a:tr h="686243">
                <a:tc>
                  <a:txBody>
                    <a:bodyPr/>
                    <a:lstStyle/>
                    <a:p>
                      <a:r>
                        <a:rPr lang="fr-FR" dirty="0" smtClean="0"/>
                        <a:t>HTML / CSS / JS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PHP</a:t>
                      </a:r>
                    </a:p>
                    <a:p>
                      <a:r>
                        <a:rPr lang="fr-FR" dirty="0" smtClean="0"/>
                        <a:t>Variables super globales</a:t>
                      </a:r>
                    </a:p>
                    <a:p>
                      <a:r>
                        <a:rPr lang="fr-FR" dirty="0" smtClean="0"/>
                        <a:t>Tableaux associatifs</a:t>
                      </a:r>
                    </a:p>
                    <a:p>
                      <a:r>
                        <a:rPr lang="fr-FR" dirty="0" smtClean="0"/>
                        <a:t>PDO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6073"/>
                  </a:ext>
                </a:extLst>
              </a:tr>
              <a:tr h="686243">
                <a:tc>
                  <a:txBody>
                    <a:bodyPr/>
                    <a:lstStyle/>
                    <a:p>
                      <a:r>
                        <a:rPr lang="fr-FR" dirty="0" smtClean="0"/>
                        <a:t>PROMISE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BACKEND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FRONTEND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46464"/>
                  </a:ext>
                </a:extLst>
              </a:tr>
              <a:tr h="686243">
                <a:tc>
                  <a:txBody>
                    <a:bodyPr/>
                    <a:lstStyle/>
                    <a:p>
                      <a:r>
                        <a:rPr lang="fr-FR" dirty="0" smtClean="0"/>
                        <a:t>POO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RWD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DCU / DSE</a:t>
                      </a:r>
                      <a:r>
                        <a:rPr lang="fr-FR" baseline="0" dirty="0" smtClean="0"/>
                        <a:t> / Diagramme d’activité / UML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BDD-R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55535"/>
                  </a:ext>
                </a:extLst>
              </a:tr>
              <a:tr h="686243">
                <a:tc>
                  <a:txBody>
                    <a:bodyPr/>
                    <a:lstStyle/>
                    <a:p>
                      <a:r>
                        <a:rPr lang="fr-FR" dirty="0" smtClean="0"/>
                        <a:t>MCD – MERISE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 GET POST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</a:t>
                      </a:r>
                      <a:r>
                        <a:rPr lang="fr-FR" baseline="0" dirty="0" smtClean="0"/>
                        <a:t> STATUS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64370"/>
                  </a:ext>
                </a:extLst>
              </a:tr>
              <a:tr h="686243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- Navigateur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CORS CSRF XSS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78021"/>
                  </a:ext>
                </a:extLst>
              </a:tr>
              <a:tr h="686243">
                <a:tc>
                  <a:txBody>
                    <a:bodyPr/>
                    <a:lstStyle/>
                    <a:p>
                      <a:r>
                        <a:rPr lang="fr-FR" dirty="0" smtClean="0"/>
                        <a:t>Prog. En couches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SGBD-R 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Apache / WAMP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Separation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Concerns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49687"/>
                  </a:ext>
                </a:extLst>
              </a:tr>
              <a:tr h="686243">
                <a:tc>
                  <a:txBody>
                    <a:bodyPr/>
                    <a:lstStyle/>
                    <a:p>
                      <a:r>
                        <a:rPr lang="fr-FR" dirty="0" smtClean="0"/>
                        <a:t>DRY – KISS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RTFM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COOCKIE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0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115</Words>
  <Application>Microsoft Office PowerPoint</Application>
  <PresentationFormat>Grand écran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MARDI 29 janvier  08h30-12h30 EVALUATION  HTML-CSS-WEB Responsive </dc:title>
  <dc:creator>31010-58-24</dc:creator>
  <cp:lastModifiedBy>31010-58-24</cp:lastModifiedBy>
  <cp:revision>16</cp:revision>
  <dcterms:created xsi:type="dcterms:W3CDTF">2019-01-22T11:09:26Z</dcterms:created>
  <dcterms:modified xsi:type="dcterms:W3CDTF">2019-02-14T10:04:30Z</dcterms:modified>
</cp:coreProperties>
</file>