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3320713" cy="15479713"/>
  <p:notesSz cx="6858000" cy="9144000"/>
  <p:defaultTextStyle>
    <a:defPPr>
      <a:defRPr lang="en-US"/>
    </a:defPPr>
    <a:lvl1pPr marL="0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1pPr>
    <a:lvl2pPr marL="445836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2pPr>
    <a:lvl3pPr marL="891671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3pPr>
    <a:lvl4pPr marL="1337508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4pPr>
    <a:lvl5pPr marL="1783343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5pPr>
    <a:lvl6pPr marL="2229180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6pPr>
    <a:lvl7pPr marL="2675015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7pPr>
    <a:lvl8pPr marL="3120852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8pPr>
    <a:lvl9pPr marL="3566688" algn="l" defTabSz="891671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46"/>
  </p:normalViewPr>
  <p:slideViewPr>
    <p:cSldViewPr snapToGrid="0" snapToObjects="1">
      <p:cViewPr>
        <p:scale>
          <a:sx n="50" d="100"/>
          <a:sy n="50" d="100"/>
        </p:scale>
        <p:origin x="1816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2533371"/>
            <a:ext cx="11322606" cy="5389233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8130434"/>
            <a:ext cx="9990535" cy="3737346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824152"/>
            <a:ext cx="2872279" cy="13118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824152"/>
            <a:ext cx="8450327" cy="131183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3859183"/>
            <a:ext cx="11489115" cy="6439129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10359229"/>
            <a:ext cx="11489115" cy="3386186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4120757"/>
            <a:ext cx="5661303" cy="9821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4120757"/>
            <a:ext cx="5661303" cy="9821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824155"/>
            <a:ext cx="11489115" cy="299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3794681"/>
            <a:ext cx="5635285" cy="185971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5654395"/>
            <a:ext cx="5635285" cy="8316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3794681"/>
            <a:ext cx="5663038" cy="185971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5654395"/>
            <a:ext cx="5663038" cy="8316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31981"/>
            <a:ext cx="4296277" cy="3611933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2228796"/>
            <a:ext cx="6743611" cy="11000629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643914"/>
            <a:ext cx="4296277" cy="8603425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31981"/>
            <a:ext cx="4296277" cy="3611933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2228796"/>
            <a:ext cx="6743611" cy="11000629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643914"/>
            <a:ext cx="4296277" cy="8603425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824155"/>
            <a:ext cx="11489115" cy="299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4120757"/>
            <a:ext cx="11489115" cy="98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4347404"/>
            <a:ext cx="2997160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1657-13BE-5145-A872-C572028FA45D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4347404"/>
            <a:ext cx="4495741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4347404"/>
            <a:ext cx="2997160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6EE1-CE65-6E40-8E9B-5AC21424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08C5D-8C3A-A647-A8AD-7B097A9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0" y="92890"/>
            <a:ext cx="4572269" cy="3048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455C8-1A16-B34A-8BA6-83D841FE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05" y="92890"/>
            <a:ext cx="4572269" cy="304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7617A-E1B0-AE44-9247-E4D8B9EC3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30" y="3141070"/>
            <a:ext cx="4572269" cy="3048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C74748-E02C-DF40-A16C-5339C62DF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349" y="92890"/>
            <a:ext cx="4572269" cy="3048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7E1B9-6C76-BB4A-9882-65AA962D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30" y="9237428"/>
            <a:ext cx="4572269" cy="3048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61DD7-F75D-E74D-8E7A-030676763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349" y="6189249"/>
            <a:ext cx="4572269" cy="3048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1D5A97-D3B2-9047-BE31-A504D54F5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205" y="6189249"/>
            <a:ext cx="4572269" cy="30481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ECC669-9FD9-0F4C-852D-8D7A2B5D3F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30" y="6189249"/>
            <a:ext cx="4572269" cy="3048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7978AE-3880-AD48-B5B4-F9FFDE2AE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8349" y="3141070"/>
            <a:ext cx="4572269" cy="3048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6012D6-8E67-1041-B09E-998C9CC4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1205" y="3141070"/>
            <a:ext cx="4572269" cy="30481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BCA4F0E-189A-EE42-AB08-B58104449A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8349" y="12285607"/>
            <a:ext cx="4572269" cy="30481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EB468F-E92F-5947-AA2D-312297FAC0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1205" y="12285607"/>
            <a:ext cx="4572269" cy="3048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048F-DED8-1D4E-BAB0-CA9E4D2B96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630" y="12285607"/>
            <a:ext cx="4572269" cy="3048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0CAF29-93E0-C34D-B55A-A9F652BF0C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88349" y="9237428"/>
            <a:ext cx="4572269" cy="30481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008F68-B8BA-D644-B89E-9E677BC4A3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1205" y="9237428"/>
            <a:ext cx="4572269" cy="30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Evaristus Mbanefo</dc:creator>
  <cp:lastModifiedBy>Evaristus Mbanefo</cp:lastModifiedBy>
  <cp:revision>2</cp:revision>
  <dcterms:created xsi:type="dcterms:W3CDTF">2020-12-12T20:44:45Z</dcterms:created>
  <dcterms:modified xsi:type="dcterms:W3CDTF">2020-12-12T21:02:03Z</dcterms:modified>
</cp:coreProperties>
</file>