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3320713" cy="15479713"/>
  <p:notesSz cx="6858000" cy="9144000"/>
  <p:defaultTextStyle>
    <a:defPPr>
      <a:defRPr lang="en-US"/>
    </a:defPPr>
    <a:lvl1pPr marL="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7"/>
    <p:restoredTop sz="94646"/>
  </p:normalViewPr>
  <p:slideViewPr>
    <p:cSldViewPr snapToGrid="0" snapToObjects="1">
      <p:cViewPr varScale="1">
        <p:scale>
          <a:sx n="42" d="100"/>
          <a:sy n="42" d="100"/>
        </p:scale>
        <p:origin x="21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54" y="2533371"/>
            <a:ext cx="11322606" cy="5389233"/>
          </a:xfrm>
        </p:spPr>
        <p:txBody>
          <a:bodyPr anchor="b"/>
          <a:lstStyle>
            <a:lvl1pPr algn="ctr">
              <a:defRPr sz="87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8130434"/>
            <a:ext cx="9990535" cy="3737346"/>
          </a:xfrm>
        </p:spPr>
        <p:txBody>
          <a:bodyPr/>
          <a:lstStyle>
            <a:lvl1pPr marL="0" indent="0" algn="ctr">
              <a:buNone/>
              <a:defRPr sz="3496"/>
            </a:lvl1pPr>
            <a:lvl2pPr marL="666049" indent="0" algn="ctr">
              <a:buNone/>
              <a:defRPr sz="2914"/>
            </a:lvl2pPr>
            <a:lvl3pPr marL="1332098" indent="0" algn="ctr">
              <a:buNone/>
              <a:defRPr sz="2622"/>
            </a:lvl3pPr>
            <a:lvl4pPr marL="1998147" indent="0" algn="ctr">
              <a:buNone/>
              <a:defRPr sz="2331"/>
            </a:lvl4pPr>
            <a:lvl5pPr marL="2664196" indent="0" algn="ctr">
              <a:buNone/>
              <a:defRPr sz="2331"/>
            </a:lvl5pPr>
            <a:lvl6pPr marL="3330245" indent="0" algn="ctr">
              <a:buNone/>
              <a:defRPr sz="2331"/>
            </a:lvl6pPr>
            <a:lvl7pPr marL="3996294" indent="0" algn="ctr">
              <a:buNone/>
              <a:defRPr sz="2331"/>
            </a:lvl7pPr>
            <a:lvl8pPr marL="4662343" indent="0" algn="ctr">
              <a:buNone/>
              <a:defRPr sz="2331"/>
            </a:lvl8pPr>
            <a:lvl9pPr marL="5328392" indent="0" algn="ctr">
              <a:buNone/>
              <a:defRPr sz="23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094F-5A63-C949-8881-C62B2E633C4C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F9BC-9775-9E4B-93AD-731D2BD2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6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094F-5A63-C949-8881-C62B2E633C4C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F9BC-9775-9E4B-93AD-731D2BD2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9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6" y="824152"/>
            <a:ext cx="2872279" cy="131183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800" y="824152"/>
            <a:ext cx="8450327" cy="131183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094F-5A63-C949-8881-C62B2E633C4C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F9BC-9775-9E4B-93AD-731D2BD2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094F-5A63-C949-8881-C62B2E633C4C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F9BC-9775-9E4B-93AD-731D2BD2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8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2" y="3859183"/>
            <a:ext cx="11489115" cy="6439129"/>
          </a:xfrm>
        </p:spPr>
        <p:txBody>
          <a:bodyPr anchor="b"/>
          <a:lstStyle>
            <a:lvl1pPr>
              <a:defRPr sz="87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2" y="10359229"/>
            <a:ext cx="11489115" cy="3386186"/>
          </a:xfrm>
        </p:spPr>
        <p:txBody>
          <a:bodyPr/>
          <a:lstStyle>
            <a:lvl1pPr marL="0" indent="0">
              <a:buNone/>
              <a:defRPr sz="3496">
                <a:solidFill>
                  <a:schemeClr val="tx1"/>
                </a:solidFill>
              </a:defRPr>
            </a:lvl1pPr>
            <a:lvl2pPr marL="666049" indent="0">
              <a:buNone/>
              <a:defRPr sz="2914">
                <a:solidFill>
                  <a:schemeClr val="tx1">
                    <a:tint val="75000"/>
                  </a:schemeClr>
                </a:solidFill>
              </a:defRPr>
            </a:lvl2pPr>
            <a:lvl3pPr marL="1332098" indent="0">
              <a:buNone/>
              <a:defRPr sz="2622">
                <a:solidFill>
                  <a:schemeClr val="tx1">
                    <a:tint val="75000"/>
                  </a:schemeClr>
                </a:solidFill>
              </a:defRPr>
            </a:lvl3pPr>
            <a:lvl4pPr marL="1998147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4pPr>
            <a:lvl5pPr marL="2664196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5pPr>
            <a:lvl6pPr marL="3330245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6pPr>
            <a:lvl7pPr marL="3996294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7pPr>
            <a:lvl8pPr marL="4662343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8pPr>
            <a:lvl9pPr marL="5328392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094F-5A63-C949-8881-C62B2E633C4C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F9BC-9775-9E4B-93AD-731D2BD2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4120757"/>
            <a:ext cx="5661303" cy="98217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4120757"/>
            <a:ext cx="5661303" cy="98217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094F-5A63-C949-8881-C62B2E633C4C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F9BC-9775-9E4B-93AD-731D2BD2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0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824155"/>
            <a:ext cx="11489115" cy="29920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6" y="3794681"/>
            <a:ext cx="5635285" cy="1859714"/>
          </a:xfrm>
        </p:spPr>
        <p:txBody>
          <a:bodyPr anchor="b"/>
          <a:lstStyle>
            <a:lvl1pPr marL="0" indent="0">
              <a:buNone/>
              <a:defRPr sz="3496" b="1"/>
            </a:lvl1pPr>
            <a:lvl2pPr marL="666049" indent="0">
              <a:buNone/>
              <a:defRPr sz="2914" b="1"/>
            </a:lvl2pPr>
            <a:lvl3pPr marL="1332098" indent="0">
              <a:buNone/>
              <a:defRPr sz="2622" b="1"/>
            </a:lvl3pPr>
            <a:lvl4pPr marL="1998147" indent="0">
              <a:buNone/>
              <a:defRPr sz="2331" b="1"/>
            </a:lvl4pPr>
            <a:lvl5pPr marL="2664196" indent="0">
              <a:buNone/>
              <a:defRPr sz="2331" b="1"/>
            </a:lvl5pPr>
            <a:lvl6pPr marL="3330245" indent="0">
              <a:buNone/>
              <a:defRPr sz="2331" b="1"/>
            </a:lvl6pPr>
            <a:lvl7pPr marL="3996294" indent="0">
              <a:buNone/>
              <a:defRPr sz="2331" b="1"/>
            </a:lvl7pPr>
            <a:lvl8pPr marL="4662343" indent="0">
              <a:buNone/>
              <a:defRPr sz="2331" b="1"/>
            </a:lvl8pPr>
            <a:lvl9pPr marL="5328392" indent="0">
              <a:buNone/>
              <a:defRPr sz="233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6" y="5654395"/>
            <a:ext cx="5635285" cy="83167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2" y="3794681"/>
            <a:ext cx="5663038" cy="1859714"/>
          </a:xfrm>
        </p:spPr>
        <p:txBody>
          <a:bodyPr anchor="b"/>
          <a:lstStyle>
            <a:lvl1pPr marL="0" indent="0">
              <a:buNone/>
              <a:defRPr sz="3496" b="1"/>
            </a:lvl1pPr>
            <a:lvl2pPr marL="666049" indent="0">
              <a:buNone/>
              <a:defRPr sz="2914" b="1"/>
            </a:lvl2pPr>
            <a:lvl3pPr marL="1332098" indent="0">
              <a:buNone/>
              <a:defRPr sz="2622" b="1"/>
            </a:lvl3pPr>
            <a:lvl4pPr marL="1998147" indent="0">
              <a:buNone/>
              <a:defRPr sz="2331" b="1"/>
            </a:lvl4pPr>
            <a:lvl5pPr marL="2664196" indent="0">
              <a:buNone/>
              <a:defRPr sz="2331" b="1"/>
            </a:lvl5pPr>
            <a:lvl6pPr marL="3330245" indent="0">
              <a:buNone/>
              <a:defRPr sz="2331" b="1"/>
            </a:lvl6pPr>
            <a:lvl7pPr marL="3996294" indent="0">
              <a:buNone/>
              <a:defRPr sz="2331" b="1"/>
            </a:lvl7pPr>
            <a:lvl8pPr marL="4662343" indent="0">
              <a:buNone/>
              <a:defRPr sz="2331" b="1"/>
            </a:lvl8pPr>
            <a:lvl9pPr marL="5328392" indent="0">
              <a:buNone/>
              <a:defRPr sz="233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2" y="5654395"/>
            <a:ext cx="5663038" cy="83167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094F-5A63-C949-8881-C62B2E633C4C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F9BC-9775-9E4B-93AD-731D2BD2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9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094F-5A63-C949-8881-C62B2E633C4C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F9BC-9775-9E4B-93AD-731D2BD2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0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094F-5A63-C949-8881-C62B2E633C4C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F9BC-9775-9E4B-93AD-731D2BD2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4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1031981"/>
            <a:ext cx="4296277" cy="3611933"/>
          </a:xfrm>
        </p:spPr>
        <p:txBody>
          <a:bodyPr anchor="b"/>
          <a:lstStyle>
            <a:lvl1pPr>
              <a:defRPr sz="46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2228796"/>
            <a:ext cx="6743611" cy="11000629"/>
          </a:xfrm>
        </p:spPr>
        <p:txBody>
          <a:bodyPr/>
          <a:lstStyle>
            <a:lvl1pPr>
              <a:defRPr sz="4662"/>
            </a:lvl1pPr>
            <a:lvl2pPr>
              <a:defRPr sz="4079"/>
            </a:lvl2pPr>
            <a:lvl3pPr>
              <a:defRPr sz="3496"/>
            </a:lvl3pPr>
            <a:lvl4pPr>
              <a:defRPr sz="2914"/>
            </a:lvl4pPr>
            <a:lvl5pPr>
              <a:defRPr sz="2914"/>
            </a:lvl5pPr>
            <a:lvl6pPr>
              <a:defRPr sz="2914"/>
            </a:lvl6pPr>
            <a:lvl7pPr>
              <a:defRPr sz="2914"/>
            </a:lvl7pPr>
            <a:lvl8pPr>
              <a:defRPr sz="2914"/>
            </a:lvl8pPr>
            <a:lvl9pPr>
              <a:defRPr sz="291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4643914"/>
            <a:ext cx="4296277" cy="8603425"/>
          </a:xfrm>
        </p:spPr>
        <p:txBody>
          <a:bodyPr/>
          <a:lstStyle>
            <a:lvl1pPr marL="0" indent="0">
              <a:buNone/>
              <a:defRPr sz="2331"/>
            </a:lvl1pPr>
            <a:lvl2pPr marL="666049" indent="0">
              <a:buNone/>
              <a:defRPr sz="2040"/>
            </a:lvl2pPr>
            <a:lvl3pPr marL="1332098" indent="0">
              <a:buNone/>
              <a:defRPr sz="1748"/>
            </a:lvl3pPr>
            <a:lvl4pPr marL="1998147" indent="0">
              <a:buNone/>
              <a:defRPr sz="1457"/>
            </a:lvl4pPr>
            <a:lvl5pPr marL="2664196" indent="0">
              <a:buNone/>
              <a:defRPr sz="1457"/>
            </a:lvl5pPr>
            <a:lvl6pPr marL="3330245" indent="0">
              <a:buNone/>
              <a:defRPr sz="1457"/>
            </a:lvl6pPr>
            <a:lvl7pPr marL="3996294" indent="0">
              <a:buNone/>
              <a:defRPr sz="1457"/>
            </a:lvl7pPr>
            <a:lvl8pPr marL="4662343" indent="0">
              <a:buNone/>
              <a:defRPr sz="1457"/>
            </a:lvl8pPr>
            <a:lvl9pPr marL="5328392" indent="0">
              <a:buNone/>
              <a:defRPr sz="145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094F-5A63-C949-8881-C62B2E633C4C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F9BC-9775-9E4B-93AD-731D2BD2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18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1031981"/>
            <a:ext cx="4296277" cy="3611933"/>
          </a:xfrm>
        </p:spPr>
        <p:txBody>
          <a:bodyPr anchor="b"/>
          <a:lstStyle>
            <a:lvl1pPr>
              <a:defRPr sz="46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2228796"/>
            <a:ext cx="6743611" cy="11000629"/>
          </a:xfrm>
        </p:spPr>
        <p:txBody>
          <a:bodyPr anchor="t"/>
          <a:lstStyle>
            <a:lvl1pPr marL="0" indent="0">
              <a:buNone/>
              <a:defRPr sz="4662"/>
            </a:lvl1pPr>
            <a:lvl2pPr marL="666049" indent="0">
              <a:buNone/>
              <a:defRPr sz="4079"/>
            </a:lvl2pPr>
            <a:lvl3pPr marL="1332098" indent="0">
              <a:buNone/>
              <a:defRPr sz="3496"/>
            </a:lvl3pPr>
            <a:lvl4pPr marL="1998147" indent="0">
              <a:buNone/>
              <a:defRPr sz="2914"/>
            </a:lvl4pPr>
            <a:lvl5pPr marL="2664196" indent="0">
              <a:buNone/>
              <a:defRPr sz="2914"/>
            </a:lvl5pPr>
            <a:lvl6pPr marL="3330245" indent="0">
              <a:buNone/>
              <a:defRPr sz="2914"/>
            </a:lvl6pPr>
            <a:lvl7pPr marL="3996294" indent="0">
              <a:buNone/>
              <a:defRPr sz="2914"/>
            </a:lvl7pPr>
            <a:lvl8pPr marL="4662343" indent="0">
              <a:buNone/>
              <a:defRPr sz="2914"/>
            </a:lvl8pPr>
            <a:lvl9pPr marL="5328392" indent="0">
              <a:buNone/>
              <a:defRPr sz="29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4643914"/>
            <a:ext cx="4296277" cy="8603425"/>
          </a:xfrm>
        </p:spPr>
        <p:txBody>
          <a:bodyPr/>
          <a:lstStyle>
            <a:lvl1pPr marL="0" indent="0">
              <a:buNone/>
              <a:defRPr sz="2331"/>
            </a:lvl1pPr>
            <a:lvl2pPr marL="666049" indent="0">
              <a:buNone/>
              <a:defRPr sz="2040"/>
            </a:lvl2pPr>
            <a:lvl3pPr marL="1332098" indent="0">
              <a:buNone/>
              <a:defRPr sz="1748"/>
            </a:lvl3pPr>
            <a:lvl4pPr marL="1998147" indent="0">
              <a:buNone/>
              <a:defRPr sz="1457"/>
            </a:lvl4pPr>
            <a:lvl5pPr marL="2664196" indent="0">
              <a:buNone/>
              <a:defRPr sz="1457"/>
            </a:lvl5pPr>
            <a:lvl6pPr marL="3330245" indent="0">
              <a:buNone/>
              <a:defRPr sz="1457"/>
            </a:lvl6pPr>
            <a:lvl7pPr marL="3996294" indent="0">
              <a:buNone/>
              <a:defRPr sz="1457"/>
            </a:lvl7pPr>
            <a:lvl8pPr marL="4662343" indent="0">
              <a:buNone/>
              <a:defRPr sz="1457"/>
            </a:lvl8pPr>
            <a:lvl9pPr marL="5328392" indent="0">
              <a:buNone/>
              <a:defRPr sz="145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094F-5A63-C949-8881-C62B2E633C4C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F9BC-9775-9E4B-93AD-731D2BD2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0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824155"/>
            <a:ext cx="11489115" cy="2992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4120757"/>
            <a:ext cx="11489115" cy="982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14347404"/>
            <a:ext cx="2997160" cy="8241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6094F-5A63-C949-8881-C62B2E633C4C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14347404"/>
            <a:ext cx="4495741" cy="8241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14347404"/>
            <a:ext cx="2997160" cy="8241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FF9BC-9775-9E4B-93AD-731D2BD2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5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32098" rtl="0" eaLnBrk="1" latinLnBrk="0" hangingPunct="1">
        <a:lnSpc>
          <a:spcPct val="90000"/>
        </a:lnSpc>
        <a:spcBef>
          <a:spcPct val="0"/>
        </a:spcBef>
        <a:buNone/>
        <a:defRPr sz="64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3024" indent="-333024" algn="l" defTabSz="1332098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4079" kern="1200">
          <a:solidFill>
            <a:schemeClr val="tx1"/>
          </a:solidFill>
          <a:latin typeface="+mn-lt"/>
          <a:ea typeface="+mn-ea"/>
          <a:cs typeface="+mn-cs"/>
        </a:defRPr>
      </a:lvl1pPr>
      <a:lvl2pPr marL="999073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3496" kern="1200">
          <a:solidFill>
            <a:schemeClr val="tx1"/>
          </a:solidFill>
          <a:latin typeface="+mn-lt"/>
          <a:ea typeface="+mn-ea"/>
          <a:cs typeface="+mn-cs"/>
        </a:defRPr>
      </a:lvl2pPr>
      <a:lvl3pPr marL="1665122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914" kern="1200">
          <a:solidFill>
            <a:schemeClr val="tx1"/>
          </a:solidFill>
          <a:latin typeface="+mn-lt"/>
          <a:ea typeface="+mn-ea"/>
          <a:cs typeface="+mn-cs"/>
        </a:defRPr>
      </a:lvl3pPr>
      <a:lvl4pPr marL="2331171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4pPr>
      <a:lvl5pPr marL="2997220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5pPr>
      <a:lvl6pPr marL="3663269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6pPr>
      <a:lvl7pPr marL="4329318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7pPr>
      <a:lvl8pPr marL="4995367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8pPr>
      <a:lvl9pPr marL="5661416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1pPr>
      <a:lvl2pPr marL="666049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2pPr>
      <a:lvl3pPr marL="1332098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3pPr>
      <a:lvl4pPr marL="1998147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4pPr>
      <a:lvl5pPr marL="2664196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5pPr>
      <a:lvl6pPr marL="3330245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6pPr>
      <a:lvl7pPr marL="3996294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7pPr>
      <a:lvl8pPr marL="4662343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8pPr>
      <a:lvl9pPr marL="5328392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4BE4B9A9-9B92-0441-B38D-BE7E27B36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515" y="163486"/>
            <a:ext cx="4572269" cy="304817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E8DE491-5B00-774E-83DB-9C162D29F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" y="163486"/>
            <a:ext cx="4572269" cy="30481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2B7ADF-9687-C548-BA4F-3BC23EFAD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5729" y="12356203"/>
            <a:ext cx="4572269" cy="30481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6F2958-077B-3340-B031-98183384A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0464" y="12356203"/>
            <a:ext cx="4572269" cy="30481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D262D1-CC87-B14F-BAF3-C4C578601A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9" y="12356203"/>
            <a:ext cx="4572269" cy="30481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D140FB-101D-4944-B678-B5E8723600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6841" y="9308024"/>
            <a:ext cx="4572269" cy="30481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A834FAA-6DD5-C743-B469-DDDC8EDEE0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0464" y="9308024"/>
            <a:ext cx="4572269" cy="30481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9733209-3A65-0C4D-A9EF-007592CA7F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9" y="9308024"/>
            <a:ext cx="4572269" cy="304817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CF009BF-2A86-CB4E-89CE-DF87F3BD04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05729" y="6259845"/>
            <a:ext cx="4572269" cy="304817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01A1396-C0FA-DD45-B263-5185FE68FA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71329" y="6259845"/>
            <a:ext cx="4572269" cy="304817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FD723F8-9B27-0C49-A20C-9BD2FAC0BAE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59" y="6259845"/>
            <a:ext cx="4572269" cy="304817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BB241B8-F604-8141-B18F-476F1861E6D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05729" y="3211666"/>
            <a:ext cx="4572269" cy="304817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5E45234-F61C-6A4A-A360-FBA42BAD51A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71329" y="3211666"/>
            <a:ext cx="4572269" cy="304817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1BBFA62-79CF-FB49-A930-B67F540C82E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59" y="3211666"/>
            <a:ext cx="4572269" cy="304817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487F40E-6AD9-3849-8F62-DD705A5AD14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56841" y="163486"/>
            <a:ext cx="4572269" cy="304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82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Evaristus Mbanefo</dc:creator>
  <cp:lastModifiedBy>Evaristus Mbanefo</cp:lastModifiedBy>
  <cp:revision>1</cp:revision>
  <dcterms:created xsi:type="dcterms:W3CDTF">2020-12-12T21:02:06Z</dcterms:created>
  <dcterms:modified xsi:type="dcterms:W3CDTF">2020-12-12T21:02:32Z</dcterms:modified>
</cp:coreProperties>
</file>