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94beeb2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94beeb2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94beeb2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94beeb2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0eca951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0eca951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d94beeb2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d94beeb2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0eca951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0eca951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va-attack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YRedQwRUPhijgAUGiRM2uqVRvhyJNN08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vs Alexa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Boroff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Alexa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Alexa is a smart device that has a voice activation feature that, when activated, can complete tasks and commands.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Alexa is a base station for other smart devices that can be connected via Bluetooth to make home life “easier.”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order for the voice activation feature work, one must speak to Alexa by clearly starting their command with </a:t>
            </a:r>
            <a:r>
              <a:rPr i="1" lang="en"/>
              <a:t>“Alexa…”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vs Alexa (AvA)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 attacks happen when an </a:t>
            </a:r>
            <a:r>
              <a:rPr lang="en"/>
              <a:t>attacker</a:t>
            </a:r>
            <a:r>
              <a:rPr lang="en"/>
              <a:t> has accessed your Alexa device and can exploit a “self-issue vulnerability.” This, as the term implies, will trigger Alexa into carrying out tasks that came from itself (a device connected via Bluetooth).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45275" y="4688200"/>
            <a:ext cx="9098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https://www.ava-attack.org/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vs Alexa (AvA)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self-issue vulnerability can lead to minor issues such as: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Telling time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Weather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News reports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Playing music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are fairly minor, more like pranks than anything. However, this can lead to bigger threats such as: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Ordering items from Amazon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Deleting notifications for important upcoming events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Making phone calls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5275" y="4688200"/>
            <a:ext cx="9098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 Demo</a:t>
            </a:r>
            <a:endParaRPr/>
          </a:p>
        </p:txBody>
      </p:sp>
      <p:pic>
        <p:nvPicPr>
          <p:cNvPr id="161" name="Google Shape;161;p17" title="Project 4 Demo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857250"/>
            <a:ext cx="5715000" cy="428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2" name="Google Shape;162;p17"/>
          <p:cNvSpPr txBox="1"/>
          <p:nvPr/>
        </p:nvSpPr>
        <p:spPr>
          <a:xfrm>
            <a:off x="150225" y="1591600"/>
            <a:ext cx="13515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Apologies for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mediocre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quality. This was recorded on my only available camera: An ONN Android Tablet from Walmart.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simple ways to prevent AvA attacks from occurring and future attacks: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Mute your Alexa when you’re not actively using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you’re home wifi is secured.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Update wifi password.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Check you Alexa’s connected Bluetooth devices.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Deactivate Alexa’s Bluetooth when not in use.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