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B82F30-EC63-445C-A61B-D86D805F24FF}">
  <a:tblStyle styleId="{F9B82F30-EC63-445C-A61B-D86D805F2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1559925" y="129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{F9B82F30-EC63-445C-A61B-D86D805F24FF}</a:tableStyleId>
              </a:tblPr>
              <a:tblGrid>
                <a:gridCol w="2008050"/>
                <a:gridCol w="2008050"/>
                <a:gridCol w="200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Slide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Contributor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Matthew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Brandon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Joseph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Erik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Kyle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9/28/2017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1052550" y="3820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Contribution History Log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96712" y="4534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858703" y="127588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Brand Central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891350" y="2497383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Brandon Jackson, Erik Culberson, Evan Bradley, Kyle Schrade,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Joseph Herkness, Matthew DeMott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25" y="845100"/>
            <a:ext cx="5302649" cy="17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1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user, I can register for a profile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1-6, 10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2, 4, 5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62" y="400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Register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-central-register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12" y="1063500"/>
            <a:ext cx="4923580" cy="34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verify my email.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7-9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log into my profile.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11-16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62" y="4477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Login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-central-login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702" y="908224"/>
            <a:ext cx="5060600" cy="35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logout of my profile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Story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 a Shopper, I can edit my profile.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Functional Requirements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18-20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Nonfunctional Requirement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</a:pPr>
            <a:r>
              <a:rPr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22613" l="6787" r="76095" t="12459"/>
          <a:stretch/>
        </p:blipFill>
        <p:spPr>
          <a:xfrm>
            <a:off x="7862050" y="245575"/>
            <a:ext cx="907674" cy="1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