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Century Gothic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236079D-F484-4545-A837-CDB1AF009C2A}">
  <a:tblStyle styleId="{9236079D-F484-4545-A837-CDB1AF009C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514350" y="1645920"/>
            <a:ext cx="81153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762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62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889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16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016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016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016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016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016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hyperlink" Target="http://www.youtube.com/watch?v=zRGAtFL25Js" TargetMode="External"/><Relationship Id="rId5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Contribution History Log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35" name="Shape 135"/>
          <p:cNvGraphicFramePr/>
          <p:nvPr/>
        </p:nvGraphicFramePr>
        <p:xfrm>
          <a:off x="1559925" y="144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{9236079D-F484-4545-A837-CDB1AF009C2A}</a:tableStyleId>
              </a:tblPr>
              <a:tblGrid>
                <a:gridCol w="2008050"/>
                <a:gridCol w="2008050"/>
                <a:gridCol w="20080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Slide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Contributor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Date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7-8, 11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Matthew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11</a:t>
                      </a: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/9/2017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13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Brandon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11/9/2017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3-4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Joseph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11/9/2017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Erik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11/9/2017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5-6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Kyle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11/9/2017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10, 14-15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Evan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11/9/2017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Suggestion Algorithm – Decision Tree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819150" y="1705550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t/>
            </a:r>
            <a:endParaRPr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brand_central_icon.png" id="202" name="Shape 202"/>
          <p:cNvPicPr preferRelativeResize="0"/>
          <p:nvPr/>
        </p:nvPicPr>
        <p:blipFill rotWithShape="1">
          <a:blip r:embed="rId3">
            <a:alphaModFix/>
          </a:blip>
          <a:srcRect b="942" l="0" r="0" t="932"/>
          <a:stretch/>
        </p:blipFill>
        <p:spPr>
          <a:xfrm>
            <a:off x="7862050" y="245575"/>
            <a:ext cx="907675" cy="11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400" y="1593200"/>
            <a:ext cx="3004402" cy="300440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4" name="Shape 204"/>
          <p:cNvGraphicFramePr/>
          <p:nvPr/>
        </p:nvGraphicFramePr>
        <p:xfrm>
          <a:off x="3822250" y="252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{9236079D-F484-4545-A837-CDB1AF009C2A}</a:tableStyleId>
              </a:tblPr>
              <a:tblGrid>
                <a:gridCol w="1649150"/>
                <a:gridCol w="1649150"/>
                <a:gridCol w="1649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Actual Like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Actual Dislike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Predicted Like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Predicted Dislike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23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Sprint 6 Objectives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Stage 3 Of Suggestion Algorithm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Search Liked Products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Mobile Friendly Website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Finalize Documentation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Final Presentation Poster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General Channel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Improving Front End Design</a:t>
            </a:r>
          </a:p>
        </p:txBody>
      </p:sp>
      <p:pic>
        <p:nvPicPr>
          <p:cNvPr descr="brand_central_icon.png" id="211" name="Shape 211"/>
          <p:cNvPicPr preferRelativeResize="0"/>
          <p:nvPr/>
        </p:nvPicPr>
        <p:blipFill rotWithShape="1">
          <a:blip r:embed="rId3">
            <a:alphaModFix/>
          </a:blip>
          <a:srcRect b="942" l="0" r="0" t="932"/>
          <a:stretch/>
        </p:blipFill>
        <p:spPr>
          <a:xfrm>
            <a:off x="7862050" y="245575"/>
            <a:ext cx="907675" cy="11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and_central_icon.png" id="216" name="Shape 216"/>
          <p:cNvPicPr preferRelativeResize="0"/>
          <p:nvPr/>
        </p:nvPicPr>
        <p:blipFill rotWithShape="1">
          <a:blip r:embed="rId3">
            <a:alphaModFix/>
          </a:blip>
          <a:srcRect b="942" l="0" r="0" t="932"/>
          <a:stretch/>
        </p:blipFill>
        <p:spPr>
          <a:xfrm>
            <a:off x="7862050" y="245575"/>
            <a:ext cx="907675" cy="11094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SpongeBob pushes his pet snail Gary to hard and Gary blows up!!!" id="217" name="Shape 217" title="Gary blows up!">
            <a:hlinkClick r:id="rId4"/>
          </p:cNvPr>
          <p:cNvSpPr/>
          <p:nvPr/>
        </p:nvSpPr>
        <p:spPr>
          <a:xfrm>
            <a:off x="1674788" y="333850"/>
            <a:ext cx="5794426" cy="4345825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and_central_icon.png" id="222" name="Shape 222"/>
          <p:cNvPicPr preferRelativeResize="0"/>
          <p:nvPr/>
        </p:nvPicPr>
        <p:blipFill rotWithShape="1">
          <a:blip r:embed="rId3">
            <a:alphaModFix/>
          </a:blip>
          <a:srcRect b="942" l="0" r="0" t="932"/>
          <a:stretch/>
        </p:blipFill>
        <p:spPr>
          <a:xfrm>
            <a:off x="7862050" y="245575"/>
            <a:ext cx="907675" cy="11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>
                <a:solidFill>
                  <a:srgbClr val="000000"/>
                </a:solidFill>
              </a:rPr>
              <a:t>Machine Learning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and_central_icon.png" id="228" name="Shape 228"/>
          <p:cNvPicPr preferRelativeResize="0"/>
          <p:nvPr/>
        </p:nvPicPr>
        <p:blipFill rotWithShape="1">
          <a:blip r:embed="rId3">
            <a:alphaModFix/>
          </a:blip>
          <a:srcRect b="942" l="0" r="0" t="932"/>
          <a:stretch/>
        </p:blipFill>
        <p:spPr>
          <a:xfrm>
            <a:off x="7862050" y="245575"/>
            <a:ext cx="907675" cy="11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>
                <a:solidFill>
                  <a:srgbClr val="000000"/>
                </a:solidFill>
              </a:rPr>
              <a:t>Demo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and_central_icon.png" id="234" name="Shape 234"/>
          <p:cNvPicPr preferRelativeResize="0"/>
          <p:nvPr/>
        </p:nvPicPr>
        <p:blipFill rotWithShape="1">
          <a:blip r:embed="rId3">
            <a:alphaModFix/>
          </a:blip>
          <a:srcRect b="942" l="0" r="0" t="932"/>
          <a:stretch/>
        </p:blipFill>
        <p:spPr>
          <a:xfrm>
            <a:off x="7862050" y="245575"/>
            <a:ext cx="907675" cy="11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>
                <a:solidFill>
                  <a:srgbClr val="000000"/>
                </a:solidFill>
              </a:rPr>
              <a:t>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subTitle"/>
          </p:nvPr>
        </p:nvSpPr>
        <p:spPr>
          <a:xfrm>
            <a:off x="1891350" y="231045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Brandon Jackson, Erik Culberson, Evan Bradley, Kyle Schrade, 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Joseph Herkness, Matthew DeMott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975" y="1173574"/>
            <a:ext cx="5190050" cy="113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User Story 20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819150" y="1705550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 a Shopper, I can go back to a previous product in the channel so I can change my input on it.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Functional Requirements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66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Nonfunctional Requirements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19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brand_central_icon.png" id="148" name="Shape 148"/>
          <p:cNvPicPr preferRelativeResize="0"/>
          <p:nvPr/>
        </p:nvPicPr>
        <p:blipFill rotWithShape="1">
          <a:blip r:embed="rId3">
            <a:alphaModFix/>
          </a:blip>
          <a:srcRect b="942" l="0" r="0" t="932"/>
          <a:stretch/>
        </p:blipFill>
        <p:spPr>
          <a:xfrm>
            <a:off x="7862050" y="245575"/>
            <a:ext cx="907675" cy="11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User Story 21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819150" y="1705550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 a Shopper, I can search for a new channel so I can subscribe to channels.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Functional Requirements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63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Nonfunctional Requirements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brand_central_icon.png" id="155" name="Shape 155"/>
          <p:cNvPicPr preferRelativeResize="0"/>
          <p:nvPr/>
        </p:nvPicPr>
        <p:blipFill rotWithShape="1">
          <a:blip r:embed="rId3">
            <a:alphaModFix/>
          </a:blip>
          <a:srcRect b="942" l="0" r="0" t="932"/>
          <a:stretch/>
        </p:blipFill>
        <p:spPr>
          <a:xfrm>
            <a:off x="7862050" y="245575"/>
            <a:ext cx="907675" cy="11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User Story 22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819150" y="1705550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 a Shopper, I can view more information on a product so I can see if I want to buy the product.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Functional Requirements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64, 65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Nonfunctional Requirements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18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brand_central_icon.png" id="162" name="Shape 162"/>
          <p:cNvPicPr preferRelativeResize="0"/>
          <p:nvPr/>
        </p:nvPicPr>
        <p:blipFill rotWithShape="1">
          <a:blip r:embed="rId3">
            <a:alphaModFix/>
          </a:blip>
          <a:srcRect b="942" l="0" r="0" t="932"/>
          <a:stretch/>
        </p:blipFill>
        <p:spPr>
          <a:xfrm>
            <a:off x="7862050" y="245575"/>
            <a:ext cx="907675" cy="11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User Story 23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819150" y="1705550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 a Shopper, I can search for other Shoppers to follow so I can see what products they like.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Functional Requirements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66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Nonfunctional Requirements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brand_central_icon.png" id="169" name="Shape 169"/>
          <p:cNvPicPr preferRelativeResize="0"/>
          <p:nvPr/>
        </p:nvPicPr>
        <p:blipFill rotWithShape="1">
          <a:blip r:embed="rId3">
            <a:alphaModFix/>
          </a:blip>
          <a:srcRect b="942" l="0" r="0" t="932"/>
          <a:stretch/>
        </p:blipFill>
        <p:spPr>
          <a:xfrm>
            <a:off x="7862050" y="245575"/>
            <a:ext cx="907675" cy="11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User Story 24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819150" y="1705550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 a Shopper, I can review the channels I have subscribed to so I can see the categories of products I have subscribed to.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Functional Requirements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70, 71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Nonfunctional Requirements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21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brand_central_icon.png" id="176" name="Shape 176"/>
          <p:cNvPicPr preferRelativeResize="0"/>
          <p:nvPr/>
        </p:nvPicPr>
        <p:blipFill rotWithShape="1">
          <a:blip r:embed="rId3">
            <a:alphaModFix/>
          </a:blip>
          <a:srcRect b="942" l="0" r="0" t="932"/>
          <a:stretch/>
        </p:blipFill>
        <p:spPr>
          <a:xfrm>
            <a:off x="7862050" y="245575"/>
            <a:ext cx="907675" cy="11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User Story 25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819150" y="1705550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 a Shopper, I can review the Shoppers I have followed so I can managed the Shoppers I can see.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Functional Requirements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68, 69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Nonfunctional Requirements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brand_central_icon.png" id="183" name="Shape 183"/>
          <p:cNvPicPr preferRelativeResize="0"/>
          <p:nvPr/>
        </p:nvPicPr>
        <p:blipFill rotWithShape="1">
          <a:blip r:embed="rId3">
            <a:alphaModFix/>
          </a:blip>
          <a:srcRect b="942" l="0" r="0" t="932"/>
          <a:stretch/>
        </p:blipFill>
        <p:spPr>
          <a:xfrm>
            <a:off x="7862050" y="245575"/>
            <a:ext cx="907675" cy="11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Suggestion Algorithm - Naive Bayes</a:t>
            </a:r>
          </a:p>
        </p:txBody>
      </p:sp>
      <p:pic>
        <p:nvPicPr>
          <p:cNvPr descr="brand_central_icon.png" id="189" name="Shape 189"/>
          <p:cNvPicPr preferRelativeResize="0"/>
          <p:nvPr/>
        </p:nvPicPr>
        <p:blipFill rotWithShape="1">
          <a:blip r:embed="rId3">
            <a:alphaModFix/>
          </a:blip>
          <a:srcRect b="942" l="0" r="0" t="932"/>
          <a:stretch/>
        </p:blipFill>
        <p:spPr>
          <a:xfrm>
            <a:off x="7862050" y="245575"/>
            <a:ext cx="907675" cy="11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5633" y="1879438"/>
            <a:ext cx="1733972" cy="202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1775" y="1501882"/>
            <a:ext cx="3535874" cy="320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7050" y="1501875"/>
            <a:ext cx="610375" cy="3051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7425" y="1501876"/>
            <a:ext cx="573506" cy="305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20926" y="1501875"/>
            <a:ext cx="573500" cy="3048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94425" y="1501875"/>
            <a:ext cx="573500" cy="1242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