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1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3" autoAdjust="0"/>
  </p:normalViewPr>
  <p:slideViewPr>
    <p:cSldViewPr>
      <p:cViewPr varScale="1">
        <p:scale>
          <a:sx n="86" d="100"/>
          <a:sy n="86" d="100"/>
        </p:scale>
        <p:origin x="-109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67C-16B3-4F41-8DD9-B6E819AC8C28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4A0-DDC3-4330-9E67-9297C4BDD7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67C-16B3-4F41-8DD9-B6E819AC8C28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4A0-DDC3-4330-9E67-9297C4BDD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67C-16B3-4F41-8DD9-B6E819AC8C28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4A0-DDC3-4330-9E67-9297C4BDD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67C-16B3-4F41-8DD9-B6E819AC8C28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4A0-DDC3-4330-9E67-9297C4BDD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67C-16B3-4F41-8DD9-B6E819AC8C28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4A0-DDC3-4330-9E67-9297C4BDD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67C-16B3-4F41-8DD9-B6E819AC8C28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4A0-DDC3-4330-9E67-9297C4BDD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67C-16B3-4F41-8DD9-B6E819AC8C28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4A0-DDC3-4330-9E67-9297C4BDD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67C-16B3-4F41-8DD9-B6E819AC8C28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4A0-DDC3-4330-9E67-9297C4BDD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67C-16B3-4F41-8DD9-B6E819AC8C28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4A0-DDC3-4330-9E67-9297C4BDD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67C-16B3-4F41-8DD9-B6E819AC8C28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64A0-DDC3-4330-9E67-9297C4BDD7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7E1567C-16B3-4F41-8DD9-B6E819AC8C28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00A64A0-DDC3-4330-9E67-9297C4BDD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7E1567C-16B3-4F41-8DD9-B6E819AC8C28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0A64A0-DDC3-4330-9E67-9297C4BDD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 PENDING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/>
              <a:t>A 2D </a:t>
            </a:r>
            <a:r>
              <a:rPr lang="en-US" sz="3200" dirty="0" err="1" smtClean="0"/>
              <a:t>Platforming</a:t>
            </a:r>
            <a:r>
              <a:rPr lang="en-US" sz="3200" dirty="0" smtClean="0"/>
              <a:t> Game by Evan Carey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Actually Interesting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– Level generation</a:t>
            </a:r>
          </a:p>
          <a:p>
            <a:pPr lvl="1"/>
            <a:r>
              <a:rPr lang="en-US" dirty="0" smtClean="0"/>
              <a:t>When we’re building a level, how can we use multiple tiles?</a:t>
            </a:r>
          </a:p>
          <a:p>
            <a:pPr lvl="1"/>
            <a:r>
              <a:rPr lang="en-US" dirty="0" smtClean="0"/>
              <a:t>How can we determine which tile should go where?</a:t>
            </a:r>
          </a:p>
          <a:p>
            <a:pPr lvl="1"/>
            <a:r>
              <a:rPr lang="en-US" dirty="0" smtClean="0"/>
              <a:t>Phrased differently, how can we give objects sides?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pic>
        <p:nvPicPr>
          <p:cNvPr id="4" name="Content Placeholder 3" descr="spelunky_screensho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0022" y="1774825"/>
            <a:ext cx="8223956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330"/>
            <a:ext cx="10745253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3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1440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determine the proper tile by examining its surrounding tiles.</a:t>
            </a:r>
          </a:p>
          <a:p>
            <a:r>
              <a:rPr lang="en-US" dirty="0" smtClean="0"/>
              <a:t>How many different tiles are possible?</a:t>
            </a:r>
          </a:p>
          <a:p>
            <a:pPr lvl="1"/>
            <a:r>
              <a:rPr lang="en-US" dirty="0" smtClean="0"/>
              <a:t>Each tile has four sides: { right, top, left, bottom }</a:t>
            </a:r>
          </a:p>
          <a:p>
            <a:pPr lvl="1"/>
            <a:r>
              <a:rPr lang="en-US" dirty="0" smtClean="0"/>
              <a:t>Each side has two values: { 0, 1 }</a:t>
            </a:r>
          </a:p>
          <a:p>
            <a:pPr lvl="2"/>
            <a:r>
              <a:rPr lang="en-US" dirty="0" smtClean="0"/>
              <a:t>0 indicating there is no tile there</a:t>
            </a:r>
          </a:p>
          <a:p>
            <a:pPr lvl="2"/>
            <a:r>
              <a:rPr lang="en-US" dirty="0" smtClean="0"/>
              <a:t>1 indicating there 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= 16 different possible tiles.</a:t>
            </a:r>
          </a:p>
          <a:p>
            <a:endParaRPr lang="en-US" dirty="0" smtClean="0"/>
          </a:p>
          <a:p>
            <a:r>
              <a:rPr lang="en-US" dirty="0" smtClean="0"/>
              <a:t>So, to determine which tile we want, we need to look at its sides and get a value 0-15.</a:t>
            </a:r>
          </a:p>
          <a:p>
            <a:endParaRPr lang="en-US" dirty="0" smtClean="0"/>
          </a:p>
          <a:p>
            <a:r>
              <a:rPr lang="en-US" dirty="0" smtClean="0"/>
              <a:t>How can we get such a value?</a:t>
            </a:r>
          </a:p>
          <a:p>
            <a:pPr lvl="1"/>
            <a:r>
              <a:rPr lang="en-US" dirty="0" smtClean="0"/>
              <a:t>(__ × 2</a:t>
            </a:r>
            <a:r>
              <a:rPr lang="en-US" baseline="30000" dirty="0" smtClean="0"/>
              <a:t>3</a:t>
            </a:r>
            <a:r>
              <a:rPr lang="en-US" dirty="0" smtClean="0"/>
              <a:t>) + (__ × 2</a:t>
            </a:r>
            <a:r>
              <a:rPr lang="en-US" baseline="30000" dirty="0" smtClean="0"/>
              <a:t>2</a:t>
            </a:r>
            <a:r>
              <a:rPr lang="en-US" dirty="0" smtClean="0"/>
              <a:t>) + (__ × 2</a:t>
            </a:r>
            <a:r>
              <a:rPr lang="en-US" baseline="30000" dirty="0" smtClean="0"/>
              <a:t>1</a:t>
            </a:r>
            <a:r>
              <a:rPr lang="en-US" dirty="0" smtClean="0"/>
              <a:t>) + (__ × 2</a:t>
            </a:r>
            <a:r>
              <a:rPr lang="en-US" baseline="30000" dirty="0" smtClean="0"/>
              <a:t>0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value can then be used as an index to retrieve the proper tile sprite from the sheet.</a:t>
            </a:r>
          </a:p>
          <a:p>
            <a:endParaRPr lang="en-US" dirty="0" smtClean="0"/>
          </a:p>
          <a:p>
            <a:r>
              <a:rPr lang="en-US" dirty="0" smtClean="0"/>
              <a:t>Furthermore, if we arrange our the tiles on the sheet in a 4x4 pattern, we can determine the right tile using the % and / operators.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>
                <a:latin typeface="+mj-lt"/>
                <a:cs typeface="Consolas" pitchFamily="49" charset="0"/>
              </a:rPr>
              <a:t>// Dirt tile set</a:t>
            </a:r>
          </a:p>
          <a:p>
            <a:endParaRPr lang="en-US" sz="1600" dirty="0" smtClean="0">
              <a:latin typeface="+mj-lt"/>
              <a:cs typeface="Consolas" pitchFamily="49" charset="0"/>
            </a:endParaRPr>
          </a:p>
          <a:p>
            <a:r>
              <a:rPr lang="en-US" sz="1600" dirty="0" smtClean="0">
                <a:latin typeface="+mj-lt"/>
                <a:cs typeface="Consolas" pitchFamily="49" charset="0"/>
              </a:rPr>
              <a:t>if (id == 1) {</a:t>
            </a:r>
          </a:p>
          <a:p>
            <a:r>
              <a:rPr lang="en-US" sz="1600" dirty="0" smtClean="0">
                <a:latin typeface="+mj-lt"/>
                <a:cs typeface="Consolas" pitchFamily="49" charset="0"/>
              </a:rPr>
              <a:t>  // check sides to determine correct tile sprite</a:t>
            </a:r>
          </a:p>
          <a:p>
            <a:endParaRPr lang="en-US" sz="1600" dirty="0" smtClean="0">
              <a:latin typeface="+mj-lt"/>
              <a:cs typeface="Consolas" pitchFamily="49" charset="0"/>
            </a:endParaRPr>
          </a:p>
          <a:p>
            <a:r>
              <a:rPr lang="en-US" sz="1600" dirty="0" smtClean="0">
                <a:latin typeface="+mj-lt"/>
                <a:cs typeface="Consolas" pitchFamily="49" charset="0"/>
              </a:rPr>
              <a:t>  </a:t>
            </a:r>
            <a:r>
              <a:rPr lang="en-US" sz="1600" dirty="0" err="1" smtClean="0">
                <a:latin typeface="+mj-lt"/>
                <a:cs typeface="Consolas" pitchFamily="49" charset="0"/>
              </a:rPr>
              <a:t>int</a:t>
            </a:r>
            <a:r>
              <a:rPr lang="en-US" sz="1600" dirty="0" smtClean="0">
                <a:latin typeface="+mj-lt"/>
                <a:cs typeface="Consolas" pitchFamily="49" charset="0"/>
              </a:rPr>
              <a:t> right = </a:t>
            </a:r>
            <a:r>
              <a:rPr lang="en-US" sz="1600" dirty="0" err="1" smtClean="0">
                <a:latin typeface="+mj-lt"/>
                <a:cs typeface="Consolas" pitchFamily="49" charset="0"/>
              </a:rPr>
              <a:t>level.getTileID</a:t>
            </a:r>
            <a:r>
              <a:rPr lang="en-US" sz="1600" dirty="0" smtClean="0">
                <a:latin typeface="+mj-lt"/>
                <a:cs typeface="Consolas" pitchFamily="49" charset="0"/>
              </a:rPr>
              <a:t>(x + 1, y) == id ? 1 : 0;</a:t>
            </a:r>
          </a:p>
          <a:p>
            <a:r>
              <a:rPr lang="en-US" sz="1600" dirty="0" smtClean="0">
                <a:latin typeface="+mj-lt"/>
                <a:cs typeface="Consolas" pitchFamily="49" charset="0"/>
              </a:rPr>
              <a:t>  </a:t>
            </a:r>
            <a:r>
              <a:rPr lang="en-US" sz="1600" dirty="0" err="1" smtClean="0">
                <a:latin typeface="+mj-lt"/>
                <a:cs typeface="Consolas" pitchFamily="49" charset="0"/>
              </a:rPr>
              <a:t>int</a:t>
            </a:r>
            <a:r>
              <a:rPr lang="en-US" sz="1600" dirty="0" smtClean="0">
                <a:latin typeface="+mj-lt"/>
                <a:cs typeface="Consolas" pitchFamily="49" charset="0"/>
              </a:rPr>
              <a:t> top = </a:t>
            </a:r>
            <a:r>
              <a:rPr lang="en-US" sz="1600" dirty="0" err="1" smtClean="0">
                <a:latin typeface="+mj-lt"/>
                <a:cs typeface="Consolas" pitchFamily="49" charset="0"/>
              </a:rPr>
              <a:t>level.getTileID</a:t>
            </a:r>
            <a:r>
              <a:rPr lang="en-US" sz="1600" dirty="0" smtClean="0">
                <a:latin typeface="+mj-lt"/>
                <a:cs typeface="Consolas" pitchFamily="49" charset="0"/>
              </a:rPr>
              <a:t>(x, y - 1) == id ? 2 : 0;</a:t>
            </a:r>
          </a:p>
          <a:p>
            <a:r>
              <a:rPr lang="en-US" sz="1600" dirty="0" smtClean="0">
                <a:latin typeface="+mj-lt"/>
                <a:cs typeface="Consolas" pitchFamily="49" charset="0"/>
              </a:rPr>
              <a:t>  </a:t>
            </a:r>
            <a:r>
              <a:rPr lang="en-US" sz="1600" dirty="0" err="1" smtClean="0">
                <a:latin typeface="+mj-lt"/>
                <a:cs typeface="Consolas" pitchFamily="49" charset="0"/>
              </a:rPr>
              <a:t>int</a:t>
            </a:r>
            <a:r>
              <a:rPr lang="en-US" sz="1600" dirty="0" smtClean="0">
                <a:latin typeface="+mj-lt"/>
                <a:cs typeface="Consolas" pitchFamily="49" charset="0"/>
              </a:rPr>
              <a:t> left = </a:t>
            </a:r>
            <a:r>
              <a:rPr lang="en-US" sz="1600" dirty="0" err="1" smtClean="0">
                <a:latin typeface="+mj-lt"/>
                <a:cs typeface="Consolas" pitchFamily="49" charset="0"/>
              </a:rPr>
              <a:t>level.getTileID</a:t>
            </a:r>
            <a:r>
              <a:rPr lang="en-US" sz="1600" dirty="0" smtClean="0">
                <a:latin typeface="+mj-lt"/>
                <a:cs typeface="Consolas" pitchFamily="49" charset="0"/>
              </a:rPr>
              <a:t>(x - 1, y) == id ? 4 : 0;</a:t>
            </a:r>
          </a:p>
          <a:p>
            <a:r>
              <a:rPr lang="en-US" sz="1600" dirty="0" smtClean="0">
                <a:latin typeface="+mj-lt"/>
                <a:cs typeface="Consolas" pitchFamily="49" charset="0"/>
              </a:rPr>
              <a:t>  </a:t>
            </a:r>
            <a:r>
              <a:rPr lang="en-US" sz="1600" dirty="0" err="1" smtClean="0">
                <a:latin typeface="+mj-lt"/>
                <a:cs typeface="Consolas" pitchFamily="49" charset="0"/>
              </a:rPr>
              <a:t>int</a:t>
            </a:r>
            <a:r>
              <a:rPr lang="en-US" sz="1600" dirty="0" smtClean="0">
                <a:latin typeface="+mj-lt"/>
                <a:cs typeface="Consolas" pitchFamily="49" charset="0"/>
              </a:rPr>
              <a:t> bottom = </a:t>
            </a:r>
            <a:r>
              <a:rPr lang="en-US" sz="1600" dirty="0" err="1" smtClean="0">
                <a:latin typeface="+mj-lt"/>
                <a:cs typeface="Consolas" pitchFamily="49" charset="0"/>
              </a:rPr>
              <a:t>level.getTileID</a:t>
            </a:r>
            <a:r>
              <a:rPr lang="en-US" sz="1600" dirty="0" smtClean="0">
                <a:latin typeface="+mj-lt"/>
                <a:cs typeface="Consolas" pitchFamily="49" charset="0"/>
              </a:rPr>
              <a:t>(x, y + 1) == id ? 8 : 0;</a:t>
            </a:r>
          </a:p>
          <a:p>
            <a:endParaRPr lang="en-US" sz="1600" dirty="0" smtClean="0">
              <a:latin typeface="+mj-lt"/>
              <a:cs typeface="Consolas" pitchFamily="49" charset="0"/>
            </a:endParaRPr>
          </a:p>
          <a:p>
            <a:r>
              <a:rPr lang="en-US" sz="1600" dirty="0" smtClean="0">
                <a:latin typeface="+mj-lt"/>
                <a:cs typeface="Consolas" pitchFamily="49" charset="0"/>
              </a:rPr>
              <a:t>  </a:t>
            </a:r>
            <a:r>
              <a:rPr lang="en-US" sz="1600" dirty="0" err="1" smtClean="0">
                <a:latin typeface="+mj-lt"/>
                <a:cs typeface="Consolas" pitchFamily="49" charset="0"/>
              </a:rPr>
              <a:t>int</a:t>
            </a:r>
            <a:r>
              <a:rPr lang="en-US" sz="1600" dirty="0" smtClean="0">
                <a:latin typeface="+mj-lt"/>
                <a:cs typeface="Consolas" pitchFamily="49" charset="0"/>
              </a:rPr>
              <a:t> sum = right + top + left + bottom;</a:t>
            </a:r>
          </a:p>
          <a:p>
            <a:r>
              <a:rPr lang="en-US" sz="1600" dirty="0" smtClean="0">
                <a:latin typeface="+mj-lt"/>
                <a:cs typeface="Consolas" pitchFamily="49" charset="0"/>
              </a:rPr>
              <a:t>  </a:t>
            </a:r>
          </a:p>
          <a:p>
            <a:r>
              <a:rPr lang="en-US" sz="1600" dirty="0" smtClean="0">
                <a:latin typeface="+mj-lt"/>
                <a:cs typeface="Consolas" pitchFamily="49" charset="0"/>
              </a:rPr>
              <a:t>  </a:t>
            </a:r>
            <a:r>
              <a:rPr lang="en-US" sz="1600" dirty="0" err="1" smtClean="0">
                <a:latin typeface="+mj-lt"/>
                <a:cs typeface="Consolas" pitchFamily="49" charset="0"/>
              </a:rPr>
              <a:t>tileX</a:t>
            </a:r>
            <a:r>
              <a:rPr lang="en-US" sz="1600" dirty="0" smtClean="0">
                <a:latin typeface="+mj-lt"/>
                <a:cs typeface="Consolas" pitchFamily="49" charset="0"/>
              </a:rPr>
              <a:t> = sum % 4;</a:t>
            </a:r>
          </a:p>
          <a:p>
            <a:r>
              <a:rPr lang="en-US" sz="1600" dirty="0" smtClean="0">
                <a:latin typeface="+mj-lt"/>
                <a:cs typeface="Consolas" pitchFamily="49" charset="0"/>
              </a:rPr>
              <a:t>  </a:t>
            </a:r>
            <a:r>
              <a:rPr lang="en-US" sz="1600" dirty="0" err="1" smtClean="0">
                <a:latin typeface="+mj-lt"/>
                <a:cs typeface="Consolas" pitchFamily="49" charset="0"/>
              </a:rPr>
              <a:t>tileY</a:t>
            </a:r>
            <a:r>
              <a:rPr lang="en-US" sz="1600" dirty="0" smtClean="0">
                <a:latin typeface="+mj-lt"/>
                <a:cs typeface="Consolas" pitchFamily="49" charset="0"/>
              </a:rPr>
              <a:t> = sum / 4;</a:t>
            </a:r>
          </a:p>
          <a:p>
            <a:endParaRPr lang="en-US" sz="1600" dirty="0" smtClean="0">
              <a:latin typeface="+mj-lt"/>
              <a:cs typeface="Consolas" pitchFamily="49" charset="0"/>
            </a:endParaRPr>
          </a:p>
          <a:p>
            <a:r>
              <a:rPr lang="en-US" sz="1600" dirty="0" smtClean="0">
                <a:latin typeface="+mj-lt"/>
              </a:rPr>
              <a:t>  if (top == 0) { // top tile, so it can have grass on it</a:t>
            </a:r>
          </a:p>
          <a:p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grassTile</a:t>
            </a:r>
            <a:r>
              <a:rPr lang="en-US" sz="1600" dirty="0" smtClean="0">
                <a:latin typeface="+mj-lt"/>
              </a:rPr>
              <a:t> = (new Random()).</a:t>
            </a:r>
            <a:r>
              <a:rPr lang="en-US" sz="1600" dirty="0" err="1" smtClean="0">
                <a:latin typeface="+mj-lt"/>
              </a:rPr>
              <a:t>nextInt</a:t>
            </a:r>
            <a:r>
              <a:rPr lang="en-US" sz="1600" dirty="0" smtClean="0">
                <a:latin typeface="+mj-lt"/>
              </a:rPr>
              <a:t>(7);</a:t>
            </a:r>
          </a:p>
          <a:p>
            <a:r>
              <a:rPr lang="en-US" sz="1600" dirty="0" smtClean="0">
                <a:latin typeface="+mj-lt"/>
              </a:rPr>
              <a:t>  }</a:t>
            </a:r>
            <a:endParaRPr lang="en-US" sz="1600" dirty="0" smtClean="0">
              <a:latin typeface="+mj-lt"/>
              <a:cs typeface="Consolas" pitchFamily="49" charset="0"/>
            </a:endParaRPr>
          </a:p>
          <a:p>
            <a:r>
              <a:rPr lang="en-US" sz="1600" dirty="0" smtClean="0">
                <a:latin typeface="+mj-lt"/>
                <a:cs typeface="Consolas" pitchFamily="49" charset="0"/>
              </a:rPr>
              <a:t>}</a:t>
            </a:r>
            <a:endParaRPr lang="en-US" sz="16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umblr_ll4hawgvmy1qdv3ilo1_400.gif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761999"/>
            <a:ext cx="9144000" cy="51437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might be one day</a:t>
            </a:r>
          </a:p>
          <a:p>
            <a:r>
              <a:rPr lang="en-US" dirty="0" smtClean="0"/>
              <a:t>What it is right now</a:t>
            </a:r>
          </a:p>
          <a:p>
            <a:r>
              <a:rPr lang="en-US" dirty="0" smtClean="0"/>
              <a:t>Data Structures &amp; Algorithms</a:t>
            </a:r>
          </a:p>
          <a:p>
            <a:r>
              <a:rPr lang="en-US" dirty="0" smtClean="0"/>
              <a:t>Level-Building!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2D </a:t>
            </a:r>
            <a:r>
              <a:rPr lang="en-US" dirty="0" err="1" smtClean="0"/>
              <a:t>platformer</a:t>
            </a:r>
            <a:r>
              <a:rPr lang="en-US" dirty="0" smtClean="0"/>
              <a:t> that somehow uses a data structure.</a:t>
            </a:r>
          </a:p>
          <a:p>
            <a:r>
              <a:rPr lang="en-US" dirty="0" smtClean="0"/>
              <a:t>Idea - linked list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player is able to  collect objects</a:t>
            </a:r>
          </a:p>
          <a:p>
            <a:pPr lvl="1"/>
            <a:r>
              <a:rPr lang="en-US" dirty="0" smtClean="0"/>
              <a:t>These objects follow behind the player, stored in a linked list</a:t>
            </a:r>
          </a:p>
          <a:p>
            <a:pPr lvl="1"/>
            <a:r>
              <a:rPr lang="en-US" dirty="0" smtClean="0"/>
              <a:t>The player can throw the objects at enemies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Maybe something similar to…</a:t>
            </a:r>
            <a:endParaRPr lang="en-US" dirty="0"/>
          </a:p>
        </p:txBody>
      </p:sp>
      <p:pic>
        <p:nvPicPr>
          <p:cNvPr id="4" name="Content Placeholder 3" descr="yoshi_scree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600200"/>
            <a:ext cx="6019800" cy="48910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…or a 2D </a:t>
            </a:r>
            <a:r>
              <a:rPr lang="en-US" dirty="0" err="1" smtClean="0"/>
              <a:t>Pikmin</a:t>
            </a:r>
            <a:r>
              <a:rPr lang="en-US" dirty="0" smtClean="0"/>
              <a:t>, perhaps?</a:t>
            </a:r>
            <a:endParaRPr lang="en-US" dirty="0"/>
          </a:p>
        </p:txBody>
      </p:sp>
      <p:pic>
        <p:nvPicPr>
          <p:cNvPr id="4" name="Content Placeholder 3" descr="pikmin-title-art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74054"/>
            <a:ext cx="8229600" cy="40275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quite there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it’s just the shell of a </a:t>
            </a:r>
            <a:r>
              <a:rPr lang="en-US" dirty="0" err="1" smtClean="0"/>
              <a:t>platformer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Basic start screen</a:t>
            </a:r>
          </a:p>
          <a:p>
            <a:pPr lvl="1"/>
            <a:r>
              <a:rPr lang="en-US" dirty="0" smtClean="0"/>
              <a:t>One level</a:t>
            </a:r>
          </a:p>
          <a:p>
            <a:pPr lvl="1"/>
            <a:r>
              <a:rPr lang="en-US" dirty="0" smtClean="0"/>
              <a:t>One tile set</a:t>
            </a:r>
          </a:p>
          <a:p>
            <a:pPr lvl="1"/>
            <a:r>
              <a:rPr lang="en-US" dirty="0" smtClean="0"/>
              <a:t>One poorly animated sprite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components are stored in an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Player’s items are stored in a </a:t>
            </a:r>
            <a:r>
              <a:rPr lang="en-US" dirty="0" err="1" smtClean="0"/>
              <a:t>LinkedList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Though they’re not actually following behind the player yet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smtClean="0">
                <a:sym typeface="Wingdings" pitchFamily="2" charset="2"/>
              </a:rPr>
              <a:t>A level’s entities (e.g. the player, items, enemies) are in an </a:t>
            </a:r>
            <a:r>
              <a:rPr lang="en-US" dirty="0" err="1" smtClean="0">
                <a:sym typeface="Wingdings" pitchFamily="2" charset="2"/>
              </a:rPr>
              <a:t>ArrayList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Uninteresting</a:t>
            </a:r>
          </a:p>
          <a:p>
            <a:pPr lvl="1"/>
            <a:r>
              <a:rPr lang="en-US" dirty="0" smtClean="0"/>
              <a:t>Render the game as frequently as possible, but limit logic updates to sixty times a second.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Slightly more interesting</a:t>
            </a:r>
          </a:p>
          <a:p>
            <a:pPr lvl="1"/>
            <a:r>
              <a:rPr lang="en-US" dirty="0" smtClean="0"/>
              <a:t>Write in-game text using my own font sheet.</a:t>
            </a:r>
          </a:p>
          <a:p>
            <a:pPr lvl="2"/>
            <a:r>
              <a:rPr lang="en-US" dirty="0" smtClean="0"/>
              <a:t>Correct tile for each character is determined by its ASCII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Sheet</a:t>
            </a:r>
            <a:endParaRPr lang="en-US" dirty="0"/>
          </a:p>
        </p:txBody>
      </p:sp>
      <p:pic>
        <p:nvPicPr>
          <p:cNvPr id="4" name="Content Placeholder 3" descr="fo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981200"/>
            <a:ext cx="4114800" cy="4114800"/>
          </a:xfrm>
        </p:spPr>
      </p:pic>
      <p:sp>
        <p:nvSpPr>
          <p:cNvPr id="5" name="TextBox 4"/>
          <p:cNvSpPr txBox="1"/>
          <p:nvPr/>
        </p:nvSpPr>
        <p:spPr>
          <a:xfrm>
            <a:off x="4648200" y="167640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0 1  2   . . .                         15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1981200"/>
            <a:ext cx="383438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algn="r">
              <a:spcAft>
                <a:spcPts val="2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16</a:t>
            </a:r>
          </a:p>
          <a:p>
            <a:pPr algn="r">
              <a:spcAft>
                <a:spcPts val="2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32</a:t>
            </a:r>
          </a:p>
          <a:p>
            <a:pPr algn="r">
              <a:spcAft>
                <a:spcPts val="2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48</a:t>
            </a:r>
          </a:p>
          <a:p>
            <a:pPr algn="r">
              <a:spcAft>
                <a:spcPts val="2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64</a:t>
            </a:r>
          </a:p>
          <a:p>
            <a:pPr algn="r">
              <a:spcAft>
                <a:spcPts val="2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86000"/>
            <a:ext cx="3733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100" b="1" dirty="0">
                <a:latin typeface="Consolas" pitchFamily="49" charset="0"/>
                <a:cs typeface="Consolas" pitchFamily="49" charset="0"/>
              </a:rPr>
              <a:t>for (int i = 0; i &lt; text.length(); i++) {</a:t>
            </a:r>
          </a:p>
          <a:p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nextChar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text.charAt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tileX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nextChar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% 16;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tileY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nextChar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/ 16;</a:t>
            </a:r>
          </a:p>
          <a:p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drawChar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xTop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yTop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tileX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tileY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color);</a:t>
            </a:r>
          </a:p>
          <a:p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xTop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+= 6; // character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width</a:t>
            </a:r>
          </a:p>
          <a:p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b="1" dirty="0" smtClean="0"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text.charAt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) == '\n') {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xTop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= x;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yTop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+= 6; // character height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1285</TotalTime>
  <Words>644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TITLE PENDING  A 2D Platforming Game by Evan Carey</vt:lpstr>
      <vt:lpstr>Overview</vt:lpstr>
      <vt:lpstr>Initial Vision</vt:lpstr>
      <vt:lpstr>Maybe something similar to…</vt:lpstr>
      <vt:lpstr>…or a 2D Pikmin, perhaps?</vt:lpstr>
      <vt:lpstr>Not quite there yet</vt:lpstr>
      <vt:lpstr>Data Structures</vt:lpstr>
      <vt:lpstr>Algorithms</vt:lpstr>
      <vt:lpstr>Font Sheet</vt:lpstr>
      <vt:lpstr>An Actually Interesting One</vt:lpstr>
      <vt:lpstr>For Example</vt:lpstr>
      <vt:lpstr>PowerPoint Presentation</vt:lpstr>
      <vt:lpstr>PowerPoint Presentation</vt:lpstr>
      <vt:lpstr>Solution?</vt:lpstr>
      <vt:lpstr>Tile Algorithm</vt:lpstr>
      <vt:lpstr>The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</dc:creator>
  <cp:lastModifiedBy>MCC</cp:lastModifiedBy>
  <cp:revision>101</cp:revision>
  <dcterms:created xsi:type="dcterms:W3CDTF">2013-05-11T18:16:46Z</dcterms:created>
  <dcterms:modified xsi:type="dcterms:W3CDTF">2013-05-14T01:59:56Z</dcterms:modified>
</cp:coreProperties>
</file>