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f1d1d2673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f1d1d2673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f1d1d267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f1d1d267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f1d1d2673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f1d1d2673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f1d1d2673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f1d1d2673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1d1d2673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f1d1d2673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1d1d2673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1d1d2673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f1d1d2673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f1d1d2673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f1d1d267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f1d1d267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f1d1d2673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f1d1d2673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1d1d2673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f1d1d2673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495ced3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495ced3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1d1d267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1d1d267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f1d1d2673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f1d1d2673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f1d1d267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f1d1d267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f1d1d2673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f1d1d2673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f1d1d2673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f1d1d2673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f1d1d2673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f1d1d2673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f1d1d2673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f1d1d2673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DPxoGEzpNDJOfu2hRFz8T9g7QQaz3HaCvkp5jRYtKqU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61a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s61a.org/disc/disc0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.cs61a.org/jordan-attendan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rdanschwartz@berkeley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go.cs61a.org/adv-jorda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ctions.cs61a.org" TargetMode="External"/><Relationship Id="rId7" Type="http://schemas.openxmlformats.org/officeDocument/2006/relationships/hyperlink" Target="https://go.cs61a.org/jordan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o.cs61a.org/jordan-disc" TargetMode="External"/><Relationship Id="rId5" Type="http://schemas.openxmlformats.org/officeDocument/2006/relationships/hyperlink" Target="https://go.cs61a.org/accommodation-appts" TargetMode="External"/><Relationship Id="rId4" Type="http://schemas.openxmlformats.org/officeDocument/2006/relationships/hyperlink" Target="https://go.cs61a.org/exten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CS61A!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0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29625" y="3172900"/>
            <a:ext cx="76881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Jordan Schwartz (She/They)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Tuesday, 6/21/22 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7:00-8:30pm PST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4150" y="0"/>
            <a:ext cx="76881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go.cs61a.org/jordan-disc</a:t>
            </a:r>
            <a:endParaRPr sz="19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410175" y="352500"/>
            <a:ext cx="2733600" cy="1087500"/>
          </a:xfrm>
          <a:prstGeom prst="rect">
            <a:avLst/>
          </a:prstGeom>
          <a:solidFill>
            <a:srgbClr val="6AA4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 will be working collaboratively!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10169" y="0"/>
            <a:ext cx="2733600" cy="428700"/>
          </a:xfrm>
          <a:prstGeom prst="rect">
            <a:avLst/>
          </a:prstGeom>
          <a:solidFill>
            <a:srgbClr val="6AA4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Groups!</a:t>
            </a:r>
            <a:endParaRPr sz="28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3"/>
          <p:cNvSpPr txBox="1"/>
          <p:nvPr/>
        </p:nvSpPr>
        <p:spPr>
          <a:xfrm rot="794130">
            <a:off x="5281016" y="3065382"/>
            <a:ext cx="3529966" cy="149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 will start at Berkeleytime at 7:10! In the meantime, please fill out the poll for fun! 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Website Walkthrough and Link to Discussion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https://cs61a.org/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https://cs61a.org/disc/disc00/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much info….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43"/>
              <a:t>Yes, sometimes it will feel like I will wait an awkward amount of time, but sometimes that’s how long it takes to think of a question</a:t>
            </a:r>
            <a:endParaRPr sz="114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(Please ask questions even if we’ve moved on)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Digest...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63200"/>
          <a:stretch/>
        </p:blipFill>
        <p:spPr>
          <a:xfrm>
            <a:off x="0" y="421449"/>
            <a:ext cx="9022676" cy="43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248875" y="589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groups of 3-4…  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248875" y="1391425"/>
            <a:ext cx="4957200" cy="3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Pronouns (if you’re comfortable sharing)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Intended major/interest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was the last meal/food you ate and how was it on a scale of 1-5 (1 being the worst, 5 being the best)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Then come up with a ranking together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Person who ate most recently should start :))</a:t>
            </a:r>
            <a:endParaRPr sz="1800"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4908475" y="-84750"/>
            <a:ext cx="4115400" cy="53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If you finish early: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 2 truths a lie: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person says three “facts” about themselves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are true, 1 is a lie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people try to guess which “fact” is the lie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 1. I’m vegetarian, 2. I love boba, 3. I have a tattoo of a frog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Debate: is a hot dog a sandwich? Is pizza a sandwich? Is cereal a soup?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(subway bread has so much sugar in it, it is classified as cake in the UK, therefore, sandwiches are really cake)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3462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5872800" y="489400"/>
            <a:ext cx="3109200" cy="41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down Nasa’s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Fill out the next two columns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Nasa minus individual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Nasa minus group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did you do?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did your group do?</a:t>
            </a:r>
            <a:endParaRPr sz="1800"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623" y="3464173"/>
            <a:ext cx="3470200" cy="12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point?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Working as a group will often lead to better results than working alone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Talking it through with a group allowed you to consider some possibilities you didn’t consider on your own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890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go.cs61a.org/jordan-attendance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of the week: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727650" y="7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out this form! It’s for your attendance and for me to get to know you! - 10 mins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727650" y="570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leads us to some good points about 61A... 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729450" y="1381825"/>
            <a:ext cx="7688700" cy="3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8"/>
              <a:t>Collaboration (when allowed) is key</a:t>
            </a:r>
            <a:endParaRPr sz="2108"/>
          </a:p>
          <a:p>
            <a:pPr marL="914400" lvl="1" indent="-3524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8"/>
              <a:t>Even just talking out loud to yourself can help you see a new perspective. Crucial when coding</a:t>
            </a:r>
            <a:endParaRPr sz="2108"/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8"/>
              <a:t>Ask questions!! </a:t>
            </a:r>
            <a:endParaRPr sz="2108"/>
          </a:p>
          <a:p>
            <a:pPr marL="914400" lvl="1" indent="-3524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8"/>
              <a:t>OH right before deadlines gets really crowded, but whenever you can come ask questions! Ask questions here! Ask teammates questions!</a:t>
            </a:r>
            <a:endParaRPr sz="2108"/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8"/>
              <a:t>Try your best! </a:t>
            </a:r>
            <a:endParaRPr sz="2108"/>
          </a:p>
          <a:p>
            <a:pPr marL="914400" lvl="1" indent="-3524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8"/>
              <a:t>Breathe, have fun!</a:t>
            </a:r>
            <a:endParaRPr sz="2108"/>
          </a:p>
          <a:p>
            <a:pPr marL="914400" lvl="1" indent="-3524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8"/>
              <a:t>Grades are not everything. You are not your grades. </a:t>
            </a:r>
            <a:endParaRPr sz="2108"/>
          </a:p>
          <a:p>
            <a:pPr marL="914400" lvl="1" indent="-3524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8"/>
              <a:t>This is a challenging course, you are succeeding just by doing what you can. I believe in you! :) </a:t>
            </a:r>
            <a:endParaRPr sz="2108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now ask me at least 3 questions!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would be great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can be about anything, but preferably 61A!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are good, even (especially) “stupid” ones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I’d love more than 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I’ve budgeted time for as many as possible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roughly 1 question for every 10 of you here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there’s a good chance that if 1 of you has a question, 10 other people want to ask it too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Friendly reminder: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ask me questions today :))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Website walkthrough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Activity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Survey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Advice</a:t>
            </a:r>
            <a:endParaRPr sz="1800"/>
          </a:p>
        </p:txBody>
      </p:sp>
      <p:sp>
        <p:nvSpPr>
          <p:cNvPr id="103" name="Google Shape;103;p15"/>
          <p:cNvSpPr txBox="1"/>
          <p:nvPr/>
        </p:nvSpPr>
        <p:spPr>
          <a:xfrm>
            <a:off x="5422775" y="3381000"/>
            <a:ext cx="3569700" cy="1293000"/>
          </a:xfrm>
          <a:prstGeom prst="rect">
            <a:avLst/>
          </a:prstGeom>
          <a:noFill/>
          <a:ln w="38100" cap="flat" cmpd="sng">
            <a:solidFill>
              <a:srgbClr val="1C36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Please ask me questions today!! Raise your hand! Or use the chat!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Questions are vital to learning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929" y="79612"/>
            <a:ext cx="3077400" cy="30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&amp; Logistics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7650" y="522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67050" y="1305075"/>
            <a:ext cx="6901200" cy="4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Rising Junior, CS and CogSci major</a:t>
            </a:r>
            <a:endParaRPr sz="180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Sixth semester teaching → CS10 AI, 61A AI, 61A TA, CSM CS88 mentor, CSM 61A SM and Coord</a:t>
            </a:r>
            <a:endParaRPr sz="180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Outside of classes:</a:t>
            </a:r>
            <a:endParaRPr sz="1800"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cooking/baking</a:t>
            </a:r>
            <a:endParaRPr sz="1800"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crochet</a:t>
            </a:r>
            <a:endParaRPr sz="1800"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general crafting</a:t>
            </a:r>
            <a:endParaRPr sz="1800"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vinyl records, 70s-80s music</a:t>
            </a:r>
            <a:endParaRPr sz="1800"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Swing dance! (Lindy on Sproul)</a:t>
            </a:r>
            <a:endParaRPr sz="180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San Carlos, CA -- Berkeley, CA</a:t>
            </a:r>
            <a:endParaRPr sz="180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jordanschwartz@berkeley.edu</a:t>
            </a:r>
            <a:endParaRPr sz="1800"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Email me with any questions related to course or not! </a:t>
            </a:r>
            <a:endParaRPr sz="1800"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Looking forward to meeting you all! </a:t>
            </a:r>
            <a:endParaRPr sz="1800"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Open inbox policy -- will try to respond within 24 hours</a:t>
            </a:r>
            <a:endParaRPr sz="180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My OH: Advising style–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book here</a:t>
            </a:r>
            <a:endParaRPr sz="1800"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 l="5736" t="3558" r="1292" b="7930"/>
          <a:stretch/>
        </p:blipFill>
        <p:spPr>
          <a:xfrm>
            <a:off x="7127714" y="67175"/>
            <a:ext cx="1957935" cy="24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6">
            <a:alphaModFix/>
          </a:blip>
          <a:srcRect l="23038" r="7148"/>
          <a:stretch/>
        </p:blipFill>
        <p:spPr>
          <a:xfrm>
            <a:off x="7012566" y="2571750"/>
            <a:ext cx="2077432" cy="24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7800" y="6277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Discussion? Why like this?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325" y="1429825"/>
            <a:ext cx="5047500" cy="3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Reinforce conceptual understanding, develop problem solving skills in a </a:t>
            </a:r>
            <a:r>
              <a:rPr lang="en" sz="1800" b="1"/>
              <a:t>collaborative environment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Discussions → group collaboration → different perspectives → deeper development of concepts → better learning → better experience in 61A!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Bonus: Your engagement helps my engagement which makes me a better teacher for you!</a:t>
            </a:r>
            <a:endParaRPr sz="1800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2"/>
          </p:nvPr>
        </p:nvSpPr>
        <p:spPr>
          <a:xfrm>
            <a:off x="5911175" y="1429825"/>
            <a:ext cx="2506500" cy="29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is not: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Regurgitating lecture content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Giving you answers to problems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you for mastery or singling you out in front of a group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586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Section, You Should Expect: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9450" y="1345875"/>
            <a:ext cx="7688700" cy="3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Checkin/poll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Short review of relevant material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Worksheet with problems on said material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Group work emphasis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most likely never get through the whole thing (on purpose)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Interaction and collaboration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remote sections, my camera will be on, if possible please keep yours on too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Please unmute/communicate in breakout rooms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Attendance form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570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Section, We Should Expect from each other: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1353050"/>
            <a:ext cx="7688700" cy="3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Respect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 cool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Don’t dominate discussion by giving all the answers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Goal: make sure everyone you work with understands the material well enough that they can explain it too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Don’t be disruptive or hurtful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Contributing by raising hands is good (chat is okay too!)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Fill out forms! Get attendance!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Anything you want to add?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Absences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29450" y="1765675"/>
            <a:ext cx="7688700" cy="31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the week because of a time conflict: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Go to another section that week, email the TA ahead of time!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the week because you are sick/can’t make it to any sections: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Attend the remote section! (the zoom link is available at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sections.cs61a.org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Email me, we can work something out :)) –  discussion is not meant to make your life more stressful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Need an extension?</a:t>
            </a:r>
            <a:r>
              <a:rPr lang="en" sz="1300"/>
              <a:t>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Accommodations?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Discussion and lab materials will always all be available online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https://go.cs61a.org/jordan-disc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https://go.cs61a.org/jordan-lab</a:t>
            </a:r>
            <a:r>
              <a:rPr lang="en" sz="1300"/>
              <a:t> (does not exist yet lol)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https://go.cs61a.org/jordan-notes</a:t>
            </a:r>
            <a:r>
              <a:rPr lang="en" sz="1300"/>
              <a:t> (also does not exist yet lol, but will have handwritten notes)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Microsoft Macintosh PowerPoint</Application>
  <PresentationFormat>On-screen Show (16:9)</PresentationFormat>
  <Paragraphs>130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Lato</vt:lpstr>
      <vt:lpstr>Arial</vt:lpstr>
      <vt:lpstr>Raleway</vt:lpstr>
      <vt:lpstr>Streamline</vt:lpstr>
      <vt:lpstr>Welcome to CS61A! Discussion 0</vt:lpstr>
      <vt:lpstr>Friendly reminder: Please ask me questions today :))</vt:lpstr>
      <vt:lpstr>Agenda</vt:lpstr>
      <vt:lpstr>Intro &amp; Logistics</vt:lpstr>
      <vt:lpstr>About Me</vt:lpstr>
      <vt:lpstr>Why Discussion? Why like this?</vt:lpstr>
      <vt:lpstr>Each Section, You Should Expect:</vt:lpstr>
      <vt:lpstr>Each Section, We Should Expect from each other:</vt:lpstr>
      <vt:lpstr>Absences</vt:lpstr>
      <vt:lpstr>Course Website Walkthrough and Link to Discussion</vt:lpstr>
      <vt:lpstr>So much info….</vt:lpstr>
      <vt:lpstr>Lost on the Moon</vt:lpstr>
      <vt:lpstr>PowerPoint Presentation</vt:lpstr>
      <vt:lpstr>In groups of 3-4…  </vt:lpstr>
      <vt:lpstr>PowerPoint Presentation</vt:lpstr>
      <vt:lpstr>The point?</vt:lpstr>
      <vt:lpstr>go.cs61a.org/jordan-attendance Word of the week: </vt:lpstr>
      <vt:lpstr>Which leads us to some good points about 61A... </vt:lpstr>
      <vt:lpstr>Please now ask me at least 3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CS61A! Discussion 0</dc:title>
  <cp:lastModifiedBy>Student</cp:lastModifiedBy>
  <cp:revision>1</cp:revision>
  <dcterms:modified xsi:type="dcterms:W3CDTF">2022-06-22T04:32:57Z</dcterms:modified>
</cp:coreProperties>
</file>