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312" r:id="rId3"/>
    <p:sldId id="257" r:id="rId4"/>
    <p:sldId id="258" r:id="rId5"/>
    <p:sldId id="314" r:id="rId6"/>
    <p:sldId id="317" r:id="rId7"/>
    <p:sldId id="316" r:id="rId8"/>
    <p:sldId id="261" r:id="rId9"/>
    <p:sldId id="318" r:id="rId10"/>
    <p:sldId id="31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8101-7C0F-4F9E-9B60-732BD4D29AA4}" v="856" dt="2023-05-26T09:47:27.784"/>
    <p1510:client id="{585F1F68-479F-0D1F-93CB-38BFC7497A73}" v="13" dt="2023-05-26T11:28:39.366"/>
    <p1510:client id="{65343C72-FE89-4DCB-B78E-7AC68C12F485}" v="251" dt="2023-05-25T12:30:55.277"/>
    <p1510:client id="{A8A692B8-1A1A-46DB-9C9A-C8873BFC29FC}" v="90" dt="2023-05-26T11:36:34.365"/>
    <p1510:client id="{B31E305E-8B17-496B-AD81-0DDF2314A60B}" v="2" dt="2023-05-26T07:33:38.333"/>
    <p1510:client id="{B970E4E8-52DC-248D-E95F-5916618D4FF6}" v="2621" dt="2023-05-25T15:25:32.701"/>
    <p1510:client id="{CD02A145-220B-49B3-8104-52BAA60559AF}" v="223" dt="2023-05-25T12:56:04.923"/>
  </p1510:revLst>
</p1510:revInfo>
</file>

<file path=ppt/tableStyles.xml><?xml version="1.0" encoding="utf-8"?>
<a:tblStyleLst xmlns:a="http://schemas.openxmlformats.org/drawingml/2006/main" def="{CDA8D072-027E-4E3A-B966-17BCB04C09B3}">
  <a:tblStyle styleId="{CDA8D072-027E-4E3A-B966-17BCB04C0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6" name="Google Shape;50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7" name="Google Shape;50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gf9db84ec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5" name="Google Shape;5595;gf9db84ec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97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gf9db84ec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8" name="Google Shape;5548;gf9db84ec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6" name="Google Shape;5506;gf9db84ec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7" name="Google Shape;5507;gf9db84ec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0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0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2" name="Google Shape;7592;gfa9fb07cbc_2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3" name="Google Shape;7593;gfa9fb07cbc_2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gf9db84ec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5" name="Google Shape;5595;gf9db84ec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9db84ec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9db84ec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4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98150" y="725696"/>
            <a:ext cx="6947700" cy="13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 b="1">
                <a:solidFill>
                  <a:srgbClr val="11111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03825" y="2103457"/>
            <a:ext cx="3396900" cy="1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-14275" y="4083834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6928153" y="-12998"/>
            <a:ext cx="2247425" cy="5184899"/>
            <a:chOff x="6928153" y="-12998"/>
            <a:chExt cx="2247425" cy="5184899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7123441" y="-12998"/>
              <a:ext cx="2052136" cy="4962220"/>
              <a:chOff x="7123441" y="-12998"/>
              <a:chExt cx="2052136" cy="496222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72798" y="-12998"/>
                <a:ext cx="1502780" cy="3260198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37219" extrusionOk="0">
                    <a:moveTo>
                      <a:pt x="17052" y="0"/>
                    </a:moveTo>
                    <a:lnTo>
                      <a:pt x="0" y="0"/>
                    </a:lnTo>
                    <a:cubicBezTo>
                      <a:pt x="270" y="3108"/>
                      <a:pt x="1707" y="9072"/>
                      <a:pt x="8398" y="13045"/>
                    </a:cubicBezTo>
                    <a:cubicBezTo>
                      <a:pt x="17155" y="18241"/>
                      <a:pt x="11155" y="31488"/>
                      <a:pt x="17052" y="372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29;p2"/>
              <p:cNvGrpSpPr/>
              <p:nvPr/>
            </p:nvGrpSpPr>
            <p:grpSpPr>
              <a:xfrm>
                <a:off x="7123441" y="2793741"/>
                <a:ext cx="2036531" cy="2155481"/>
                <a:chOff x="3844200" y="3565550"/>
                <a:chExt cx="524325" cy="55495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3937150" y="41058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9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2"/>
                      </a:cubicBezTo>
                      <a:cubicBezTo>
                        <a:pt x="302" y="483"/>
                        <a:pt x="312" y="483"/>
                        <a:pt x="320" y="483"/>
                      </a:cubicBezTo>
                      <a:cubicBezTo>
                        <a:pt x="520" y="483"/>
                        <a:pt x="638" y="250"/>
                        <a:pt x="509" y="93"/>
                      </a:cubicBezTo>
                      <a:cubicBezTo>
                        <a:pt x="461" y="32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923900" y="408937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5" y="0"/>
                      </a:moveTo>
                      <a:cubicBezTo>
                        <a:pt x="254" y="0"/>
                        <a:pt x="202" y="17"/>
                        <a:pt x="158" y="51"/>
                      </a:cubicBezTo>
                      <a:cubicBezTo>
                        <a:pt x="0" y="183"/>
                        <a:pt x="74" y="440"/>
                        <a:pt x="280" y="463"/>
                      </a:cubicBezTo>
                      <a:cubicBezTo>
                        <a:pt x="289" y="464"/>
                        <a:pt x="298" y="464"/>
                        <a:pt x="307" y="464"/>
                      </a:cubicBezTo>
                      <a:cubicBezTo>
                        <a:pt x="497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3910575" y="4072850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7" y="0"/>
                      </a:moveTo>
                      <a:cubicBezTo>
                        <a:pt x="247" y="0"/>
                        <a:pt x="196" y="17"/>
                        <a:pt x="154" y="50"/>
                      </a:cubicBezTo>
                      <a:cubicBezTo>
                        <a:pt x="0" y="176"/>
                        <a:pt x="74" y="423"/>
                        <a:pt x="273" y="445"/>
                      </a:cubicBezTo>
                      <a:cubicBezTo>
                        <a:pt x="281" y="446"/>
                        <a:pt x="289" y="447"/>
                        <a:pt x="296" y="447"/>
                      </a:cubicBezTo>
                      <a:cubicBezTo>
                        <a:pt x="479" y="447"/>
                        <a:pt x="590" y="230"/>
                        <a:pt x="469" y="82"/>
                      </a:cubicBezTo>
                      <a:cubicBezTo>
                        <a:pt x="426" y="28"/>
                        <a:pt x="362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897300" y="405627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70"/>
                        <a:pt x="71" y="408"/>
                        <a:pt x="261" y="427"/>
                      </a:cubicBezTo>
                      <a:cubicBezTo>
                        <a:pt x="269" y="428"/>
                        <a:pt x="277" y="428"/>
                        <a:pt x="284" y="428"/>
                      </a:cubicBezTo>
                      <a:cubicBezTo>
                        <a:pt x="460" y="428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884050" y="403977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870800" y="402320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7" y="0"/>
                      </a:moveTo>
                      <a:cubicBezTo>
                        <a:pt x="214" y="0"/>
                        <a:pt x="171" y="15"/>
                        <a:pt x="135" y="44"/>
                      </a:cubicBezTo>
                      <a:cubicBezTo>
                        <a:pt x="0" y="153"/>
                        <a:pt x="64" y="371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857450" y="400670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2" y="42"/>
                      </a:cubicBezTo>
                      <a:cubicBezTo>
                        <a:pt x="1" y="144"/>
                        <a:pt x="65" y="353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844200" y="3990175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5" y="1"/>
                      </a:moveTo>
                      <a:cubicBezTo>
                        <a:pt x="196" y="1"/>
                        <a:pt x="156" y="14"/>
                        <a:pt x="123" y="41"/>
                      </a:cubicBezTo>
                      <a:cubicBezTo>
                        <a:pt x="0" y="137"/>
                        <a:pt x="58" y="336"/>
                        <a:pt x="216" y="352"/>
                      </a:cubicBezTo>
                      <a:cubicBezTo>
                        <a:pt x="222" y="353"/>
                        <a:pt x="229" y="353"/>
                        <a:pt x="235" y="353"/>
                      </a:cubicBezTo>
                      <a:cubicBezTo>
                        <a:pt x="381" y="353"/>
                        <a:pt x="465" y="183"/>
                        <a:pt x="370" y="66"/>
                      </a:cubicBezTo>
                      <a:cubicBezTo>
                        <a:pt x="336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968325" y="4107900"/>
                  <a:ext cx="1652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4" extrusionOk="0">
                      <a:moveTo>
                        <a:pt x="330" y="0"/>
                      </a:moveTo>
                      <a:cubicBezTo>
                        <a:pt x="275" y="0"/>
                        <a:pt x="220" y="18"/>
                        <a:pt x="174" y="56"/>
                      </a:cubicBezTo>
                      <a:cubicBezTo>
                        <a:pt x="1" y="197"/>
                        <a:pt x="84" y="480"/>
                        <a:pt x="306" y="503"/>
                      </a:cubicBezTo>
                      <a:cubicBezTo>
                        <a:pt x="315" y="503"/>
                        <a:pt x="324" y="504"/>
                        <a:pt x="333" y="504"/>
                      </a:cubicBezTo>
                      <a:cubicBezTo>
                        <a:pt x="539" y="504"/>
                        <a:pt x="660" y="261"/>
                        <a:pt x="528" y="94"/>
                      </a:cubicBezTo>
                      <a:cubicBezTo>
                        <a:pt x="477" y="32"/>
                        <a:pt x="40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955075" y="409140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4" y="0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6" y="483"/>
                        <a:pt x="634" y="249"/>
                        <a:pt x="505" y="89"/>
                      </a:cubicBezTo>
                      <a:cubicBezTo>
                        <a:pt x="457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941725" y="4074825"/>
                  <a:ext cx="154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8" extrusionOk="0">
                      <a:moveTo>
                        <a:pt x="309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3" y="467"/>
                        <a:pt x="302" y="468"/>
                        <a:pt x="310" y="468"/>
                      </a:cubicBezTo>
                      <a:cubicBezTo>
                        <a:pt x="501" y="468"/>
                        <a:pt x="615" y="241"/>
                        <a:pt x="489" y="87"/>
                      </a:cubicBezTo>
                      <a:cubicBezTo>
                        <a:pt x="444" y="31"/>
                        <a:pt x="377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928475" y="4058325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915225" y="404180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0" y="167"/>
                        <a:pt x="71" y="405"/>
                        <a:pt x="261" y="428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901975" y="4025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6" y="410"/>
                        <a:pt x="263" y="411"/>
                        <a:pt x="271" y="411"/>
                      </a:cubicBezTo>
                      <a:cubicBezTo>
                        <a:pt x="440" y="411"/>
                        <a:pt x="538" y="214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888625" y="4008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875375" y="3992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8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0" y="373"/>
                        <a:pt x="491" y="193"/>
                        <a:pt x="392" y="70"/>
                      </a:cubicBezTo>
                      <a:cubicBezTo>
                        <a:pt x="356" y="25"/>
                        <a:pt x="302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862125" y="3975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3"/>
                        <a:pt x="122" y="39"/>
                      </a:cubicBezTo>
                      <a:cubicBezTo>
                        <a:pt x="0" y="139"/>
                        <a:pt x="58" y="335"/>
                        <a:pt x="215" y="354"/>
                      </a:cubicBezTo>
                      <a:cubicBezTo>
                        <a:pt x="222" y="355"/>
                        <a:pt x="228" y="355"/>
                        <a:pt x="235" y="355"/>
                      </a:cubicBezTo>
                      <a:cubicBezTo>
                        <a:pt x="381" y="355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48850" y="395915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3" y="0"/>
                      </a:moveTo>
                      <a:cubicBezTo>
                        <a:pt x="185" y="0"/>
                        <a:pt x="148" y="13"/>
                        <a:pt x="117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0"/>
                      </a:cubicBezTo>
                      <a:cubicBezTo>
                        <a:pt x="319" y="21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86250" y="4093425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1" y="477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57"/>
                        <a:pt x="527" y="92"/>
                      </a:cubicBezTo>
                      <a:cubicBezTo>
                        <a:pt x="476" y="32"/>
                        <a:pt x="404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973000" y="4076850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92"/>
                        <a:pt x="80" y="459"/>
                        <a:pt x="293" y="482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3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959650" y="4060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1"/>
                      </a:moveTo>
                      <a:cubicBezTo>
                        <a:pt x="256" y="1"/>
                        <a:pt x="204" y="18"/>
                        <a:pt x="161" y="52"/>
                      </a:cubicBezTo>
                      <a:cubicBezTo>
                        <a:pt x="1" y="184"/>
                        <a:pt x="78" y="441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3" y="31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946400" y="4043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2"/>
                      </a:cubicBezTo>
                      <a:cubicBezTo>
                        <a:pt x="0" y="177"/>
                        <a:pt x="74" y="425"/>
                        <a:pt x="270" y="444"/>
                      </a:cubicBezTo>
                      <a:cubicBezTo>
                        <a:pt x="280" y="445"/>
                        <a:pt x="289" y="446"/>
                        <a:pt x="297" y="446"/>
                      </a:cubicBezTo>
                      <a:cubicBezTo>
                        <a:pt x="480" y="446"/>
                        <a:pt x="586" y="231"/>
                        <a:pt x="470" y="84"/>
                      </a:cubicBezTo>
                      <a:cubicBezTo>
                        <a:pt x="424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933150" y="4027275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70"/>
                        <a:pt x="71" y="408"/>
                        <a:pt x="260" y="427"/>
                      </a:cubicBezTo>
                      <a:cubicBezTo>
                        <a:pt x="268" y="428"/>
                        <a:pt x="276" y="428"/>
                        <a:pt x="284" y="428"/>
                      </a:cubicBezTo>
                      <a:cubicBezTo>
                        <a:pt x="459" y="428"/>
                        <a:pt x="564" y="222"/>
                        <a:pt x="447" y="80"/>
                      </a:cubicBezTo>
                      <a:cubicBezTo>
                        <a:pt x="405" y="27"/>
                        <a:pt x="343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919800" y="4010775"/>
                  <a:ext cx="1355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7" extrusionOk="0">
                      <a:moveTo>
                        <a:pt x="274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58"/>
                        <a:pt x="71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3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906550" y="3994200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91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893300" y="397770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4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4"/>
                        <a:pt x="61" y="353"/>
                        <a:pt x="228" y="373"/>
                      </a:cubicBezTo>
                      <a:cubicBezTo>
                        <a:pt x="235" y="373"/>
                        <a:pt x="241" y="373"/>
                        <a:pt x="248" y="373"/>
                      </a:cubicBezTo>
                      <a:cubicBezTo>
                        <a:pt x="400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880025" y="396115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4"/>
                        <a:pt x="123" y="41"/>
                      </a:cubicBezTo>
                      <a:cubicBezTo>
                        <a:pt x="1" y="138"/>
                        <a:pt x="59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78" y="354"/>
                        <a:pt x="466" y="184"/>
                        <a:pt x="370" y="67"/>
                      </a:cubicBezTo>
                      <a:cubicBezTo>
                        <a:pt x="336" y="23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866775" y="3944625"/>
                  <a:ext cx="110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4" extrusionOk="0">
                      <a:moveTo>
                        <a:pt x="219" y="1"/>
                      </a:moveTo>
                      <a:cubicBezTo>
                        <a:pt x="182" y="1"/>
                        <a:pt x="144" y="13"/>
                        <a:pt x="113" y="37"/>
                      </a:cubicBezTo>
                      <a:cubicBezTo>
                        <a:pt x="1" y="130"/>
                        <a:pt x="55" y="317"/>
                        <a:pt x="203" y="333"/>
                      </a:cubicBezTo>
                      <a:cubicBezTo>
                        <a:pt x="210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68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53450" y="3928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1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9" y="317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9"/>
                      </a:cubicBezTo>
                      <a:cubicBezTo>
                        <a:pt x="302" y="21"/>
                        <a:pt x="257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017350" y="4095400"/>
                  <a:ext cx="1720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3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8"/>
                      </a:cubicBezTo>
                      <a:cubicBezTo>
                        <a:pt x="0" y="202"/>
                        <a:pt x="87" y="495"/>
                        <a:pt x="318" y="520"/>
                      </a:cubicBezTo>
                      <a:cubicBezTo>
                        <a:pt x="329" y="522"/>
                        <a:pt x="339" y="522"/>
                        <a:pt x="349" y="522"/>
                      </a:cubicBezTo>
                      <a:cubicBezTo>
                        <a:pt x="559" y="522"/>
                        <a:pt x="688" y="271"/>
                        <a:pt x="550" y="99"/>
                      </a:cubicBezTo>
                      <a:cubicBezTo>
                        <a:pt x="498" y="35"/>
                        <a:pt x="422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004075" y="4078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7"/>
                      </a:cubicBezTo>
                      <a:cubicBezTo>
                        <a:pt x="1" y="198"/>
                        <a:pt x="84" y="481"/>
                        <a:pt x="306" y="503"/>
                      </a:cubicBezTo>
                      <a:cubicBezTo>
                        <a:pt x="315" y="504"/>
                        <a:pt x="325" y="505"/>
                        <a:pt x="334" y="505"/>
                      </a:cubicBezTo>
                      <a:cubicBezTo>
                        <a:pt x="542" y="505"/>
                        <a:pt x="663" y="262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990825" y="406240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20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1"/>
                      </a:cubicBezTo>
                      <a:cubicBezTo>
                        <a:pt x="305" y="482"/>
                        <a:pt x="314" y="482"/>
                        <a:pt x="323" y="482"/>
                      </a:cubicBezTo>
                      <a:cubicBezTo>
                        <a:pt x="519" y="482"/>
                        <a:pt x="638" y="249"/>
                        <a:pt x="508" y="89"/>
                      </a:cubicBezTo>
                      <a:cubicBezTo>
                        <a:pt x="461" y="30"/>
                        <a:pt x="390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977575" y="4045825"/>
                  <a:ext cx="153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8" extrusionOk="0">
                      <a:moveTo>
                        <a:pt x="309" y="1"/>
                      </a:moveTo>
                      <a:cubicBezTo>
                        <a:pt x="257" y="1"/>
                        <a:pt x="204" y="18"/>
                        <a:pt x="161" y="55"/>
                      </a:cubicBezTo>
                      <a:cubicBezTo>
                        <a:pt x="0" y="183"/>
                        <a:pt x="77" y="443"/>
                        <a:pt x="283" y="466"/>
                      </a:cubicBezTo>
                      <a:cubicBezTo>
                        <a:pt x="292" y="467"/>
                        <a:pt x="301" y="467"/>
                        <a:pt x="310" y="467"/>
                      </a:cubicBezTo>
                      <a:cubicBezTo>
                        <a:pt x="500" y="467"/>
                        <a:pt x="612" y="240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964325" y="4029325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0" y="445"/>
                      </a:cubicBezTo>
                      <a:cubicBezTo>
                        <a:pt x="278" y="445"/>
                        <a:pt x="286" y="446"/>
                        <a:pt x="293" y="446"/>
                      </a:cubicBezTo>
                      <a:cubicBezTo>
                        <a:pt x="479" y="446"/>
                        <a:pt x="586" y="230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951050" y="4012800"/>
                  <a:ext cx="140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6" extrusionOk="0">
                      <a:moveTo>
                        <a:pt x="282" y="1"/>
                      </a:moveTo>
                      <a:cubicBezTo>
                        <a:pt x="235" y="1"/>
                        <a:pt x="188" y="16"/>
                        <a:pt x="149" y="48"/>
                      </a:cubicBezTo>
                      <a:cubicBezTo>
                        <a:pt x="1" y="167"/>
                        <a:pt x="71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58" y="426"/>
                        <a:pt x="561" y="221"/>
                        <a:pt x="447" y="80"/>
                      </a:cubicBezTo>
                      <a:cubicBezTo>
                        <a:pt x="406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37725" y="3996225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924450" y="3979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88"/>
                      </a:cubicBezTo>
                      <a:cubicBezTo>
                        <a:pt x="247" y="389"/>
                        <a:pt x="254" y="389"/>
                        <a:pt x="262" y="389"/>
                      </a:cubicBezTo>
                      <a:cubicBezTo>
                        <a:pt x="422" y="389"/>
                        <a:pt x="517" y="202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911200" y="3963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2"/>
                        <a:pt x="239" y="373"/>
                        <a:pt x="245" y="373"/>
                      </a:cubicBezTo>
                      <a:cubicBezTo>
                        <a:pt x="401" y="373"/>
                        <a:pt x="491" y="193"/>
                        <a:pt x="390" y="70"/>
                      </a:cubicBezTo>
                      <a:cubicBezTo>
                        <a:pt x="353" y="24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897950" y="3946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2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0" y="138"/>
                        <a:pt x="58" y="334"/>
                        <a:pt x="216" y="354"/>
                      </a:cubicBezTo>
                      <a:cubicBezTo>
                        <a:pt x="222" y="354"/>
                        <a:pt x="228" y="355"/>
                        <a:pt x="235" y="355"/>
                      </a:cubicBezTo>
                      <a:cubicBezTo>
                        <a:pt x="378" y="355"/>
                        <a:pt x="466" y="182"/>
                        <a:pt x="370" y="65"/>
                      </a:cubicBezTo>
                      <a:cubicBezTo>
                        <a:pt x="335" y="22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884600" y="393015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9" y="0"/>
                        <a:pt x="151" y="12"/>
                        <a:pt x="120" y="38"/>
                      </a:cubicBezTo>
                      <a:cubicBezTo>
                        <a:pt x="1" y="131"/>
                        <a:pt x="59" y="317"/>
                        <a:pt x="207" y="333"/>
                      </a:cubicBezTo>
                      <a:cubicBezTo>
                        <a:pt x="213" y="334"/>
                        <a:pt x="219" y="334"/>
                        <a:pt x="226" y="334"/>
                      </a:cubicBezTo>
                      <a:cubicBezTo>
                        <a:pt x="362" y="334"/>
                        <a:pt x="444" y="171"/>
                        <a:pt x="354" y="60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871350" y="39135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1" y="126"/>
                        <a:pt x="55" y="302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7" y="165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4048525" y="409752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8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1" y="539"/>
                        <a:pt x="352" y="540"/>
                        <a:pt x="362" y="540"/>
                      </a:cubicBezTo>
                      <a:cubicBezTo>
                        <a:pt x="581" y="540"/>
                        <a:pt x="713" y="279"/>
                        <a:pt x="569" y="101"/>
                      </a:cubicBezTo>
                      <a:cubicBezTo>
                        <a:pt x="515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4035250" y="4080925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8" y="495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5" y="272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4022000" y="4064425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9"/>
                        <a:pt x="174" y="56"/>
                      </a:cubicBezTo>
                      <a:cubicBezTo>
                        <a:pt x="0" y="198"/>
                        <a:pt x="84" y="477"/>
                        <a:pt x="306" y="500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2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4008750" y="40478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6" y="481"/>
                      </a:cubicBezTo>
                      <a:cubicBezTo>
                        <a:pt x="305" y="482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95475" y="4031350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4"/>
                        <a:pt x="78" y="441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2" y="30"/>
                        <a:pt x="374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982225" y="4014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3" y="0"/>
                      </a:moveTo>
                      <a:cubicBezTo>
                        <a:pt x="243" y="0"/>
                        <a:pt x="193" y="17"/>
                        <a:pt x="152" y="52"/>
                      </a:cubicBezTo>
                      <a:cubicBezTo>
                        <a:pt x="1" y="177"/>
                        <a:pt x="75" y="425"/>
                        <a:pt x="271" y="444"/>
                      </a:cubicBezTo>
                      <a:cubicBezTo>
                        <a:pt x="280" y="445"/>
                        <a:pt x="289" y="445"/>
                        <a:pt x="297" y="445"/>
                      </a:cubicBezTo>
                      <a:cubicBezTo>
                        <a:pt x="478" y="445"/>
                        <a:pt x="586" y="231"/>
                        <a:pt x="467" y="84"/>
                      </a:cubicBezTo>
                      <a:cubicBezTo>
                        <a:pt x="423" y="29"/>
                        <a:pt x="358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968900" y="3998250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7" y="1"/>
                        <a:pt x="188" y="17"/>
                        <a:pt x="148" y="49"/>
                      </a:cubicBezTo>
                      <a:cubicBezTo>
                        <a:pt x="0" y="171"/>
                        <a:pt x="71" y="409"/>
                        <a:pt x="261" y="428"/>
                      </a:cubicBezTo>
                      <a:cubicBezTo>
                        <a:pt x="268" y="429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955625" y="3981750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1" y="1"/>
                      </a:moveTo>
                      <a:cubicBezTo>
                        <a:pt x="226" y="1"/>
                        <a:pt x="180" y="16"/>
                        <a:pt x="142" y="47"/>
                      </a:cubicBezTo>
                      <a:cubicBezTo>
                        <a:pt x="1" y="159"/>
                        <a:pt x="68" y="390"/>
                        <a:pt x="252" y="407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6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942375" y="3965200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3" y="201"/>
                        <a:pt x="409" y="72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929125" y="39486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3" y="373"/>
                        <a:pt x="241" y="373"/>
                        <a:pt x="248" y="373"/>
                      </a:cubicBezTo>
                      <a:cubicBezTo>
                        <a:pt x="399" y="373"/>
                        <a:pt x="490" y="193"/>
                        <a:pt x="389" y="70"/>
                      </a:cubicBezTo>
                      <a:cubicBezTo>
                        <a:pt x="353" y="25"/>
                        <a:pt x="30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915775" y="393215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0"/>
                      </a:moveTo>
                      <a:cubicBezTo>
                        <a:pt x="197" y="0"/>
                        <a:pt x="158" y="14"/>
                        <a:pt x="126" y="41"/>
                      </a:cubicBezTo>
                      <a:cubicBezTo>
                        <a:pt x="1" y="138"/>
                        <a:pt x="62" y="337"/>
                        <a:pt x="216" y="353"/>
                      </a:cubicBezTo>
                      <a:cubicBezTo>
                        <a:pt x="223" y="354"/>
                        <a:pt x="229" y="354"/>
                        <a:pt x="236" y="354"/>
                      </a:cubicBezTo>
                      <a:cubicBezTo>
                        <a:pt x="382" y="354"/>
                        <a:pt x="469" y="184"/>
                        <a:pt x="374" y="67"/>
                      </a:cubicBezTo>
                      <a:cubicBezTo>
                        <a:pt x="339" y="23"/>
                        <a:pt x="288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02525" y="3915625"/>
                  <a:ext cx="111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4" extrusionOk="0">
                      <a:moveTo>
                        <a:pt x="221" y="1"/>
                      </a:moveTo>
                      <a:cubicBezTo>
                        <a:pt x="184" y="1"/>
                        <a:pt x="148" y="12"/>
                        <a:pt x="116" y="37"/>
                      </a:cubicBezTo>
                      <a:cubicBezTo>
                        <a:pt x="1" y="130"/>
                        <a:pt x="58" y="317"/>
                        <a:pt x="206" y="333"/>
                      </a:cubicBezTo>
                      <a:cubicBezTo>
                        <a:pt x="213" y="333"/>
                        <a:pt x="219" y="334"/>
                        <a:pt x="226" y="334"/>
                      </a:cubicBezTo>
                      <a:cubicBezTo>
                        <a:pt x="362" y="334"/>
                        <a:pt x="443" y="173"/>
                        <a:pt x="351" y="63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889275" y="3899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3" y="1"/>
                      </a:moveTo>
                      <a:cubicBezTo>
                        <a:pt x="178" y="1"/>
                        <a:pt x="142" y="12"/>
                        <a:pt x="113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5" y="59"/>
                      </a:cubicBezTo>
                      <a:cubicBezTo>
                        <a:pt x="304" y="20"/>
                        <a:pt x="258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079775" y="4099525"/>
                  <a:ext cx="183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557" extrusionOk="0">
                      <a:moveTo>
                        <a:pt x="369" y="0"/>
                      </a:moveTo>
                      <a:cubicBezTo>
                        <a:pt x="307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1" y="556"/>
                        <a:pt x="371" y="556"/>
                      </a:cubicBezTo>
                      <a:cubicBezTo>
                        <a:pt x="598" y="556"/>
                        <a:pt x="733" y="286"/>
                        <a:pt x="585" y="102"/>
                      </a:cubicBezTo>
                      <a:cubicBezTo>
                        <a:pt x="529" y="35"/>
                        <a:pt x="449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4066425" y="4082975"/>
                  <a:ext cx="1780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540" extrusionOk="0">
                      <a:moveTo>
                        <a:pt x="356" y="1"/>
                      </a:moveTo>
                      <a:cubicBezTo>
                        <a:pt x="298" y="1"/>
                        <a:pt x="238" y="20"/>
                        <a:pt x="187" y="60"/>
                      </a:cubicBezTo>
                      <a:cubicBezTo>
                        <a:pt x="1" y="211"/>
                        <a:pt x="91" y="513"/>
                        <a:pt x="328" y="539"/>
                      </a:cubicBezTo>
                      <a:cubicBezTo>
                        <a:pt x="338" y="539"/>
                        <a:pt x="347" y="540"/>
                        <a:pt x="356" y="540"/>
                      </a:cubicBezTo>
                      <a:cubicBezTo>
                        <a:pt x="581" y="540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053175" y="406645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3"/>
                        <a:pt x="87" y="493"/>
                        <a:pt x="315" y="518"/>
                      </a:cubicBezTo>
                      <a:cubicBezTo>
                        <a:pt x="326" y="519"/>
                        <a:pt x="336" y="520"/>
                        <a:pt x="346" y="520"/>
                      </a:cubicBezTo>
                      <a:cubicBezTo>
                        <a:pt x="559" y="520"/>
                        <a:pt x="685" y="269"/>
                        <a:pt x="547" y="97"/>
                      </a:cubicBezTo>
                      <a:cubicBezTo>
                        <a:pt x="496" y="33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4039925" y="4049875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81"/>
                        <a:pt x="305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8" y="505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26650" y="4033375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13400" y="4016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8" y="1"/>
                      </a:moveTo>
                      <a:cubicBezTo>
                        <a:pt x="256" y="1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3" y="466"/>
                      </a:cubicBezTo>
                      <a:cubicBezTo>
                        <a:pt x="291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6" y="87"/>
                      </a:cubicBezTo>
                      <a:cubicBezTo>
                        <a:pt x="440" y="30"/>
                        <a:pt x="374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00075" y="4000325"/>
                  <a:ext cx="147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3" y="444"/>
                      </a:cubicBezTo>
                      <a:cubicBezTo>
                        <a:pt x="281" y="445"/>
                        <a:pt x="289" y="446"/>
                        <a:pt x="296" y="446"/>
                      </a:cubicBezTo>
                      <a:cubicBezTo>
                        <a:pt x="479" y="446"/>
                        <a:pt x="590" y="229"/>
                        <a:pt x="469" y="81"/>
                      </a:cubicBezTo>
                      <a:cubicBezTo>
                        <a:pt x="425" y="28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986800" y="3983800"/>
                  <a:ext cx="1410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6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62" y="426"/>
                        <a:pt x="564" y="221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973550" y="3967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1" y="162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960300" y="3950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2"/>
                        <a:pt x="251" y="392"/>
                        <a:pt x="257" y="392"/>
                      </a:cubicBezTo>
                      <a:cubicBezTo>
                        <a:pt x="417" y="392"/>
                        <a:pt x="514" y="203"/>
                        <a:pt x="408" y="73"/>
                      </a:cubicBezTo>
                      <a:cubicBezTo>
                        <a:pt x="370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946950" y="3934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9" y="0"/>
                      </a:moveTo>
                      <a:cubicBezTo>
                        <a:pt x="208" y="0"/>
                        <a:pt x="166" y="15"/>
                        <a:pt x="133" y="44"/>
                      </a:cubicBezTo>
                      <a:cubicBezTo>
                        <a:pt x="1" y="147"/>
                        <a:pt x="65" y="356"/>
                        <a:pt x="229" y="372"/>
                      </a:cubicBezTo>
                      <a:cubicBezTo>
                        <a:pt x="236" y="372"/>
                        <a:pt x="242" y="373"/>
                        <a:pt x="248" y="373"/>
                      </a:cubicBezTo>
                      <a:cubicBezTo>
                        <a:pt x="401" y="373"/>
                        <a:pt x="492" y="193"/>
                        <a:pt x="393" y="70"/>
                      </a:cubicBezTo>
                      <a:cubicBezTo>
                        <a:pt x="357" y="24"/>
                        <a:pt x="303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933700" y="39176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6" y="0"/>
                      </a:moveTo>
                      <a:cubicBezTo>
                        <a:pt x="196" y="0"/>
                        <a:pt x="156" y="14"/>
                        <a:pt x="123" y="42"/>
                      </a:cubicBezTo>
                      <a:cubicBezTo>
                        <a:pt x="1" y="138"/>
                        <a:pt x="58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81" y="354"/>
                        <a:pt x="466" y="184"/>
                        <a:pt x="373" y="67"/>
                      </a:cubicBezTo>
                      <a:cubicBezTo>
                        <a:pt x="339" y="24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920450" y="3901125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9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58" y="335"/>
                        <a:pt x="440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907200" y="38846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1" y="299"/>
                        <a:pt x="193" y="315"/>
                      </a:cubicBezTo>
                      <a:cubicBezTo>
                        <a:pt x="198" y="316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110950" y="4101525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0"/>
                      </a:moveTo>
                      <a:cubicBezTo>
                        <a:pt x="317" y="0"/>
                        <a:pt x="252" y="22"/>
                        <a:pt x="199" y="67"/>
                      </a:cubicBezTo>
                      <a:cubicBezTo>
                        <a:pt x="0" y="227"/>
                        <a:pt x="93" y="549"/>
                        <a:pt x="350" y="574"/>
                      </a:cubicBezTo>
                      <a:cubicBezTo>
                        <a:pt x="362" y="576"/>
                        <a:pt x="374" y="576"/>
                        <a:pt x="385" y="576"/>
                      </a:cubicBezTo>
                      <a:cubicBezTo>
                        <a:pt x="618" y="576"/>
                        <a:pt x="758" y="298"/>
                        <a:pt x="604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7600" y="4085000"/>
                  <a:ext cx="185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559" extrusionOk="0">
                      <a:moveTo>
                        <a:pt x="369" y="1"/>
                      </a:moveTo>
                      <a:cubicBezTo>
                        <a:pt x="308" y="1"/>
                        <a:pt x="246" y="21"/>
                        <a:pt x="193" y="62"/>
                      </a:cubicBezTo>
                      <a:cubicBezTo>
                        <a:pt x="1" y="220"/>
                        <a:pt x="94" y="532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2" y="559"/>
                        <a:pt x="740" y="289"/>
                        <a:pt x="589" y="104"/>
                      </a:cubicBezTo>
                      <a:cubicBezTo>
                        <a:pt x="532" y="36"/>
                        <a:pt x="451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84350" y="4068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2"/>
                      </a:cubicBezTo>
                      <a:cubicBezTo>
                        <a:pt x="0" y="213"/>
                        <a:pt x="90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0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071100" y="4051925"/>
                  <a:ext cx="171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0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3"/>
                        <a:pt x="84" y="495"/>
                        <a:pt x="315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9" y="519"/>
                        <a:pt x="684" y="271"/>
                        <a:pt x="546" y="97"/>
                      </a:cubicBezTo>
                      <a:cubicBezTo>
                        <a:pt x="495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4057825" y="403542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3" y="261"/>
                        <a:pt x="528" y="95"/>
                      </a:cubicBezTo>
                      <a:cubicBezTo>
                        <a:pt x="478" y="32"/>
                        <a:pt x="40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044575" y="4018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8" y="92"/>
                      </a:cubicBezTo>
                      <a:cubicBezTo>
                        <a:pt x="459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031250" y="4002350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1"/>
                      </a:moveTo>
                      <a:cubicBezTo>
                        <a:pt x="255" y="1"/>
                        <a:pt x="203" y="17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4"/>
                        <a:pt x="301" y="465"/>
                        <a:pt x="310" y="465"/>
                      </a:cubicBezTo>
                      <a:cubicBezTo>
                        <a:pt x="503" y="465"/>
                        <a:pt x="614" y="241"/>
                        <a:pt x="489" y="87"/>
                      </a:cubicBezTo>
                      <a:cubicBezTo>
                        <a:pt x="443" y="30"/>
                        <a:pt x="375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017975" y="3985800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7"/>
                        <a:pt x="75" y="425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004725" y="3969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6" y="1"/>
                        <a:pt x="189" y="16"/>
                        <a:pt x="148" y="48"/>
                      </a:cubicBezTo>
                      <a:cubicBezTo>
                        <a:pt x="1" y="171"/>
                        <a:pt x="71" y="408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5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991475" y="3952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978125" y="3936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9" y="391"/>
                      </a:cubicBezTo>
                      <a:cubicBezTo>
                        <a:pt x="246" y="392"/>
                        <a:pt x="254" y="393"/>
                        <a:pt x="262" y="393"/>
                      </a:cubicBezTo>
                      <a:cubicBezTo>
                        <a:pt x="421" y="393"/>
                        <a:pt x="517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964875" y="3919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6" y="0"/>
                      </a:moveTo>
                      <a:cubicBezTo>
                        <a:pt x="205" y="0"/>
                        <a:pt x="163" y="14"/>
                        <a:pt x="129" y="41"/>
                      </a:cubicBezTo>
                      <a:cubicBezTo>
                        <a:pt x="1" y="147"/>
                        <a:pt x="65" y="353"/>
                        <a:pt x="229" y="369"/>
                      </a:cubicBezTo>
                      <a:cubicBezTo>
                        <a:pt x="236" y="370"/>
                        <a:pt x="244" y="370"/>
                        <a:pt x="252" y="370"/>
                      </a:cubicBezTo>
                      <a:cubicBezTo>
                        <a:pt x="402" y="370"/>
                        <a:pt x="491" y="193"/>
                        <a:pt x="393" y="70"/>
                      </a:cubicBezTo>
                      <a:cubicBezTo>
                        <a:pt x="356" y="24"/>
                        <a:pt x="301" y="0"/>
                        <a:pt x="2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951625" y="3903150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2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938350" y="3886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18"/>
                        <a:pt x="203" y="334"/>
                      </a:cubicBezTo>
                      <a:cubicBezTo>
                        <a:pt x="210" y="334"/>
                        <a:pt x="216" y="335"/>
                        <a:pt x="223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925100" y="3870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5" y="1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0" y="315"/>
                      </a:cubicBezTo>
                      <a:cubicBezTo>
                        <a:pt x="197" y="316"/>
                        <a:pt x="203" y="317"/>
                        <a:pt x="209" y="317"/>
                      </a:cubicBezTo>
                      <a:cubicBezTo>
                        <a:pt x="340" y="317"/>
                        <a:pt x="418" y="163"/>
                        <a:pt x="332" y="58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4128775" y="4087050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4" y="576"/>
                        <a:pt x="375" y="576"/>
                        <a:pt x="385" y="576"/>
                      </a:cubicBezTo>
                      <a:cubicBezTo>
                        <a:pt x="621" y="576"/>
                        <a:pt x="762" y="297"/>
                        <a:pt x="608" y="106"/>
                      </a:cubicBezTo>
                      <a:cubicBezTo>
                        <a:pt x="551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4115525" y="4070525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1"/>
                      </a:cubicBezTo>
                      <a:cubicBezTo>
                        <a:pt x="531" y="34"/>
                        <a:pt x="451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4102275" y="4053975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4" y="0"/>
                      </a:moveTo>
                      <a:cubicBezTo>
                        <a:pt x="295" y="0"/>
                        <a:pt x="236" y="20"/>
                        <a:pt x="186" y="60"/>
                      </a:cubicBezTo>
                      <a:cubicBezTo>
                        <a:pt x="0" y="211"/>
                        <a:pt x="90" y="513"/>
                        <a:pt x="328" y="538"/>
                      </a:cubicBezTo>
                      <a:cubicBezTo>
                        <a:pt x="338" y="540"/>
                        <a:pt x="348" y="540"/>
                        <a:pt x="359" y="540"/>
                      </a:cubicBezTo>
                      <a:cubicBezTo>
                        <a:pt x="578" y="540"/>
                        <a:pt x="710" y="280"/>
                        <a:pt x="566" y="101"/>
                      </a:cubicBezTo>
                      <a:cubicBezTo>
                        <a:pt x="512" y="35"/>
                        <a:pt x="434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4089000" y="4037400"/>
                  <a:ext cx="1715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2" extrusionOk="0">
                      <a:moveTo>
                        <a:pt x="342" y="1"/>
                      </a:moveTo>
                      <a:cubicBezTo>
                        <a:pt x="286" y="1"/>
                        <a:pt x="229" y="19"/>
                        <a:pt x="181" y="57"/>
                      </a:cubicBezTo>
                      <a:cubicBezTo>
                        <a:pt x="1" y="202"/>
                        <a:pt x="84" y="494"/>
                        <a:pt x="316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7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4075750" y="4020875"/>
                  <a:ext cx="165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6"/>
                      </a:cubicBezTo>
                      <a:cubicBezTo>
                        <a:pt x="0" y="198"/>
                        <a:pt x="81" y="481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0" y="261"/>
                        <a:pt x="524" y="95"/>
                      </a:cubicBezTo>
                      <a:cubicBezTo>
                        <a:pt x="475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4062500" y="4004375"/>
                  <a:ext cx="158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4" extrusionOk="0">
                      <a:moveTo>
                        <a:pt x="317" y="1"/>
                      </a:moveTo>
                      <a:cubicBezTo>
                        <a:pt x="264" y="1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4049150" y="3987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6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4035900" y="3971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70" y="82"/>
                      </a:cubicBezTo>
                      <a:cubicBezTo>
                        <a:pt x="426" y="29"/>
                        <a:pt x="361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22650" y="3954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8"/>
                        <a:pt x="287" y="428"/>
                      </a:cubicBezTo>
                      <a:cubicBezTo>
                        <a:pt x="461" y="428"/>
                        <a:pt x="563" y="223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4009375" y="3938225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1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61"/>
                        <a:pt x="68" y="390"/>
                        <a:pt x="252" y="409"/>
                      </a:cubicBezTo>
                      <a:cubicBezTo>
                        <a:pt x="259" y="410"/>
                        <a:pt x="267" y="410"/>
                        <a:pt x="275" y="410"/>
                      </a:cubicBezTo>
                      <a:cubicBezTo>
                        <a:pt x="441" y="410"/>
                        <a:pt x="539" y="213"/>
                        <a:pt x="432" y="78"/>
                      </a:cubicBezTo>
                      <a:cubicBezTo>
                        <a:pt x="391" y="27"/>
                        <a:pt x="331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3996050" y="3921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1"/>
                        <a:pt x="251" y="392"/>
                        <a:pt x="258" y="392"/>
                      </a:cubicBezTo>
                      <a:cubicBezTo>
                        <a:pt x="420" y="392"/>
                        <a:pt x="517" y="202"/>
                        <a:pt x="412" y="73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982800" y="390515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8"/>
                        <a:pt x="61" y="353"/>
                        <a:pt x="225" y="373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3969525" y="3888650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2" y="1"/>
                      </a:moveTo>
                      <a:cubicBezTo>
                        <a:pt x="194" y="1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0" y="353"/>
                        <a:pt x="465" y="181"/>
                        <a:pt x="370" y="65"/>
                      </a:cubicBezTo>
                      <a:cubicBezTo>
                        <a:pt x="336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956275" y="3872125"/>
                  <a:ext cx="1102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2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2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943025" y="3855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3" y="1"/>
                        <a:pt x="137" y="12"/>
                        <a:pt x="106" y="36"/>
                      </a:cubicBezTo>
                      <a:cubicBezTo>
                        <a:pt x="0" y="126"/>
                        <a:pt x="52" y="303"/>
                        <a:pt x="190" y="316"/>
                      </a:cubicBezTo>
                      <a:cubicBezTo>
                        <a:pt x="197" y="317"/>
                        <a:pt x="203" y="317"/>
                        <a:pt x="209" y="317"/>
                      </a:cubicBezTo>
                      <a:cubicBezTo>
                        <a:pt x="339" y="317"/>
                        <a:pt x="414" y="166"/>
                        <a:pt x="331" y="59"/>
                      </a:cubicBezTo>
                      <a:cubicBezTo>
                        <a:pt x="300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4159950" y="408907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0" y="234"/>
                        <a:pt x="100" y="565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4146700" y="4072525"/>
                  <a:ext cx="1902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577" extrusionOk="0">
                      <a:moveTo>
                        <a:pt x="382" y="0"/>
                      </a:moveTo>
                      <a:cubicBezTo>
                        <a:pt x="318" y="0"/>
                        <a:pt x="254" y="22"/>
                        <a:pt x="199" y="66"/>
                      </a:cubicBezTo>
                      <a:cubicBezTo>
                        <a:pt x="0" y="227"/>
                        <a:pt x="97" y="548"/>
                        <a:pt x="351" y="574"/>
                      </a:cubicBezTo>
                      <a:cubicBezTo>
                        <a:pt x="362" y="575"/>
                        <a:pt x="374" y="576"/>
                        <a:pt x="385" y="576"/>
                      </a:cubicBezTo>
                      <a:cubicBezTo>
                        <a:pt x="622" y="576"/>
                        <a:pt x="761" y="298"/>
                        <a:pt x="608" y="108"/>
                      </a:cubicBezTo>
                      <a:cubicBezTo>
                        <a:pt x="549" y="37"/>
                        <a:pt x="46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4133425" y="4056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7" y="1"/>
                        <a:pt x="245" y="21"/>
                        <a:pt x="194" y="62"/>
                      </a:cubicBezTo>
                      <a:cubicBezTo>
                        <a:pt x="1" y="220"/>
                        <a:pt x="94" y="531"/>
                        <a:pt x="342" y="557"/>
                      </a:cubicBezTo>
                      <a:cubicBezTo>
                        <a:pt x="352" y="558"/>
                        <a:pt x="362" y="559"/>
                        <a:pt x="373" y="559"/>
                      </a:cubicBezTo>
                      <a:cubicBezTo>
                        <a:pt x="602" y="559"/>
                        <a:pt x="737" y="289"/>
                        <a:pt x="586" y="104"/>
                      </a:cubicBezTo>
                      <a:cubicBezTo>
                        <a:pt x="531" y="36"/>
                        <a:pt x="45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4120175" y="4039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1" y="213"/>
                        <a:pt x="87" y="512"/>
                        <a:pt x="328" y="538"/>
                      </a:cubicBezTo>
                      <a:cubicBezTo>
                        <a:pt x="339" y="539"/>
                        <a:pt x="349" y="539"/>
                        <a:pt x="359" y="539"/>
                      </a:cubicBezTo>
                      <a:cubicBezTo>
                        <a:pt x="579" y="539"/>
                        <a:pt x="711" y="279"/>
                        <a:pt x="566" y="101"/>
                      </a:cubicBezTo>
                      <a:cubicBezTo>
                        <a:pt x="513" y="35"/>
                        <a:pt x="436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4106925" y="402290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4"/>
                        <a:pt x="84" y="496"/>
                        <a:pt x="315" y="518"/>
                      </a:cubicBezTo>
                      <a:cubicBezTo>
                        <a:pt x="326" y="520"/>
                        <a:pt x="336" y="520"/>
                        <a:pt x="346" y="520"/>
                      </a:cubicBezTo>
                      <a:cubicBezTo>
                        <a:pt x="556" y="520"/>
                        <a:pt x="685" y="272"/>
                        <a:pt x="547" y="97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4093575" y="4006400"/>
                  <a:ext cx="165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3" extrusionOk="0">
                      <a:moveTo>
                        <a:pt x="334" y="1"/>
                      </a:moveTo>
                      <a:cubicBezTo>
                        <a:pt x="278" y="1"/>
                        <a:pt x="222" y="19"/>
                        <a:pt x="174" y="57"/>
                      </a:cubicBezTo>
                      <a:cubicBezTo>
                        <a:pt x="1" y="198"/>
                        <a:pt x="84" y="478"/>
                        <a:pt x="309" y="500"/>
                      </a:cubicBezTo>
                      <a:cubicBezTo>
                        <a:pt x="320" y="502"/>
                        <a:pt x="330" y="502"/>
                        <a:pt x="340" y="502"/>
                      </a:cubicBezTo>
                      <a:cubicBezTo>
                        <a:pt x="543" y="502"/>
                        <a:pt x="663" y="258"/>
                        <a:pt x="528" y="92"/>
                      </a:cubicBezTo>
                      <a:cubicBezTo>
                        <a:pt x="479" y="32"/>
                        <a:pt x="407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4080400" y="3989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0" y="18"/>
                        <a:pt x="165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7" y="482"/>
                        <a:pt x="635" y="249"/>
                        <a:pt x="505" y="92"/>
                      </a:cubicBezTo>
                      <a:cubicBezTo>
                        <a:pt x="458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4067075" y="3973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0"/>
                      </a:moveTo>
                      <a:cubicBezTo>
                        <a:pt x="255" y="0"/>
                        <a:pt x="204" y="17"/>
                        <a:pt x="161" y="52"/>
                      </a:cubicBezTo>
                      <a:cubicBezTo>
                        <a:pt x="0" y="183"/>
                        <a:pt x="78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0" y="464"/>
                        <a:pt x="612" y="240"/>
                        <a:pt x="489" y="87"/>
                      </a:cubicBezTo>
                      <a:cubicBezTo>
                        <a:pt x="443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4053825" y="3956800"/>
                  <a:ext cx="146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8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4" y="52"/>
                      </a:cubicBezTo>
                      <a:cubicBezTo>
                        <a:pt x="0" y="177"/>
                        <a:pt x="74" y="424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87" y="232"/>
                        <a:pt x="469" y="84"/>
                      </a:cubicBezTo>
                      <a:cubicBezTo>
                        <a:pt x="424" y="29"/>
                        <a:pt x="35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40475" y="3940250"/>
                  <a:ext cx="142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9" extrusionOk="0">
                      <a:moveTo>
                        <a:pt x="285" y="1"/>
                      </a:moveTo>
                      <a:cubicBezTo>
                        <a:pt x="238" y="1"/>
                        <a:pt x="191" y="16"/>
                        <a:pt x="152" y="48"/>
                      </a:cubicBezTo>
                      <a:cubicBezTo>
                        <a:pt x="1" y="167"/>
                        <a:pt x="71" y="408"/>
                        <a:pt x="264" y="428"/>
                      </a:cubicBezTo>
                      <a:cubicBezTo>
                        <a:pt x="272" y="428"/>
                        <a:pt x="280" y="429"/>
                        <a:pt x="287" y="429"/>
                      </a:cubicBezTo>
                      <a:cubicBezTo>
                        <a:pt x="463" y="429"/>
                        <a:pt x="568" y="222"/>
                        <a:pt x="451" y="80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4027225" y="3923750"/>
                  <a:ext cx="1355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8" extrusionOk="0">
                      <a:moveTo>
                        <a:pt x="273" y="1"/>
                      </a:moveTo>
                      <a:cubicBezTo>
                        <a:pt x="227" y="1"/>
                        <a:pt x="181" y="16"/>
                        <a:pt x="142" y="46"/>
                      </a:cubicBezTo>
                      <a:cubicBezTo>
                        <a:pt x="0" y="159"/>
                        <a:pt x="68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2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4013975" y="3907175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3" y="25"/>
                        <a:pt x="316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4000700" y="3890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0"/>
                      </a:moveTo>
                      <a:cubicBezTo>
                        <a:pt x="205" y="0"/>
                        <a:pt x="164" y="14"/>
                        <a:pt x="129" y="41"/>
                      </a:cubicBezTo>
                      <a:cubicBezTo>
                        <a:pt x="1" y="147"/>
                        <a:pt x="62" y="353"/>
                        <a:pt x="226" y="369"/>
                      </a:cubicBezTo>
                      <a:cubicBezTo>
                        <a:pt x="234" y="370"/>
                        <a:pt x="242" y="370"/>
                        <a:pt x="249" y="370"/>
                      </a:cubicBezTo>
                      <a:cubicBezTo>
                        <a:pt x="402" y="370"/>
                        <a:pt x="491" y="192"/>
                        <a:pt x="390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3987450" y="3874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3974200" y="38576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7"/>
                        <a:pt x="203" y="333"/>
                      </a:cubicBezTo>
                      <a:cubicBezTo>
                        <a:pt x="209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3960850" y="3841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2"/>
                        <a:pt x="335" y="58"/>
                      </a:cubicBezTo>
                      <a:cubicBezTo>
                        <a:pt x="302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4191125" y="4091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9" y="1"/>
                      </a:moveTo>
                      <a:cubicBezTo>
                        <a:pt x="341" y="1"/>
                        <a:pt x="273" y="23"/>
                        <a:pt x="216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0" y="614"/>
                        <a:pt x="809" y="317"/>
                        <a:pt x="646" y="114"/>
                      </a:cubicBezTo>
                      <a:cubicBezTo>
                        <a:pt x="586" y="39"/>
                        <a:pt x="49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4177875" y="4074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3" y="1"/>
                      </a:moveTo>
                      <a:cubicBezTo>
                        <a:pt x="327" y="1"/>
                        <a:pt x="261" y="22"/>
                        <a:pt x="206" y="67"/>
                      </a:cubicBezTo>
                      <a:cubicBezTo>
                        <a:pt x="0" y="234"/>
                        <a:pt x="100" y="568"/>
                        <a:pt x="363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6" y="308"/>
                        <a:pt x="627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4164600" y="4058025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2" y="1"/>
                      </a:moveTo>
                      <a:cubicBezTo>
                        <a:pt x="318" y="1"/>
                        <a:pt x="254" y="22"/>
                        <a:pt x="200" y="65"/>
                      </a:cubicBezTo>
                      <a:cubicBezTo>
                        <a:pt x="1" y="225"/>
                        <a:pt x="97" y="550"/>
                        <a:pt x="351" y="576"/>
                      </a:cubicBezTo>
                      <a:cubicBezTo>
                        <a:pt x="362" y="577"/>
                        <a:pt x="372" y="577"/>
                        <a:pt x="382" y="577"/>
                      </a:cubicBezTo>
                      <a:cubicBezTo>
                        <a:pt x="621" y="577"/>
                        <a:pt x="762" y="298"/>
                        <a:pt x="605" y="106"/>
                      </a:cubicBezTo>
                      <a:cubicBezTo>
                        <a:pt x="548" y="37"/>
                        <a:pt x="466" y="1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4151350" y="4041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1"/>
                      </a:moveTo>
                      <a:cubicBezTo>
                        <a:pt x="308" y="1"/>
                        <a:pt x="245" y="22"/>
                        <a:pt x="193" y="64"/>
                      </a:cubicBezTo>
                      <a:cubicBezTo>
                        <a:pt x="1" y="221"/>
                        <a:pt x="94" y="533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6" y="102"/>
                      </a:cubicBezTo>
                      <a:cubicBezTo>
                        <a:pt x="531" y="35"/>
                        <a:pt x="451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4138025" y="402497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9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2" y="539"/>
                        <a:pt x="352" y="540"/>
                        <a:pt x="362" y="540"/>
                      </a:cubicBezTo>
                      <a:cubicBezTo>
                        <a:pt x="582" y="540"/>
                        <a:pt x="713" y="279"/>
                        <a:pt x="569" y="101"/>
                      </a:cubicBezTo>
                      <a:cubicBezTo>
                        <a:pt x="516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4124750" y="400845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6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5"/>
                        <a:pt x="319" y="518"/>
                      </a:cubicBezTo>
                      <a:cubicBezTo>
                        <a:pt x="329" y="519"/>
                        <a:pt x="340" y="520"/>
                        <a:pt x="350" y="520"/>
                      </a:cubicBezTo>
                      <a:cubicBezTo>
                        <a:pt x="563" y="520"/>
                        <a:pt x="688" y="269"/>
                        <a:pt x="550" y="97"/>
                      </a:cubicBezTo>
                      <a:cubicBezTo>
                        <a:pt x="498" y="33"/>
                        <a:pt x="422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4111500" y="3991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80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2" y="504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4098250" y="3975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1"/>
                      </a:moveTo>
                      <a:cubicBezTo>
                        <a:pt x="266" y="1"/>
                        <a:pt x="212" y="18"/>
                        <a:pt x="167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0"/>
                      </a:cubicBezTo>
                      <a:cubicBezTo>
                        <a:pt x="461" y="31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4085000" y="3958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7" y="0"/>
                      </a:moveTo>
                      <a:cubicBezTo>
                        <a:pt x="256" y="0"/>
                        <a:pt x="204" y="18"/>
                        <a:pt x="161" y="54"/>
                      </a:cubicBezTo>
                      <a:cubicBezTo>
                        <a:pt x="0" y="183"/>
                        <a:pt x="77" y="443"/>
                        <a:pt x="283" y="465"/>
                      </a:cubicBezTo>
                      <a:cubicBezTo>
                        <a:pt x="291" y="466"/>
                        <a:pt x="299" y="467"/>
                        <a:pt x="306" y="467"/>
                      </a:cubicBezTo>
                      <a:cubicBezTo>
                        <a:pt x="498" y="467"/>
                        <a:pt x="612" y="241"/>
                        <a:pt x="489" y="86"/>
                      </a:cubicBezTo>
                      <a:cubicBezTo>
                        <a:pt x="441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4071725" y="3942275"/>
                  <a:ext cx="147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8" extrusionOk="0">
                      <a:moveTo>
                        <a:pt x="295" y="1"/>
                      </a:moveTo>
                      <a:cubicBezTo>
                        <a:pt x="245" y="1"/>
                        <a:pt x="196" y="17"/>
                        <a:pt x="155" y="51"/>
                      </a:cubicBezTo>
                      <a:cubicBezTo>
                        <a:pt x="1" y="176"/>
                        <a:pt x="75" y="424"/>
                        <a:pt x="271" y="446"/>
                      </a:cubicBezTo>
                      <a:cubicBezTo>
                        <a:pt x="279" y="447"/>
                        <a:pt x="287" y="447"/>
                        <a:pt x="294" y="447"/>
                      </a:cubicBezTo>
                      <a:cubicBezTo>
                        <a:pt x="479" y="447"/>
                        <a:pt x="587" y="231"/>
                        <a:pt x="467" y="83"/>
                      </a:cubicBezTo>
                      <a:cubicBezTo>
                        <a:pt x="423" y="29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4058400" y="3925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3" y="1"/>
                      </a:moveTo>
                      <a:cubicBezTo>
                        <a:pt x="236" y="1"/>
                        <a:pt x="188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61" y="427"/>
                        <a:pt x="563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4045150" y="3909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6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4031875" y="3892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3"/>
                        <a:pt x="65" y="371"/>
                        <a:pt x="239" y="391"/>
                      </a:cubicBezTo>
                      <a:cubicBezTo>
                        <a:pt x="245" y="391"/>
                        <a:pt x="252" y="392"/>
                        <a:pt x="258" y="392"/>
                      </a:cubicBezTo>
                      <a:cubicBezTo>
                        <a:pt x="420" y="392"/>
                        <a:pt x="514" y="202"/>
                        <a:pt x="409" y="73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4018625" y="3876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1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4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4005300" y="3859650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4" y="1"/>
                      </a:moveTo>
                      <a:cubicBezTo>
                        <a:pt x="195" y="1"/>
                        <a:pt x="155" y="13"/>
                        <a:pt x="122" y="39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8" y="181"/>
                        <a:pt x="373" y="65"/>
                      </a:cubicBezTo>
                      <a:cubicBezTo>
                        <a:pt x="338" y="23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3992025" y="3843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9"/>
                      </a:cubicBezTo>
                      <a:cubicBezTo>
                        <a:pt x="1" y="133"/>
                        <a:pt x="59" y="319"/>
                        <a:pt x="206" y="335"/>
                      </a:cubicBezTo>
                      <a:cubicBezTo>
                        <a:pt x="213" y="336"/>
                        <a:pt x="219" y="336"/>
                        <a:pt x="225" y="336"/>
                      </a:cubicBezTo>
                      <a:cubicBezTo>
                        <a:pt x="362" y="336"/>
                        <a:pt x="443" y="172"/>
                        <a:pt x="351" y="62"/>
                      </a:cubicBezTo>
                      <a:cubicBezTo>
                        <a:pt x="318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3978775" y="3826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8" y="1"/>
                      </a:moveTo>
                      <a:cubicBezTo>
                        <a:pt x="174" y="1"/>
                        <a:pt x="139" y="13"/>
                        <a:pt x="110" y="36"/>
                      </a:cubicBezTo>
                      <a:cubicBezTo>
                        <a:pt x="0" y="126"/>
                        <a:pt x="52" y="303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0" y="317"/>
                        <a:pt x="417" y="166"/>
                        <a:pt x="331" y="62"/>
                      </a:cubicBezTo>
                      <a:cubicBezTo>
                        <a:pt x="300" y="21"/>
                        <a:pt x="255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4222300" y="4093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1" y="1"/>
                      </a:moveTo>
                      <a:cubicBezTo>
                        <a:pt x="351" y="1"/>
                        <a:pt x="280" y="24"/>
                        <a:pt x="222" y="73"/>
                      </a:cubicBezTo>
                      <a:cubicBezTo>
                        <a:pt x="0" y="249"/>
                        <a:pt x="106" y="603"/>
                        <a:pt x="386" y="632"/>
                      </a:cubicBezTo>
                      <a:cubicBezTo>
                        <a:pt x="398" y="633"/>
                        <a:pt x="409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4" y="41"/>
                        <a:pt x="513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4209050" y="4076550"/>
                  <a:ext cx="20225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5" extrusionOk="0">
                      <a:moveTo>
                        <a:pt x="407" y="1"/>
                      </a:moveTo>
                      <a:cubicBezTo>
                        <a:pt x="338" y="1"/>
                        <a:pt x="269" y="23"/>
                        <a:pt x="212" y="69"/>
                      </a:cubicBezTo>
                      <a:cubicBezTo>
                        <a:pt x="0" y="243"/>
                        <a:pt x="103" y="587"/>
                        <a:pt x="376" y="612"/>
                      </a:cubicBezTo>
                      <a:cubicBezTo>
                        <a:pt x="388" y="614"/>
                        <a:pt x="399" y="614"/>
                        <a:pt x="411" y="614"/>
                      </a:cubicBezTo>
                      <a:cubicBezTo>
                        <a:pt x="660" y="614"/>
                        <a:pt x="809" y="320"/>
                        <a:pt x="646" y="114"/>
                      </a:cubicBezTo>
                      <a:cubicBezTo>
                        <a:pt x="586" y="40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4195775" y="4060075"/>
                  <a:ext cx="196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9" extrusionOk="0">
                      <a:moveTo>
                        <a:pt x="396" y="1"/>
                      </a:moveTo>
                      <a:cubicBezTo>
                        <a:pt x="329" y="1"/>
                        <a:pt x="262" y="23"/>
                        <a:pt x="206" y="69"/>
                      </a:cubicBezTo>
                      <a:cubicBezTo>
                        <a:pt x="1" y="233"/>
                        <a:pt x="100" y="568"/>
                        <a:pt x="364" y="597"/>
                      </a:cubicBezTo>
                      <a:cubicBezTo>
                        <a:pt x="374" y="598"/>
                        <a:pt x="385" y="598"/>
                        <a:pt x="395" y="598"/>
                      </a:cubicBezTo>
                      <a:cubicBezTo>
                        <a:pt x="640" y="598"/>
                        <a:pt x="785" y="309"/>
                        <a:pt x="624" y="111"/>
                      </a:cubicBezTo>
                      <a:cubicBezTo>
                        <a:pt x="566" y="39"/>
                        <a:pt x="481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4182525" y="4043525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1" y="0"/>
                      </a:moveTo>
                      <a:cubicBezTo>
                        <a:pt x="317" y="0"/>
                        <a:pt x="253" y="22"/>
                        <a:pt x="200" y="66"/>
                      </a:cubicBezTo>
                      <a:cubicBezTo>
                        <a:pt x="1" y="227"/>
                        <a:pt x="97" y="548"/>
                        <a:pt x="351" y="574"/>
                      </a:cubicBezTo>
                      <a:cubicBezTo>
                        <a:pt x="363" y="575"/>
                        <a:pt x="374" y="576"/>
                        <a:pt x="386" y="576"/>
                      </a:cubicBezTo>
                      <a:cubicBezTo>
                        <a:pt x="622" y="576"/>
                        <a:pt x="761" y="298"/>
                        <a:pt x="605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4169275" y="4027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1"/>
                      </a:moveTo>
                      <a:cubicBezTo>
                        <a:pt x="305" y="1"/>
                        <a:pt x="244" y="21"/>
                        <a:pt x="193" y="62"/>
                      </a:cubicBezTo>
                      <a:cubicBezTo>
                        <a:pt x="0" y="219"/>
                        <a:pt x="93" y="531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8"/>
                        <a:pt x="585" y="104"/>
                      </a:cubicBezTo>
                      <a:cubicBezTo>
                        <a:pt x="528" y="36"/>
                        <a:pt x="447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4155925" y="4010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9" y="0"/>
                      </a:moveTo>
                      <a:cubicBezTo>
                        <a:pt x="300" y="0"/>
                        <a:pt x="240" y="20"/>
                        <a:pt x="190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50" y="539"/>
                        <a:pt x="360" y="539"/>
                      </a:cubicBezTo>
                      <a:cubicBezTo>
                        <a:pt x="582" y="539"/>
                        <a:pt x="711" y="279"/>
                        <a:pt x="570" y="101"/>
                      </a:cubicBezTo>
                      <a:cubicBezTo>
                        <a:pt x="515" y="35"/>
                        <a:pt x="437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4142675" y="39938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4" y="0"/>
                      </a:moveTo>
                      <a:cubicBezTo>
                        <a:pt x="287" y="0"/>
                        <a:pt x="229" y="20"/>
                        <a:pt x="180" y="60"/>
                      </a:cubicBezTo>
                      <a:cubicBezTo>
                        <a:pt x="1" y="204"/>
                        <a:pt x="87" y="494"/>
                        <a:pt x="315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9" y="521"/>
                        <a:pt x="685" y="270"/>
                        <a:pt x="547" y="98"/>
                      </a:cubicBezTo>
                      <a:cubicBezTo>
                        <a:pt x="496" y="34"/>
                        <a:pt x="420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4129425" y="3977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3" y="1"/>
                      </a:moveTo>
                      <a:cubicBezTo>
                        <a:pt x="278" y="1"/>
                        <a:pt x="221" y="19"/>
                        <a:pt x="174" y="57"/>
                      </a:cubicBezTo>
                      <a:cubicBezTo>
                        <a:pt x="0" y="198"/>
                        <a:pt x="84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62" y="258"/>
                        <a:pt x="527" y="92"/>
                      </a:cubicBezTo>
                      <a:cubicBezTo>
                        <a:pt x="478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4116150" y="3960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3"/>
                      </a:cubicBezTo>
                      <a:cubicBezTo>
                        <a:pt x="1" y="188"/>
                        <a:pt x="81" y="458"/>
                        <a:pt x="293" y="481"/>
                      </a:cubicBezTo>
                      <a:cubicBezTo>
                        <a:pt x="303" y="482"/>
                        <a:pt x="312" y="482"/>
                        <a:pt x="321" y="482"/>
                      </a:cubicBezTo>
                      <a:cubicBezTo>
                        <a:pt x="520" y="482"/>
                        <a:pt x="635" y="249"/>
                        <a:pt x="509" y="92"/>
                      </a:cubicBezTo>
                      <a:cubicBezTo>
                        <a:pt x="461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4102900" y="3944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0"/>
                      </a:moveTo>
                      <a:cubicBezTo>
                        <a:pt x="255" y="0"/>
                        <a:pt x="204" y="17"/>
                        <a:pt x="161" y="51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0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89575" y="3927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8"/>
                        <a:pt x="74" y="425"/>
                        <a:pt x="273" y="448"/>
                      </a:cubicBezTo>
                      <a:cubicBezTo>
                        <a:pt x="281" y="448"/>
                        <a:pt x="289" y="449"/>
                        <a:pt x="297" y="449"/>
                      </a:cubicBezTo>
                      <a:cubicBezTo>
                        <a:pt x="479" y="449"/>
                        <a:pt x="590" y="233"/>
                        <a:pt x="469" y="85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>
                  <a:off x="4076300" y="3911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8"/>
                        <a:pt x="261" y="427"/>
                      </a:cubicBezTo>
                      <a:cubicBezTo>
                        <a:pt x="269" y="428"/>
                        <a:pt x="277" y="429"/>
                        <a:pt x="285" y="429"/>
                      </a:cubicBezTo>
                      <a:cubicBezTo>
                        <a:pt x="460" y="429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4063050" y="3894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1" y="1"/>
                      </a:moveTo>
                      <a:cubicBezTo>
                        <a:pt x="225" y="1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31" y="75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4049800" y="3878175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9" y="73"/>
                      </a:cubicBezTo>
                      <a:cubicBezTo>
                        <a:pt x="370" y="25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4036450" y="3861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5" y="1"/>
                        <a:pt x="164" y="14"/>
                        <a:pt x="130" y="42"/>
                      </a:cubicBezTo>
                      <a:cubicBezTo>
                        <a:pt x="1" y="145"/>
                        <a:pt x="65" y="354"/>
                        <a:pt x="229" y="373"/>
                      </a:cubicBezTo>
                      <a:cubicBezTo>
                        <a:pt x="236" y="374"/>
                        <a:pt x="242" y="374"/>
                        <a:pt x="249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23200" y="3845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3" y="39"/>
                      </a:cubicBezTo>
                      <a:cubicBezTo>
                        <a:pt x="1" y="138"/>
                        <a:pt x="59" y="338"/>
                        <a:pt x="216" y="354"/>
                      </a:cubicBezTo>
                      <a:cubicBezTo>
                        <a:pt x="223" y="354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3" y="68"/>
                      </a:cubicBezTo>
                      <a:cubicBezTo>
                        <a:pt x="338" y="23"/>
                        <a:pt x="28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09950" y="3828600"/>
                  <a:ext cx="111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8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20"/>
                        <a:pt x="203" y="337"/>
                      </a:cubicBezTo>
                      <a:cubicBezTo>
                        <a:pt x="208" y="337"/>
                        <a:pt x="214" y="337"/>
                        <a:pt x="219" y="337"/>
                      </a:cubicBezTo>
                      <a:cubicBezTo>
                        <a:pt x="360" y="337"/>
                        <a:pt x="444" y="175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3996700" y="3812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9" y="316"/>
                        <a:pt x="206" y="316"/>
                        <a:pt x="212" y="316"/>
                      </a:cubicBezTo>
                      <a:cubicBezTo>
                        <a:pt x="339" y="316"/>
                        <a:pt x="417" y="162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253550" y="4095175"/>
                  <a:ext cx="21450" cy="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4" extrusionOk="0">
                      <a:moveTo>
                        <a:pt x="430" y="0"/>
                      </a:moveTo>
                      <a:cubicBezTo>
                        <a:pt x="358" y="0"/>
                        <a:pt x="285" y="24"/>
                        <a:pt x="225" y="73"/>
                      </a:cubicBezTo>
                      <a:cubicBezTo>
                        <a:pt x="0" y="256"/>
                        <a:pt x="110" y="623"/>
                        <a:pt x="399" y="652"/>
                      </a:cubicBezTo>
                      <a:cubicBezTo>
                        <a:pt x="411" y="653"/>
                        <a:pt x="422" y="653"/>
                        <a:pt x="433" y="653"/>
                      </a:cubicBezTo>
                      <a:cubicBezTo>
                        <a:pt x="699" y="653"/>
                        <a:pt x="858" y="334"/>
                        <a:pt x="682" y="121"/>
                      </a:cubicBezTo>
                      <a:cubicBezTo>
                        <a:pt x="618" y="41"/>
                        <a:pt x="525" y="0"/>
                        <a:pt x="4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240225" y="4078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20" y="0"/>
                      </a:moveTo>
                      <a:cubicBezTo>
                        <a:pt x="349" y="0"/>
                        <a:pt x="278" y="24"/>
                        <a:pt x="219" y="71"/>
                      </a:cubicBezTo>
                      <a:cubicBezTo>
                        <a:pt x="0" y="248"/>
                        <a:pt x="106" y="601"/>
                        <a:pt x="386" y="630"/>
                      </a:cubicBezTo>
                      <a:cubicBezTo>
                        <a:pt x="399" y="632"/>
                        <a:pt x="411" y="632"/>
                        <a:pt x="424" y="632"/>
                      </a:cubicBezTo>
                      <a:cubicBezTo>
                        <a:pt x="681" y="632"/>
                        <a:pt x="834" y="327"/>
                        <a:pt x="665" y="119"/>
                      </a:cubicBezTo>
                      <a:cubicBezTo>
                        <a:pt x="603" y="41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4226950" y="4062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9" y="1"/>
                        <a:pt x="270" y="23"/>
                        <a:pt x="213" y="69"/>
                      </a:cubicBezTo>
                      <a:cubicBezTo>
                        <a:pt x="1" y="239"/>
                        <a:pt x="104" y="583"/>
                        <a:pt x="377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1" y="614"/>
                        <a:pt x="810" y="317"/>
                        <a:pt x="647" y="114"/>
                      </a:cubicBezTo>
                      <a:cubicBezTo>
                        <a:pt x="587" y="39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4213700" y="4045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2"/>
                        <a:pt x="206" y="67"/>
                      </a:cubicBezTo>
                      <a:cubicBezTo>
                        <a:pt x="0" y="234"/>
                        <a:pt x="100" y="568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5" y="38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4200450" y="4029050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1"/>
                      </a:moveTo>
                      <a:cubicBezTo>
                        <a:pt x="317" y="1"/>
                        <a:pt x="252" y="22"/>
                        <a:pt x="199" y="67"/>
                      </a:cubicBezTo>
                      <a:cubicBezTo>
                        <a:pt x="0" y="227"/>
                        <a:pt x="97" y="549"/>
                        <a:pt x="351" y="575"/>
                      </a:cubicBezTo>
                      <a:cubicBezTo>
                        <a:pt x="362" y="576"/>
                        <a:pt x="374" y="577"/>
                        <a:pt x="385" y="577"/>
                      </a:cubicBezTo>
                      <a:cubicBezTo>
                        <a:pt x="621" y="577"/>
                        <a:pt x="758" y="299"/>
                        <a:pt x="604" y="109"/>
                      </a:cubicBezTo>
                      <a:cubicBezTo>
                        <a:pt x="548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4187175" y="4012500"/>
                  <a:ext cx="18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57" extrusionOk="0">
                      <a:moveTo>
                        <a:pt x="370" y="1"/>
                      </a:moveTo>
                      <a:cubicBezTo>
                        <a:pt x="308" y="1"/>
                        <a:pt x="246" y="21"/>
                        <a:pt x="194" y="64"/>
                      </a:cubicBezTo>
                      <a:cubicBezTo>
                        <a:pt x="1" y="221"/>
                        <a:pt x="94" y="533"/>
                        <a:pt x="338" y="555"/>
                      </a:cubicBezTo>
                      <a:cubicBezTo>
                        <a:pt x="349" y="556"/>
                        <a:pt x="359" y="557"/>
                        <a:pt x="369" y="557"/>
                      </a:cubicBezTo>
                      <a:cubicBezTo>
                        <a:pt x="598" y="557"/>
                        <a:pt x="734" y="287"/>
                        <a:pt x="586" y="102"/>
                      </a:cubicBezTo>
                      <a:cubicBezTo>
                        <a:pt x="530" y="35"/>
                        <a:pt x="450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173850" y="3995950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0"/>
                      </a:cubicBezTo>
                      <a:cubicBezTo>
                        <a:pt x="0" y="211"/>
                        <a:pt x="90" y="513"/>
                        <a:pt x="328" y="539"/>
                      </a:cubicBezTo>
                      <a:cubicBezTo>
                        <a:pt x="339" y="540"/>
                        <a:pt x="349" y="541"/>
                        <a:pt x="359" y="541"/>
                      </a:cubicBezTo>
                      <a:cubicBezTo>
                        <a:pt x="582" y="541"/>
                        <a:pt x="711" y="280"/>
                        <a:pt x="566" y="102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160600" y="3979400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0"/>
                      </a:moveTo>
                      <a:cubicBezTo>
                        <a:pt x="285" y="0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147325" y="3962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4" y="261"/>
                        <a:pt x="528" y="95"/>
                      </a:cubicBezTo>
                      <a:cubicBezTo>
                        <a:pt x="479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134075" y="3946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5" y="89"/>
                      </a:cubicBezTo>
                      <a:cubicBezTo>
                        <a:pt x="458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20750" y="3929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5"/>
                      </a:cubicBezTo>
                      <a:cubicBezTo>
                        <a:pt x="294" y="466"/>
                        <a:pt x="302" y="466"/>
                        <a:pt x="310" y="466"/>
                      </a:cubicBezTo>
                      <a:cubicBezTo>
                        <a:pt x="501" y="466"/>
                        <a:pt x="615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4107475" y="3913300"/>
                  <a:ext cx="147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7" extrusionOk="0">
                      <a:moveTo>
                        <a:pt x="296" y="1"/>
                      </a:moveTo>
                      <a:cubicBezTo>
                        <a:pt x="246" y="1"/>
                        <a:pt x="197" y="17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90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9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4094300" y="3896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50"/>
                      </a:cubicBezTo>
                      <a:cubicBezTo>
                        <a:pt x="1" y="169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8" y="427"/>
                        <a:pt x="561" y="222"/>
                        <a:pt x="448" y="79"/>
                      </a:cubicBezTo>
                      <a:cubicBezTo>
                        <a:pt x="406" y="28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4080975" y="388020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4067725" y="3863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5" y="391"/>
                      </a:cubicBezTo>
                      <a:cubicBezTo>
                        <a:pt x="241" y="391"/>
                        <a:pt x="248" y="391"/>
                        <a:pt x="254" y="391"/>
                      </a:cubicBezTo>
                      <a:cubicBezTo>
                        <a:pt x="416" y="391"/>
                        <a:pt x="513" y="202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4054375" y="38472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5" y="353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1" y="373"/>
                        <a:pt x="491" y="194"/>
                        <a:pt x="393" y="70"/>
                      </a:cubicBezTo>
                      <a:cubicBezTo>
                        <a:pt x="356" y="24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4041125" y="3830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5" y="181"/>
                        <a:pt x="373" y="65"/>
                      </a:cubicBezTo>
                      <a:cubicBezTo>
                        <a:pt x="336" y="23"/>
                        <a:pt x="285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4027875" y="3814100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1" y="0"/>
                      </a:moveTo>
                      <a:cubicBezTo>
                        <a:pt x="184" y="0"/>
                        <a:pt x="146" y="13"/>
                        <a:pt x="116" y="39"/>
                      </a:cubicBezTo>
                      <a:cubicBezTo>
                        <a:pt x="0" y="132"/>
                        <a:pt x="55" y="319"/>
                        <a:pt x="203" y="335"/>
                      </a:cubicBezTo>
                      <a:cubicBezTo>
                        <a:pt x="209" y="336"/>
                        <a:pt x="215" y="336"/>
                        <a:pt x="222" y="336"/>
                      </a:cubicBezTo>
                      <a:cubicBezTo>
                        <a:pt x="358" y="336"/>
                        <a:pt x="440" y="172"/>
                        <a:pt x="350" y="62"/>
                      </a:cubicBezTo>
                      <a:cubicBezTo>
                        <a:pt x="318" y="22"/>
                        <a:pt x="269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4014600" y="3797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2" y="303"/>
                        <a:pt x="194" y="316"/>
                      </a:cubicBezTo>
                      <a:cubicBezTo>
                        <a:pt x="200" y="316"/>
                        <a:pt x="206" y="317"/>
                        <a:pt x="213" y="317"/>
                      </a:cubicBezTo>
                      <a:cubicBezTo>
                        <a:pt x="340" y="317"/>
                        <a:pt x="415" y="166"/>
                        <a:pt x="332" y="62"/>
                      </a:cubicBezTo>
                      <a:cubicBezTo>
                        <a:pt x="301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4271375" y="4080650"/>
                  <a:ext cx="215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650" extrusionOk="0">
                      <a:moveTo>
                        <a:pt x="431" y="1"/>
                      </a:moveTo>
                      <a:cubicBezTo>
                        <a:pt x="359" y="1"/>
                        <a:pt x="287" y="24"/>
                        <a:pt x="226" y="72"/>
                      </a:cubicBezTo>
                      <a:cubicBezTo>
                        <a:pt x="1" y="256"/>
                        <a:pt x="110" y="619"/>
                        <a:pt x="399" y="648"/>
                      </a:cubicBezTo>
                      <a:cubicBezTo>
                        <a:pt x="412" y="649"/>
                        <a:pt x="425" y="650"/>
                        <a:pt x="438" y="650"/>
                      </a:cubicBezTo>
                      <a:cubicBezTo>
                        <a:pt x="701" y="650"/>
                        <a:pt x="860" y="335"/>
                        <a:pt x="685" y="121"/>
                      </a:cubicBezTo>
                      <a:cubicBezTo>
                        <a:pt x="621" y="42"/>
                        <a:pt x="527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4258125" y="4064100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0"/>
                      </a:moveTo>
                      <a:cubicBezTo>
                        <a:pt x="348" y="0"/>
                        <a:pt x="278" y="24"/>
                        <a:pt x="219" y="72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3"/>
                        <a:pt x="421" y="633"/>
                      </a:cubicBezTo>
                      <a:cubicBezTo>
                        <a:pt x="680" y="633"/>
                        <a:pt x="835" y="327"/>
                        <a:pt x="666" y="117"/>
                      </a:cubicBezTo>
                      <a:cubicBezTo>
                        <a:pt x="602" y="41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4244875" y="4047550"/>
                  <a:ext cx="202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5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0" y="243"/>
                        <a:pt x="103" y="587"/>
                        <a:pt x="373" y="612"/>
                      </a:cubicBezTo>
                      <a:cubicBezTo>
                        <a:pt x="385" y="614"/>
                        <a:pt x="397" y="614"/>
                        <a:pt x="408" y="614"/>
                      </a:cubicBezTo>
                      <a:cubicBezTo>
                        <a:pt x="661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4231625" y="403107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2" y="0"/>
                      </a:moveTo>
                      <a:cubicBezTo>
                        <a:pt x="326" y="0"/>
                        <a:pt x="260" y="22"/>
                        <a:pt x="206" y="66"/>
                      </a:cubicBezTo>
                      <a:cubicBezTo>
                        <a:pt x="0" y="233"/>
                        <a:pt x="97" y="564"/>
                        <a:pt x="360" y="593"/>
                      </a:cubicBezTo>
                      <a:cubicBezTo>
                        <a:pt x="372" y="594"/>
                        <a:pt x="384" y="595"/>
                        <a:pt x="395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78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4218275" y="4014500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4" y="1"/>
                      </a:moveTo>
                      <a:cubicBezTo>
                        <a:pt x="319" y="1"/>
                        <a:pt x="254" y="23"/>
                        <a:pt x="200" y="67"/>
                      </a:cubicBezTo>
                      <a:cubicBezTo>
                        <a:pt x="1" y="228"/>
                        <a:pt x="97" y="549"/>
                        <a:pt x="354" y="575"/>
                      </a:cubicBezTo>
                      <a:cubicBezTo>
                        <a:pt x="366" y="576"/>
                        <a:pt x="377" y="577"/>
                        <a:pt x="389" y="577"/>
                      </a:cubicBezTo>
                      <a:cubicBezTo>
                        <a:pt x="622" y="577"/>
                        <a:pt x="761" y="299"/>
                        <a:pt x="608" y="109"/>
                      </a:cubicBezTo>
                      <a:cubicBezTo>
                        <a:pt x="552" y="38"/>
                        <a:pt x="468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>
                  <a:off x="4205025" y="399805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17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9" y="102"/>
                      </a:cubicBezTo>
                      <a:cubicBezTo>
                        <a:pt x="532" y="35"/>
                        <a:pt x="453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>
                <a:xfrm>
                  <a:off x="4191775" y="3981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0" y="210"/>
                        <a:pt x="90" y="512"/>
                        <a:pt x="328" y="537"/>
                      </a:cubicBezTo>
                      <a:cubicBezTo>
                        <a:pt x="338" y="539"/>
                        <a:pt x="349" y="539"/>
                        <a:pt x="359" y="539"/>
                      </a:cubicBezTo>
                      <a:cubicBezTo>
                        <a:pt x="578" y="539"/>
                        <a:pt x="710" y="279"/>
                        <a:pt x="566" y="100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4178500" y="3964875"/>
                  <a:ext cx="1715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1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1" y="60"/>
                      </a:cubicBezTo>
                      <a:cubicBezTo>
                        <a:pt x="1" y="204"/>
                        <a:pt x="84" y="493"/>
                        <a:pt x="316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7" y="521"/>
                        <a:pt x="685" y="270"/>
                        <a:pt x="547" y="98"/>
                      </a:cubicBezTo>
                      <a:cubicBezTo>
                        <a:pt x="496" y="34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4165250" y="3948400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1"/>
                      </a:moveTo>
                      <a:cubicBezTo>
                        <a:pt x="276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60"/>
                        <a:pt x="528" y="92"/>
                      </a:cubicBezTo>
                      <a:cubicBezTo>
                        <a:pt x="477" y="32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4152000" y="3931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1" y="18"/>
                        <a:pt x="167" y="53"/>
                      </a:cubicBezTo>
                      <a:cubicBezTo>
                        <a:pt x="0" y="188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>
                  <a:off x="4138650" y="391535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3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3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>
                <a:xfrm>
                  <a:off x="4125400" y="3898775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1"/>
                      </a:moveTo>
                      <a:cubicBezTo>
                        <a:pt x="247" y="1"/>
                        <a:pt x="196" y="18"/>
                        <a:pt x="155" y="52"/>
                      </a:cubicBezTo>
                      <a:cubicBezTo>
                        <a:pt x="1" y="178"/>
                        <a:pt x="74" y="425"/>
                        <a:pt x="274" y="448"/>
                      </a:cubicBezTo>
                      <a:cubicBezTo>
                        <a:pt x="282" y="448"/>
                        <a:pt x="289" y="449"/>
                        <a:pt x="297" y="449"/>
                      </a:cubicBezTo>
                      <a:cubicBezTo>
                        <a:pt x="479" y="449"/>
                        <a:pt x="590" y="232"/>
                        <a:pt x="470" y="84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4112150" y="3882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47" y="80"/>
                      </a:cubicBezTo>
                      <a:cubicBezTo>
                        <a:pt x="405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4098900" y="3865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79" y="15"/>
                        <a:pt x="141" y="46"/>
                      </a:cubicBezTo>
                      <a:cubicBezTo>
                        <a:pt x="0" y="158"/>
                        <a:pt x="68" y="390"/>
                        <a:pt x="247" y="406"/>
                      </a:cubicBezTo>
                      <a:cubicBezTo>
                        <a:pt x="255" y="407"/>
                        <a:pt x="263" y="407"/>
                        <a:pt x="271" y="407"/>
                      </a:cubicBezTo>
                      <a:cubicBezTo>
                        <a:pt x="437" y="407"/>
                        <a:pt x="538" y="210"/>
                        <a:pt x="427" y="75"/>
                      </a:cubicBezTo>
                      <a:cubicBezTo>
                        <a:pt x="387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>
                  <a:off x="4085550" y="3849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6" y="202"/>
                        <a:pt x="412" y="73"/>
                      </a:cubicBezTo>
                      <a:cubicBezTo>
                        <a:pt x="374" y="25"/>
                        <a:pt x="31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4072300" y="3832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5"/>
                        <a:pt x="61" y="353"/>
                        <a:pt x="228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4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4059050" y="3816175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5" y="1"/>
                      </a:moveTo>
                      <a:cubicBezTo>
                        <a:pt x="196" y="1"/>
                        <a:pt x="157" y="14"/>
                        <a:pt x="125" y="40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8" y="182"/>
                        <a:pt x="373" y="65"/>
                      </a:cubicBezTo>
                      <a:cubicBezTo>
                        <a:pt x="338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4045775" y="3799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1" y="0"/>
                      </a:moveTo>
                      <a:cubicBezTo>
                        <a:pt x="184" y="0"/>
                        <a:pt x="147" y="12"/>
                        <a:pt x="116" y="37"/>
                      </a:cubicBezTo>
                      <a:cubicBezTo>
                        <a:pt x="1" y="131"/>
                        <a:pt x="55" y="320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4032525" y="3783100"/>
                  <a:ext cx="103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6" extrusionOk="0">
                      <a:moveTo>
                        <a:pt x="209" y="0"/>
                      </a:moveTo>
                      <a:cubicBezTo>
                        <a:pt x="173" y="0"/>
                        <a:pt x="137" y="12"/>
                        <a:pt x="107" y="35"/>
                      </a:cubicBezTo>
                      <a:cubicBezTo>
                        <a:pt x="0" y="122"/>
                        <a:pt x="52" y="299"/>
                        <a:pt x="190" y="315"/>
                      </a:cubicBezTo>
                      <a:cubicBezTo>
                        <a:pt x="195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1" y="58"/>
                      </a:cubicBezTo>
                      <a:cubicBezTo>
                        <a:pt x="301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4302550" y="4082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4" y="1"/>
                      </a:moveTo>
                      <a:cubicBezTo>
                        <a:pt x="370" y="1"/>
                        <a:pt x="295" y="25"/>
                        <a:pt x="232" y="75"/>
                      </a:cubicBezTo>
                      <a:cubicBezTo>
                        <a:pt x="1" y="261"/>
                        <a:pt x="113" y="637"/>
                        <a:pt x="409" y="666"/>
                      </a:cubicBezTo>
                      <a:cubicBezTo>
                        <a:pt x="422" y="668"/>
                        <a:pt x="435" y="668"/>
                        <a:pt x="447" y="668"/>
                      </a:cubicBezTo>
                      <a:cubicBezTo>
                        <a:pt x="720" y="668"/>
                        <a:pt x="883" y="344"/>
                        <a:pt x="705" y="123"/>
                      </a:cubicBezTo>
                      <a:cubicBezTo>
                        <a:pt x="639" y="43"/>
                        <a:pt x="54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4289300" y="4066125"/>
                  <a:ext cx="214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3" extrusionOk="0">
                      <a:moveTo>
                        <a:pt x="429" y="1"/>
                      </a:moveTo>
                      <a:cubicBezTo>
                        <a:pt x="357" y="1"/>
                        <a:pt x="285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2"/>
                        <a:pt x="422" y="652"/>
                        <a:pt x="434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4276050" y="4049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17" y="0"/>
                      </a:moveTo>
                      <a:cubicBezTo>
                        <a:pt x="347" y="0"/>
                        <a:pt x="277" y="23"/>
                        <a:pt x="219" y="71"/>
                      </a:cubicBezTo>
                      <a:cubicBezTo>
                        <a:pt x="0" y="247"/>
                        <a:pt x="106" y="601"/>
                        <a:pt x="386" y="630"/>
                      </a:cubicBezTo>
                      <a:cubicBezTo>
                        <a:pt x="399" y="631"/>
                        <a:pt x="412" y="632"/>
                        <a:pt x="424" y="632"/>
                      </a:cubicBezTo>
                      <a:cubicBezTo>
                        <a:pt x="681" y="632"/>
                        <a:pt x="834" y="327"/>
                        <a:pt x="662" y="119"/>
                      </a:cubicBezTo>
                      <a:cubicBezTo>
                        <a:pt x="600" y="40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4262800" y="4033100"/>
                  <a:ext cx="2022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4" extrusionOk="0">
                      <a:moveTo>
                        <a:pt x="406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0" y="583"/>
                        <a:pt x="373" y="612"/>
                      </a:cubicBezTo>
                      <a:cubicBezTo>
                        <a:pt x="385" y="613"/>
                        <a:pt x="396" y="614"/>
                        <a:pt x="407" y="614"/>
                      </a:cubicBezTo>
                      <a:cubicBezTo>
                        <a:pt x="657" y="614"/>
                        <a:pt x="809" y="317"/>
                        <a:pt x="643" y="114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4249450" y="4016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1" y="234"/>
                        <a:pt x="100" y="568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4236200" y="4000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4" y="0"/>
                      </a:moveTo>
                      <a:cubicBezTo>
                        <a:pt x="319" y="0"/>
                        <a:pt x="254" y="22"/>
                        <a:pt x="200" y="67"/>
                      </a:cubicBezTo>
                      <a:cubicBezTo>
                        <a:pt x="0" y="227"/>
                        <a:pt x="100" y="549"/>
                        <a:pt x="354" y="574"/>
                      </a:cubicBezTo>
                      <a:cubicBezTo>
                        <a:pt x="364" y="575"/>
                        <a:pt x="375" y="576"/>
                        <a:pt x="385" y="576"/>
                      </a:cubicBezTo>
                      <a:cubicBezTo>
                        <a:pt x="623" y="576"/>
                        <a:pt x="762" y="296"/>
                        <a:pt x="608" y="105"/>
                      </a:cubicBezTo>
                      <a:cubicBezTo>
                        <a:pt x="550" y="36"/>
                        <a:pt x="467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4222950" y="3983500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1"/>
                      </a:moveTo>
                      <a:cubicBezTo>
                        <a:pt x="308" y="1"/>
                        <a:pt x="245" y="21"/>
                        <a:pt x="193" y="63"/>
                      </a:cubicBezTo>
                      <a:cubicBezTo>
                        <a:pt x="0" y="221"/>
                        <a:pt x="93" y="533"/>
                        <a:pt x="341" y="555"/>
                      </a:cubicBezTo>
                      <a:cubicBezTo>
                        <a:pt x="351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5" y="102"/>
                      </a:cubicBezTo>
                      <a:cubicBezTo>
                        <a:pt x="531" y="35"/>
                        <a:pt x="451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4209675" y="396697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5" y="0"/>
                      </a:moveTo>
                      <a:cubicBezTo>
                        <a:pt x="296" y="0"/>
                        <a:pt x="237" y="19"/>
                        <a:pt x="187" y="59"/>
                      </a:cubicBezTo>
                      <a:cubicBezTo>
                        <a:pt x="1" y="210"/>
                        <a:pt x="88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6" y="101"/>
                      </a:cubicBezTo>
                      <a:cubicBezTo>
                        <a:pt x="513" y="35"/>
                        <a:pt x="434" y="0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>
                <a:xfrm>
                  <a:off x="4196350" y="3950400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0"/>
                      </a:moveTo>
                      <a:cubicBezTo>
                        <a:pt x="288" y="0"/>
                        <a:pt x="231" y="19"/>
                        <a:pt x="183" y="57"/>
                      </a:cubicBezTo>
                      <a:cubicBezTo>
                        <a:pt x="0" y="202"/>
                        <a:pt x="87" y="494"/>
                        <a:pt x="318" y="520"/>
                      </a:cubicBezTo>
                      <a:cubicBezTo>
                        <a:pt x="329" y="521"/>
                        <a:pt x="339" y="521"/>
                        <a:pt x="349" y="521"/>
                      </a:cubicBezTo>
                      <a:cubicBezTo>
                        <a:pt x="562" y="521"/>
                        <a:pt x="688" y="271"/>
                        <a:pt x="550" y="99"/>
                      </a:cubicBezTo>
                      <a:cubicBezTo>
                        <a:pt x="498" y="34"/>
                        <a:pt x="422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4183100" y="3933875"/>
                  <a:ext cx="165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4" extrusionOk="0">
                      <a:moveTo>
                        <a:pt x="333" y="0"/>
                      </a:moveTo>
                      <a:cubicBezTo>
                        <a:pt x="278" y="0"/>
                        <a:pt x="222" y="19"/>
                        <a:pt x="177" y="56"/>
                      </a:cubicBezTo>
                      <a:cubicBezTo>
                        <a:pt x="0" y="197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1" y="504"/>
                        <a:pt x="663" y="261"/>
                        <a:pt x="527" y="94"/>
                      </a:cubicBezTo>
                      <a:cubicBezTo>
                        <a:pt x="478" y="32"/>
                        <a:pt x="405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4169900" y="3917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5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3" y="482"/>
                        <a:pt x="311" y="483"/>
                        <a:pt x="320" y="483"/>
                      </a:cubicBezTo>
                      <a:cubicBezTo>
                        <a:pt x="517" y="483"/>
                        <a:pt x="635" y="249"/>
                        <a:pt x="506" y="89"/>
                      </a:cubicBezTo>
                      <a:cubicBezTo>
                        <a:pt x="458" y="31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4156575" y="3900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9" y="0"/>
                      </a:moveTo>
                      <a:cubicBezTo>
                        <a:pt x="257" y="0"/>
                        <a:pt x="204" y="18"/>
                        <a:pt x="161" y="54"/>
                      </a:cubicBezTo>
                      <a:cubicBezTo>
                        <a:pt x="0" y="182"/>
                        <a:pt x="78" y="443"/>
                        <a:pt x="283" y="465"/>
                      </a:cubicBezTo>
                      <a:cubicBezTo>
                        <a:pt x="291" y="466"/>
                        <a:pt x="299" y="466"/>
                        <a:pt x="307" y="466"/>
                      </a:cubicBezTo>
                      <a:cubicBezTo>
                        <a:pt x="498" y="466"/>
                        <a:pt x="613" y="240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4143325" y="3884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4" y="1"/>
                      </a:moveTo>
                      <a:cubicBezTo>
                        <a:pt x="245" y="1"/>
                        <a:pt x="196" y="16"/>
                        <a:pt x="154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66" y="82"/>
                      </a:cubicBezTo>
                      <a:cubicBezTo>
                        <a:pt x="422" y="29"/>
                        <a:pt x="358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4130050" y="3867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9" y="50"/>
                      </a:cubicBezTo>
                      <a:cubicBezTo>
                        <a:pt x="1" y="168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9" y="427"/>
                        <a:pt x="561" y="222"/>
                        <a:pt x="448" y="82"/>
                      </a:cubicBezTo>
                      <a:cubicBezTo>
                        <a:pt x="406" y="29"/>
                        <a:pt x="344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4116725" y="3851200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1" y="16"/>
                        <a:pt x="142" y="46"/>
                      </a:cubicBezTo>
                      <a:cubicBezTo>
                        <a:pt x="0" y="162"/>
                        <a:pt x="71" y="390"/>
                        <a:pt x="251" y="409"/>
                      </a:cubicBezTo>
                      <a:cubicBezTo>
                        <a:pt x="259" y="410"/>
                        <a:pt x="267" y="411"/>
                        <a:pt x="274" y="411"/>
                      </a:cubicBezTo>
                      <a:cubicBezTo>
                        <a:pt x="441" y="411"/>
                        <a:pt x="542" y="214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4103475" y="3834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8" y="390"/>
                      </a:cubicBezTo>
                      <a:cubicBezTo>
                        <a:pt x="245" y="391"/>
                        <a:pt x="251" y="391"/>
                        <a:pt x="258" y="391"/>
                      </a:cubicBezTo>
                      <a:cubicBezTo>
                        <a:pt x="420" y="391"/>
                        <a:pt x="517" y="202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4090200" y="3818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3" y="373"/>
                        <a:pt x="239" y="373"/>
                        <a:pt x="246" y="373"/>
                      </a:cubicBezTo>
                      <a:cubicBezTo>
                        <a:pt x="401" y="373"/>
                        <a:pt x="492" y="193"/>
                        <a:pt x="390" y="70"/>
                      </a:cubicBezTo>
                      <a:cubicBezTo>
                        <a:pt x="354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4076950" y="3801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0"/>
                      </a:moveTo>
                      <a:cubicBezTo>
                        <a:pt x="193" y="0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2"/>
                        <a:pt x="238" y="352"/>
                      </a:cubicBezTo>
                      <a:cubicBezTo>
                        <a:pt x="380" y="352"/>
                        <a:pt x="465" y="181"/>
                        <a:pt x="370" y="65"/>
                      </a:cubicBezTo>
                      <a:cubicBezTo>
                        <a:pt x="335" y="23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4063625" y="378512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3" y="1"/>
                      </a:moveTo>
                      <a:cubicBezTo>
                        <a:pt x="186" y="1"/>
                        <a:pt x="148" y="13"/>
                        <a:pt x="116" y="38"/>
                      </a:cubicBezTo>
                      <a:cubicBezTo>
                        <a:pt x="0" y="131"/>
                        <a:pt x="58" y="321"/>
                        <a:pt x="206" y="334"/>
                      </a:cubicBezTo>
                      <a:cubicBezTo>
                        <a:pt x="212" y="334"/>
                        <a:pt x="219" y="335"/>
                        <a:pt x="225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1" y="22"/>
                        <a:pt x="273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4050350" y="3768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6" y="303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6"/>
                        <a:pt x="335" y="61"/>
                      </a:cubicBezTo>
                      <a:cubicBezTo>
                        <a:pt x="302" y="21"/>
                        <a:pt x="25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4333725" y="4084725"/>
                  <a:ext cx="22800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690" extrusionOk="0">
                      <a:moveTo>
                        <a:pt x="457" y="0"/>
                      </a:moveTo>
                      <a:cubicBezTo>
                        <a:pt x="382" y="0"/>
                        <a:pt x="306" y="25"/>
                        <a:pt x="242" y="77"/>
                      </a:cubicBezTo>
                      <a:cubicBezTo>
                        <a:pt x="1" y="269"/>
                        <a:pt x="116" y="655"/>
                        <a:pt x="422" y="687"/>
                      </a:cubicBezTo>
                      <a:cubicBezTo>
                        <a:pt x="435" y="689"/>
                        <a:pt x="448" y="689"/>
                        <a:pt x="460" y="689"/>
                      </a:cubicBezTo>
                      <a:cubicBezTo>
                        <a:pt x="743" y="689"/>
                        <a:pt x="912" y="356"/>
                        <a:pt x="724" y="128"/>
                      </a:cubicBezTo>
                      <a:cubicBezTo>
                        <a:pt x="656" y="44"/>
                        <a:pt x="557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4320475" y="4068175"/>
                  <a:ext cx="220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70" extrusionOk="0">
                      <a:moveTo>
                        <a:pt x="445" y="0"/>
                      </a:moveTo>
                      <a:cubicBezTo>
                        <a:pt x="370" y="0"/>
                        <a:pt x="295" y="25"/>
                        <a:pt x="232" y="76"/>
                      </a:cubicBezTo>
                      <a:cubicBezTo>
                        <a:pt x="1" y="263"/>
                        <a:pt x="113" y="636"/>
                        <a:pt x="409" y="668"/>
                      </a:cubicBezTo>
                      <a:cubicBezTo>
                        <a:pt x="422" y="669"/>
                        <a:pt x="434" y="670"/>
                        <a:pt x="447" y="670"/>
                      </a:cubicBezTo>
                      <a:cubicBezTo>
                        <a:pt x="720" y="670"/>
                        <a:pt x="883" y="346"/>
                        <a:pt x="704" y="125"/>
                      </a:cubicBezTo>
                      <a:cubicBezTo>
                        <a:pt x="639" y="43"/>
                        <a:pt x="542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4307225" y="4051650"/>
                  <a:ext cx="214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0" extrusionOk="0">
                      <a:moveTo>
                        <a:pt x="428" y="0"/>
                      </a:moveTo>
                      <a:cubicBezTo>
                        <a:pt x="357" y="0"/>
                        <a:pt x="285" y="24"/>
                        <a:pt x="225" y="72"/>
                      </a:cubicBezTo>
                      <a:cubicBezTo>
                        <a:pt x="0" y="255"/>
                        <a:pt x="110" y="619"/>
                        <a:pt x="396" y="648"/>
                      </a:cubicBezTo>
                      <a:cubicBezTo>
                        <a:pt x="409" y="649"/>
                        <a:pt x="421" y="650"/>
                        <a:pt x="434" y="650"/>
                      </a:cubicBezTo>
                      <a:cubicBezTo>
                        <a:pt x="700" y="650"/>
                        <a:pt x="856" y="335"/>
                        <a:pt x="682" y="120"/>
                      </a:cubicBezTo>
                      <a:cubicBezTo>
                        <a:pt x="617" y="42"/>
                        <a:pt x="523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>
                <a:xfrm>
                  <a:off x="4293975" y="4035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17" y="0"/>
                      </a:moveTo>
                      <a:cubicBezTo>
                        <a:pt x="347" y="0"/>
                        <a:pt x="277" y="24"/>
                        <a:pt x="219" y="72"/>
                      </a:cubicBezTo>
                      <a:cubicBezTo>
                        <a:pt x="0" y="249"/>
                        <a:pt x="103" y="602"/>
                        <a:pt x="386" y="631"/>
                      </a:cubicBezTo>
                      <a:cubicBezTo>
                        <a:pt x="397" y="633"/>
                        <a:pt x="409" y="633"/>
                        <a:pt x="420" y="633"/>
                      </a:cubicBezTo>
                      <a:cubicBezTo>
                        <a:pt x="679" y="633"/>
                        <a:pt x="834" y="327"/>
                        <a:pt x="662" y="117"/>
                      </a:cubicBezTo>
                      <a:cubicBezTo>
                        <a:pt x="600" y="41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"/>
                <p:cNvSpPr/>
                <p:nvPr/>
              </p:nvSpPr>
              <p:spPr>
                <a:xfrm>
                  <a:off x="4280700" y="4018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3"/>
                        <a:pt x="100" y="586"/>
                        <a:pt x="374" y="612"/>
                      </a:cubicBezTo>
                      <a:cubicBezTo>
                        <a:pt x="385" y="613"/>
                        <a:pt x="397" y="614"/>
                        <a:pt x="408" y="614"/>
                      </a:cubicBezTo>
                      <a:cubicBezTo>
                        <a:pt x="658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4267375" y="4002075"/>
                  <a:ext cx="196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5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100" y="564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7" y="307"/>
                        <a:pt x="627" y="111"/>
                      </a:cubicBezTo>
                      <a:cubicBezTo>
                        <a:pt x="567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"/>
                <p:cNvSpPr/>
                <p:nvPr/>
              </p:nvSpPr>
              <p:spPr>
                <a:xfrm>
                  <a:off x="4254100" y="3985550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5"/>
                      </a:cubicBezTo>
                      <a:cubicBezTo>
                        <a:pt x="1" y="229"/>
                        <a:pt x="101" y="550"/>
                        <a:pt x="354" y="576"/>
                      </a:cubicBezTo>
                      <a:cubicBezTo>
                        <a:pt x="365" y="577"/>
                        <a:pt x="375" y="577"/>
                        <a:pt x="385" y="577"/>
                      </a:cubicBezTo>
                      <a:cubicBezTo>
                        <a:pt x="624" y="577"/>
                        <a:pt x="762" y="295"/>
                        <a:pt x="605" y="107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"/>
                <p:cNvSpPr/>
                <p:nvPr/>
              </p:nvSpPr>
              <p:spPr>
                <a:xfrm>
                  <a:off x="4240850" y="3969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0"/>
                      </a:moveTo>
                      <a:cubicBezTo>
                        <a:pt x="306" y="0"/>
                        <a:pt x="245" y="20"/>
                        <a:pt x="194" y="62"/>
                      </a:cubicBezTo>
                      <a:cubicBezTo>
                        <a:pt x="1" y="219"/>
                        <a:pt x="94" y="531"/>
                        <a:pt x="341" y="557"/>
                      </a:cubicBezTo>
                      <a:cubicBezTo>
                        <a:pt x="352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6" y="103"/>
                      </a:cubicBezTo>
                      <a:cubicBezTo>
                        <a:pt x="531" y="36"/>
                        <a:pt x="449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4227600" y="3952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0" y="211"/>
                        <a:pt x="87" y="513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0" y="279"/>
                        <a:pt x="566" y="101"/>
                      </a:cubicBezTo>
                      <a:cubicBezTo>
                        <a:pt x="513" y="36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4214250" y="393590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7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2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9" y="269"/>
                        <a:pt x="551" y="97"/>
                      </a:cubicBezTo>
                      <a:cubicBezTo>
                        <a:pt x="498" y="33"/>
                        <a:pt x="42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4201000" y="3919400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4" y="0"/>
                      </a:moveTo>
                      <a:cubicBezTo>
                        <a:pt x="278" y="0"/>
                        <a:pt x="222" y="19"/>
                        <a:pt x="174" y="56"/>
                      </a:cubicBezTo>
                      <a:cubicBezTo>
                        <a:pt x="1" y="198"/>
                        <a:pt x="84" y="477"/>
                        <a:pt x="306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9" y="501"/>
                        <a:pt x="663" y="261"/>
                        <a:pt x="528" y="92"/>
                      </a:cubicBezTo>
                      <a:cubicBezTo>
                        <a:pt x="479" y="32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4187750" y="3902825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8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50"/>
                        <a:pt x="508" y="93"/>
                      </a:cubicBezTo>
                      <a:cubicBezTo>
                        <a:pt x="460" y="32"/>
                        <a:pt x="39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4174500" y="388632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1"/>
                      </a:moveTo>
                      <a:cubicBezTo>
                        <a:pt x="255" y="1"/>
                        <a:pt x="204" y="18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5"/>
                        <a:pt x="301" y="465"/>
                        <a:pt x="310" y="465"/>
                      </a:cubicBezTo>
                      <a:cubicBezTo>
                        <a:pt x="500" y="465"/>
                        <a:pt x="611" y="241"/>
                        <a:pt x="489" y="87"/>
                      </a:cubicBezTo>
                      <a:cubicBezTo>
                        <a:pt x="441" y="31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4161225" y="3869775"/>
                  <a:ext cx="147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9" extrusionOk="0">
                      <a:moveTo>
                        <a:pt x="294" y="1"/>
                      </a:moveTo>
                      <a:cubicBezTo>
                        <a:pt x="245" y="1"/>
                        <a:pt x="195" y="17"/>
                        <a:pt x="155" y="52"/>
                      </a:cubicBezTo>
                      <a:cubicBezTo>
                        <a:pt x="1" y="177"/>
                        <a:pt x="75" y="425"/>
                        <a:pt x="271" y="447"/>
                      </a:cubicBezTo>
                      <a:cubicBezTo>
                        <a:pt x="279" y="448"/>
                        <a:pt x="287" y="449"/>
                        <a:pt x="294" y="449"/>
                      </a:cubicBezTo>
                      <a:cubicBezTo>
                        <a:pt x="479" y="449"/>
                        <a:pt x="587" y="232"/>
                        <a:pt x="467" y="84"/>
                      </a:cubicBezTo>
                      <a:cubicBezTo>
                        <a:pt x="423" y="30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4147900" y="3853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8" y="0"/>
                        <a:pt x="190" y="16"/>
                        <a:pt x="151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50" y="80"/>
                      </a:cubicBezTo>
                      <a:cubicBezTo>
                        <a:pt x="408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>
                <a:xfrm>
                  <a:off x="4134650" y="3836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3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0" y="158"/>
                        <a:pt x="68" y="390"/>
                        <a:pt x="251" y="406"/>
                      </a:cubicBezTo>
                      <a:cubicBezTo>
                        <a:pt x="259" y="407"/>
                        <a:pt x="266" y="407"/>
                        <a:pt x="274" y="407"/>
                      </a:cubicBezTo>
                      <a:cubicBezTo>
                        <a:pt x="440" y="407"/>
                        <a:pt x="538" y="210"/>
                        <a:pt x="431" y="75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"/>
                <p:cNvSpPr/>
                <p:nvPr/>
              </p:nvSpPr>
              <p:spPr>
                <a:xfrm>
                  <a:off x="4121375" y="382017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6"/>
                        <a:pt x="65" y="371"/>
                        <a:pt x="239" y="391"/>
                      </a:cubicBezTo>
                      <a:cubicBezTo>
                        <a:pt x="246" y="392"/>
                        <a:pt x="254" y="392"/>
                        <a:pt x="262" y="392"/>
                      </a:cubicBezTo>
                      <a:cubicBezTo>
                        <a:pt x="421" y="392"/>
                        <a:pt x="513" y="201"/>
                        <a:pt x="409" y="73"/>
                      </a:cubicBezTo>
                      <a:cubicBezTo>
                        <a:pt x="371" y="25"/>
                        <a:pt x="315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>
                  <a:off x="4108125" y="3803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4" y="1"/>
                        <a:pt x="164" y="14"/>
                        <a:pt x="129" y="42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3" y="370"/>
                        <a:pt x="241" y="371"/>
                        <a:pt x="249" y="371"/>
                      </a:cubicBezTo>
                      <a:cubicBezTo>
                        <a:pt x="399" y="371"/>
                        <a:pt x="490" y="193"/>
                        <a:pt x="389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>
                  <a:off x="4094800" y="3787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6" y="0"/>
                      </a:moveTo>
                      <a:cubicBezTo>
                        <a:pt x="197" y="0"/>
                        <a:pt x="157" y="14"/>
                        <a:pt x="125" y="42"/>
                      </a:cubicBezTo>
                      <a:cubicBezTo>
                        <a:pt x="0" y="138"/>
                        <a:pt x="61" y="337"/>
                        <a:pt x="215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8" y="184"/>
                        <a:pt x="373" y="67"/>
                      </a:cubicBezTo>
                      <a:cubicBezTo>
                        <a:pt x="338" y="23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>
                  <a:off x="4081525" y="3770575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4" y="1"/>
                      </a:moveTo>
                      <a:cubicBezTo>
                        <a:pt x="187" y="1"/>
                        <a:pt x="149" y="13"/>
                        <a:pt x="117" y="38"/>
                      </a:cubicBezTo>
                      <a:cubicBezTo>
                        <a:pt x="1" y="132"/>
                        <a:pt x="59" y="321"/>
                        <a:pt x="207" y="334"/>
                      </a:cubicBezTo>
                      <a:cubicBezTo>
                        <a:pt x="213" y="335"/>
                        <a:pt x="220" y="335"/>
                        <a:pt x="226" y="335"/>
                      </a:cubicBezTo>
                      <a:cubicBezTo>
                        <a:pt x="362" y="335"/>
                        <a:pt x="443" y="175"/>
                        <a:pt x="354" y="64"/>
                      </a:cubicBezTo>
                      <a:cubicBezTo>
                        <a:pt x="322" y="22"/>
                        <a:pt x="273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4068275" y="3754075"/>
                  <a:ext cx="104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7" extrusionOk="0">
                      <a:moveTo>
                        <a:pt x="210" y="1"/>
                      </a:moveTo>
                      <a:cubicBezTo>
                        <a:pt x="175" y="1"/>
                        <a:pt x="139" y="13"/>
                        <a:pt x="110" y="36"/>
                      </a:cubicBezTo>
                      <a:cubicBezTo>
                        <a:pt x="1" y="123"/>
                        <a:pt x="52" y="300"/>
                        <a:pt x="193" y="316"/>
                      </a:cubicBezTo>
                      <a:cubicBezTo>
                        <a:pt x="199" y="316"/>
                        <a:pt x="204" y="317"/>
                        <a:pt x="209" y="317"/>
                      </a:cubicBezTo>
                      <a:cubicBezTo>
                        <a:pt x="338" y="317"/>
                        <a:pt x="418" y="164"/>
                        <a:pt x="332" y="59"/>
                      </a:cubicBezTo>
                      <a:cubicBezTo>
                        <a:pt x="301" y="21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4338400" y="4053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2" y="1"/>
                      </a:moveTo>
                      <a:cubicBezTo>
                        <a:pt x="368" y="1"/>
                        <a:pt x="294" y="25"/>
                        <a:pt x="232" y="75"/>
                      </a:cubicBezTo>
                      <a:cubicBezTo>
                        <a:pt x="0" y="261"/>
                        <a:pt x="113" y="637"/>
                        <a:pt x="408" y="666"/>
                      </a:cubicBezTo>
                      <a:cubicBezTo>
                        <a:pt x="421" y="668"/>
                        <a:pt x="434" y="668"/>
                        <a:pt x="447" y="668"/>
                      </a:cubicBezTo>
                      <a:cubicBezTo>
                        <a:pt x="720" y="668"/>
                        <a:pt x="882" y="344"/>
                        <a:pt x="704" y="123"/>
                      </a:cubicBezTo>
                      <a:cubicBezTo>
                        <a:pt x="636" y="43"/>
                        <a:pt x="540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4325125" y="4037125"/>
                  <a:ext cx="2145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3" extrusionOk="0">
                      <a:moveTo>
                        <a:pt x="430" y="1"/>
                      </a:moveTo>
                      <a:cubicBezTo>
                        <a:pt x="358" y="1"/>
                        <a:pt x="286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1"/>
                        <a:pt x="422" y="652"/>
                        <a:pt x="435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4311875" y="4020600"/>
                  <a:ext cx="2080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632" extrusionOk="0">
                      <a:moveTo>
                        <a:pt x="418" y="0"/>
                      </a:moveTo>
                      <a:cubicBezTo>
                        <a:pt x="348" y="0"/>
                        <a:pt x="278" y="23"/>
                        <a:pt x="219" y="71"/>
                      </a:cubicBezTo>
                      <a:cubicBezTo>
                        <a:pt x="1" y="247"/>
                        <a:pt x="104" y="601"/>
                        <a:pt x="386" y="630"/>
                      </a:cubicBezTo>
                      <a:cubicBezTo>
                        <a:pt x="399" y="631"/>
                        <a:pt x="412" y="632"/>
                        <a:pt x="425" y="632"/>
                      </a:cubicBezTo>
                      <a:cubicBezTo>
                        <a:pt x="681" y="632"/>
                        <a:pt x="831" y="327"/>
                        <a:pt x="663" y="119"/>
                      </a:cubicBezTo>
                      <a:cubicBezTo>
                        <a:pt x="601" y="40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4298550" y="4004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399" y="614"/>
                        <a:pt x="411" y="614"/>
                      </a:cubicBezTo>
                      <a:cubicBezTo>
                        <a:pt x="660" y="614"/>
                        <a:pt x="809" y="316"/>
                        <a:pt x="646" y="114"/>
                      </a:cubicBezTo>
                      <a:cubicBezTo>
                        <a:pt x="586" y="39"/>
                        <a:pt x="497" y="0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4285275" y="3987525"/>
                  <a:ext cx="1962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6" extrusionOk="0">
                      <a:moveTo>
                        <a:pt x="394" y="0"/>
                      </a:moveTo>
                      <a:cubicBezTo>
                        <a:pt x="328" y="0"/>
                        <a:pt x="262" y="22"/>
                        <a:pt x="207" y="66"/>
                      </a:cubicBezTo>
                      <a:cubicBezTo>
                        <a:pt x="1" y="233"/>
                        <a:pt x="101" y="568"/>
                        <a:pt x="364" y="593"/>
                      </a:cubicBezTo>
                      <a:cubicBezTo>
                        <a:pt x="376" y="595"/>
                        <a:pt x="387" y="595"/>
                        <a:pt x="399" y="595"/>
                      </a:cubicBezTo>
                      <a:cubicBezTo>
                        <a:pt x="642" y="595"/>
                        <a:pt x="784" y="308"/>
                        <a:pt x="624" y="111"/>
                      </a:cubicBezTo>
                      <a:cubicBezTo>
                        <a:pt x="566" y="38"/>
                        <a:pt x="48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4272025" y="3971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6"/>
                      </a:cubicBezTo>
                      <a:cubicBezTo>
                        <a:pt x="1" y="227"/>
                        <a:pt x="97" y="552"/>
                        <a:pt x="354" y="574"/>
                      </a:cubicBezTo>
                      <a:cubicBezTo>
                        <a:pt x="365" y="575"/>
                        <a:pt x="375" y="576"/>
                        <a:pt x="385" y="576"/>
                      </a:cubicBezTo>
                      <a:cubicBezTo>
                        <a:pt x="624" y="576"/>
                        <a:pt x="762" y="296"/>
                        <a:pt x="605" y="105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4258775" y="3954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1"/>
                        <a:pt x="94" y="532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6"/>
                        <a:pt x="585" y="102"/>
                      </a:cubicBezTo>
                      <a:cubicBezTo>
                        <a:pt x="531" y="35"/>
                        <a:pt x="45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4245425" y="3937925"/>
                  <a:ext cx="178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42" extrusionOk="0">
                      <a:moveTo>
                        <a:pt x="360" y="1"/>
                      </a:moveTo>
                      <a:cubicBezTo>
                        <a:pt x="300" y="1"/>
                        <a:pt x="239" y="20"/>
                        <a:pt x="187" y="61"/>
                      </a:cubicBezTo>
                      <a:cubicBezTo>
                        <a:pt x="1" y="212"/>
                        <a:pt x="91" y="514"/>
                        <a:pt x="329" y="540"/>
                      </a:cubicBezTo>
                      <a:cubicBezTo>
                        <a:pt x="339" y="541"/>
                        <a:pt x="350" y="542"/>
                        <a:pt x="360" y="542"/>
                      </a:cubicBezTo>
                      <a:cubicBezTo>
                        <a:pt x="582" y="542"/>
                        <a:pt x="714" y="281"/>
                        <a:pt x="570" y="100"/>
                      </a:cubicBezTo>
                      <a:cubicBezTo>
                        <a:pt x="515" y="34"/>
                        <a:pt x="438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4232175" y="3921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2" y="1"/>
                      </a:moveTo>
                      <a:cubicBezTo>
                        <a:pt x="286" y="1"/>
                        <a:pt x="228" y="20"/>
                        <a:pt x="181" y="58"/>
                      </a:cubicBezTo>
                      <a:cubicBezTo>
                        <a:pt x="1" y="202"/>
                        <a:pt x="87" y="495"/>
                        <a:pt x="316" y="521"/>
                      </a:cubicBezTo>
                      <a:cubicBezTo>
                        <a:pt x="326" y="522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100"/>
                      </a:cubicBezTo>
                      <a:cubicBezTo>
                        <a:pt x="495" y="35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4218925" y="3904875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2" y="0"/>
                      </a:moveTo>
                      <a:cubicBezTo>
                        <a:pt x="277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0"/>
                        <a:pt x="326" y="501"/>
                        <a:pt x="336" y="501"/>
                      </a:cubicBezTo>
                      <a:cubicBezTo>
                        <a:pt x="540" y="501"/>
                        <a:pt x="662" y="260"/>
                        <a:pt x="527" y="94"/>
                      </a:cubicBezTo>
                      <a:cubicBezTo>
                        <a:pt x="478" y="32"/>
                        <a:pt x="406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4205675" y="3888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7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89"/>
                      </a:cubicBezTo>
                      <a:cubicBezTo>
                        <a:pt x="460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4192400" y="3871800"/>
                  <a:ext cx="15325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8" extrusionOk="0">
                      <a:moveTo>
                        <a:pt x="308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2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9" y="87"/>
                      </a:cubicBezTo>
                      <a:cubicBezTo>
                        <a:pt x="442" y="30"/>
                        <a:pt x="375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4179150" y="3855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4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79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4165825" y="3838750"/>
                  <a:ext cx="14100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0" extrusionOk="0">
                      <a:moveTo>
                        <a:pt x="283" y="0"/>
                      </a:moveTo>
                      <a:cubicBezTo>
                        <a:pt x="236" y="0"/>
                        <a:pt x="188" y="16"/>
                        <a:pt x="148" y="49"/>
                      </a:cubicBezTo>
                      <a:cubicBezTo>
                        <a:pt x="0" y="168"/>
                        <a:pt x="71" y="406"/>
                        <a:pt x="260" y="429"/>
                      </a:cubicBezTo>
                      <a:cubicBezTo>
                        <a:pt x="268" y="429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8"/>
                        <a:pt x="346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4152550" y="3822200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0" y="1"/>
                      </a:moveTo>
                      <a:cubicBezTo>
                        <a:pt x="225" y="1"/>
                        <a:pt x="180" y="16"/>
                        <a:pt x="142" y="46"/>
                      </a:cubicBezTo>
                      <a:cubicBezTo>
                        <a:pt x="1" y="162"/>
                        <a:pt x="68" y="390"/>
                        <a:pt x="251" y="409"/>
                      </a:cubicBezTo>
                      <a:cubicBezTo>
                        <a:pt x="259" y="410"/>
                        <a:pt x="267" y="411"/>
                        <a:pt x="275" y="411"/>
                      </a:cubicBezTo>
                      <a:cubicBezTo>
                        <a:pt x="441" y="411"/>
                        <a:pt x="539" y="214"/>
                        <a:pt x="431" y="78"/>
                      </a:cubicBezTo>
                      <a:cubicBezTo>
                        <a:pt x="389" y="27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4139300" y="3805700"/>
                  <a:ext cx="128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5" y="388"/>
                      </a:cubicBezTo>
                      <a:cubicBezTo>
                        <a:pt x="243" y="389"/>
                        <a:pt x="251" y="389"/>
                        <a:pt x="258" y="389"/>
                      </a:cubicBezTo>
                      <a:cubicBezTo>
                        <a:pt x="418" y="389"/>
                        <a:pt x="513" y="202"/>
                        <a:pt x="409" y="73"/>
                      </a:cubicBezTo>
                      <a:cubicBezTo>
                        <a:pt x="370" y="26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4126050" y="3789150"/>
                  <a:ext cx="122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3" extrusionOk="0">
                      <a:moveTo>
                        <a:pt x="243" y="0"/>
                      </a:moveTo>
                      <a:cubicBezTo>
                        <a:pt x="203" y="0"/>
                        <a:pt x="162" y="13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4112700" y="3772650"/>
                  <a:ext cx="1172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2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4" y="65"/>
                      </a:cubicBezTo>
                      <a:cubicBezTo>
                        <a:pt x="339" y="22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4099450" y="3756075"/>
                  <a:ext cx="1110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7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40"/>
                      </a:cubicBezTo>
                      <a:cubicBezTo>
                        <a:pt x="1" y="133"/>
                        <a:pt x="55" y="319"/>
                        <a:pt x="206" y="336"/>
                      </a:cubicBezTo>
                      <a:cubicBezTo>
                        <a:pt x="213" y="336"/>
                        <a:pt x="219" y="337"/>
                        <a:pt x="225" y="337"/>
                      </a:cubicBezTo>
                      <a:cubicBezTo>
                        <a:pt x="362" y="337"/>
                        <a:pt x="443" y="173"/>
                        <a:pt x="351" y="62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4086200" y="3739550"/>
                  <a:ext cx="103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17" extrusionOk="0">
                      <a:moveTo>
                        <a:pt x="208" y="1"/>
                      </a:moveTo>
                      <a:cubicBezTo>
                        <a:pt x="173" y="1"/>
                        <a:pt x="139" y="12"/>
                        <a:pt x="110" y="36"/>
                      </a:cubicBezTo>
                      <a:cubicBezTo>
                        <a:pt x="0" y="126"/>
                        <a:pt x="52" y="302"/>
                        <a:pt x="190" y="315"/>
                      </a:cubicBezTo>
                      <a:cubicBezTo>
                        <a:pt x="196" y="316"/>
                        <a:pt x="203" y="316"/>
                        <a:pt x="209" y="316"/>
                      </a:cubicBezTo>
                      <a:cubicBezTo>
                        <a:pt x="339" y="316"/>
                        <a:pt x="414" y="165"/>
                        <a:pt x="331" y="61"/>
                      </a:cubicBezTo>
                      <a:cubicBezTo>
                        <a:pt x="300" y="21"/>
                        <a:pt x="254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4343050" y="4022675"/>
                  <a:ext cx="21450" cy="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2" extrusionOk="0">
                      <a:moveTo>
                        <a:pt x="429" y="0"/>
                      </a:moveTo>
                      <a:cubicBezTo>
                        <a:pt x="357" y="0"/>
                        <a:pt x="285" y="24"/>
                        <a:pt x="226" y="74"/>
                      </a:cubicBezTo>
                      <a:cubicBezTo>
                        <a:pt x="1" y="258"/>
                        <a:pt x="107" y="621"/>
                        <a:pt x="396" y="650"/>
                      </a:cubicBezTo>
                      <a:cubicBezTo>
                        <a:pt x="408" y="651"/>
                        <a:pt x="420" y="651"/>
                        <a:pt x="431" y="651"/>
                      </a:cubicBezTo>
                      <a:cubicBezTo>
                        <a:pt x="699" y="651"/>
                        <a:pt x="858" y="338"/>
                        <a:pt x="682" y="123"/>
                      </a:cubicBezTo>
                      <a:cubicBezTo>
                        <a:pt x="618" y="42"/>
                        <a:pt x="524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4329725" y="4006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0" y="0"/>
                      </a:moveTo>
                      <a:cubicBezTo>
                        <a:pt x="351" y="0"/>
                        <a:pt x="280" y="23"/>
                        <a:pt x="222" y="72"/>
                      </a:cubicBezTo>
                      <a:cubicBezTo>
                        <a:pt x="0" y="249"/>
                        <a:pt x="106" y="602"/>
                        <a:pt x="386" y="631"/>
                      </a:cubicBezTo>
                      <a:cubicBezTo>
                        <a:pt x="398" y="632"/>
                        <a:pt x="409" y="633"/>
                        <a:pt x="420" y="633"/>
                      </a:cubicBezTo>
                      <a:cubicBezTo>
                        <a:pt x="680" y="633"/>
                        <a:pt x="835" y="326"/>
                        <a:pt x="665" y="117"/>
                      </a:cubicBezTo>
                      <a:cubicBezTo>
                        <a:pt x="603" y="40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4316450" y="3989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2"/>
                        <a:pt x="104" y="586"/>
                        <a:pt x="374" y="612"/>
                      </a:cubicBezTo>
                      <a:cubicBezTo>
                        <a:pt x="386" y="613"/>
                        <a:pt x="397" y="614"/>
                        <a:pt x="409" y="614"/>
                      </a:cubicBezTo>
                      <a:cubicBezTo>
                        <a:pt x="661" y="614"/>
                        <a:pt x="810" y="320"/>
                        <a:pt x="647" y="114"/>
                      </a:cubicBezTo>
                      <a:cubicBezTo>
                        <a:pt x="585" y="39"/>
                        <a:pt x="496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4303200" y="3973050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3"/>
                        <a:pt x="206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>
                  <a:off x="4289950" y="3956475"/>
                  <a:ext cx="189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8" extrusionOk="0">
                      <a:moveTo>
                        <a:pt x="379" y="1"/>
                      </a:moveTo>
                      <a:cubicBezTo>
                        <a:pt x="316" y="1"/>
                        <a:pt x="252" y="22"/>
                        <a:pt x="200" y="65"/>
                      </a:cubicBezTo>
                      <a:cubicBezTo>
                        <a:pt x="0" y="228"/>
                        <a:pt x="94" y="550"/>
                        <a:pt x="351" y="576"/>
                      </a:cubicBezTo>
                      <a:cubicBezTo>
                        <a:pt x="362" y="577"/>
                        <a:pt x="374" y="578"/>
                        <a:pt x="385" y="578"/>
                      </a:cubicBezTo>
                      <a:cubicBezTo>
                        <a:pt x="619" y="578"/>
                        <a:pt x="758" y="300"/>
                        <a:pt x="604" y="110"/>
                      </a:cubicBezTo>
                      <a:cubicBezTo>
                        <a:pt x="548" y="38"/>
                        <a:pt x="463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>
                  <a:off x="4276700" y="3940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0"/>
                      </a:moveTo>
                      <a:cubicBezTo>
                        <a:pt x="305" y="0"/>
                        <a:pt x="244" y="20"/>
                        <a:pt x="193" y="62"/>
                      </a:cubicBezTo>
                      <a:cubicBezTo>
                        <a:pt x="0" y="219"/>
                        <a:pt x="93" y="531"/>
                        <a:pt x="341" y="556"/>
                      </a:cubicBezTo>
                      <a:cubicBezTo>
                        <a:pt x="351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5" y="103"/>
                      </a:cubicBezTo>
                      <a:cubicBezTo>
                        <a:pt x="528" y="35"/>
                        <a:pt x="447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4263350" y="3923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1" y="210"/>
                        <a:pt x="91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1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4250100" y="3906900"/>
                  <a:ext cx="17225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3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6"/>
                        <a:pt x="87" y="495"/>
                        <a:pt x="318" y="521"/>
                      </a:cubicBezTo>
                      <a:cubicBezTo>
                        <a:pt x="328" y="522"/>
                        <a:pt x="337" y="522"/>
                        <a:pt x="346" y="522"/>
                      </a:cubicBezTo>
                      <a:cubicBezTo>
                        <a:pt x="561" y="522"/>
                        <a:pt x="689" y="270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>
                  <a:off x="4236850" y="3890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8" y="501"/>
                        <a:pt x="663" y="261"/>
                        <a:pt x="527" y="92"/>
                      </a:cubicBezTo>
                      <a:cubicBezTo>
                        <a:pt x="478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4223575" y="3873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2" y="483"/>
                        <a:pt x="320" y="483"/>
                      </a:cubicBezTo>
                      <a:cubicBezTo>
                        <a:pt x="519" y="483"/>
                        <a:pt x="635" y="249"/>
                        <a:pt x="509" y="89"/>
                      </a:cubicBezTo>
                      <a:cubicBezTo>
                        <a:pt x="459" y="31"/>
                        <a:pt x="389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4210250" y="3857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9" y="1"/>
                      </a:moveTo>
                      <a:cubicBezTo>
                        <a:pt x="258" y="1"/>
                        <a:pt x="207" y="18"/>
                        <a:pt x="164" y="52"/>
                      </a:cubicBezTo>
                      <a:cubicBezTo>
                        <a:pt x="0" y="184"/>
                        <a:pt x="77" y="444"/>
                        <a:pt x="286" y="463"/>
                      </a:cubicBezTo>
                      <a:cubicBezTo>
                        <a:pt x="295" y="464"/>
                        <a:pt x="304" y="465"/>
                        <a:pt x="313" y="465"/>
                      </a:cubicBezTo>
                      <a:cubicBezTo>
                        <a:pt x="503" y="465"/>
                        <a:pt x="615" y="241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4197000" y="3840800"/>
                  <a:ext cx="147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8" extrusionOk="0">
                      <a:moveTo>
                        <a:pt x="297" y="1"/>
                      </a:moveTo>
                      <a:cubicBezTo>
                        <a:pt x="247" y="1"/>
                        <a:pt x="196" y="17"/>
                        <a:pt x="154" y="51"/>
                      </a:cubicBezTo>
                      <a:cubicBezTo>
                        <a:pt x="0" y="176"/>
                        <a:pt x="74" y="424"/>
                        <a:pt x="273" y="446"/>
                      </a:cubicBezTo>
                      <a:cubicBezTo>
                        <a:pt x="281" y="447"/>
                        <a:pt x="289" y="447"/>
                        <a:pt x="296" y="447"/>
                      </a:cubicBezTo>
                      <a:cubicBezTo>
                        <a:pt x="479" y="447"/>
                        <a:pt x="590" y="231"/>
                        <a:pt x="469" y="83"/>
                      </a:cubicBezTo>
                      <a:cubicBezTo>
                        <a:pt x="426" y="29"/>
                        <a:pt x="362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"/>
                <p:cNvSpPr/>
                <p:nvPr/>
              </p:nvSpPr>
              <p:spPr>
                <a:xfrm>
                  <a:off x="4183725" y="3824225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49"/>
                      </a:cubicBezTo>
                      <a:cubicBezTo>
                        <a:pt x="1" y="168"/>
                        <a:pt x="71" y="409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5" y="223"/>
                        <a:pt x="451" y="81"/>
                      </a:cubicBezTo>
                      <a:cubicBezTo>
                        <a:pt x="407" y="28"/>
                        <a:pt x="346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>
                  <a:off x="4170475" y="3807750"/>
                  <a:ext cx="13475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7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6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4157225" y="3791175"/>
                  <a:ext cx="128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6"/>
                        <a:pt x="64" y="371"/>
                        <a:pt x="238" y="391"/>
                      </a:cubicBezTo>
                      <a:cubicBezTo>
                        <a:pt x="246" y="391"/>
                        <a:pt x="253" y="392"/>
                        <a:pt x="261" y="392"/>
                      </a:cubicBezTo>
                      <a:cubicBezTo>
                        <a:pt x="418" y="392"/>
                        <a:pt x="513" y="201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4143950" y="3774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4" y="370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0"/>
                      </a:cubicBezTo>
                      <a:cubicBezTo>
                        <a:pt x="353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"/>
                <p:cNvSpPr/>
                <p:nvPr/>
              </p:nvSpPr>
              <p:spPr>
                <a:xfrm>
                  <a:off x="4130625" y="3758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0"/>
                      </a:moveTo>
                      <a:cubicBezTo>
                        <a:pt x="195" y="0"/>
                        <a:pt x="156" y="14"/>
                        <a:pt x="123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4117375" y="3741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1"/>
                        <a:pt x="55" y="321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4"/>
                        <a:pt x="350" y="64"/>
                      </a:cubicBezTo>
                      <a:cubicBezTo>
                        <a:pt x="318" y="22"/>
                        <a:pt x="269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4104100" y="3725075"/>
                  <a:ext cx="1040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7" extrusionOk="0">
                      <a:moveTo>
                        <a:pt x="210" y="1"/>
                      </a:moveTo>
                      <a:cubicBezTo>
                        <a:pt x="175" y="1"/>
                        <a:pt x="140" y="12"/>
                        <a:pt x="110" y="36"/>
                      </a:cubicBezTo>
                      <a:cubicBezTo>
                        <a:pt x="1" y="123"/>
                        <a:pt x="52" y="300"/>
                        <a:pt x="194" y="316"/>
                      </a:cubicBezTo>
                      <a:cubicBezTo>
                        <a:pt x="199" y="316"/>
                        <a:pt x="204" y="316"/>
                        <a:pt x="209" y="316"/>
                      </a:cubicBezTo>
                      <a:cubicBezTo>
                        <a:pt x="338" y="316"/>
                        <a:pt x="415" y="164"/>
                        <a:pt x="332" y="59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4347625" y="3991625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1"/>
                      </a:moveTo>
                      <a:cubicBezTo>
                        <a:pt x="348" y="1"/>
                        <a:pt x="278" y="24"/>
                        <a:pt x="219" y="73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2" y="41"/>
                        <a:pt x="510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"/>
                <p:cNvSpPr/>
                <p:nvPr/>
              </p:nvSpPr>
              <p:spPr>
                <a:xfrm>
                  <a:off x="4334375" y="3975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0"/>
                      </a:moveTo>
                      <a:cubicBezTo>
                        <a:pt x="338" y="0"/>
                        <a:pt x="270" y="22"/>
                        <a:pt x="213" y="68"/>
                      </a:cubicBezTo>
                      <a:cubicBezTo>
                        <a:pt x="1" y="239"/>
                        <a:pt x="103" y="583"/>
                        <a:pt x="373" y="611"/>
                      </a:cubicBezTo>
                      <a:cubicBezTo>
                        <a:pt x="385" y="613"/>
                        <a:pt x="397" y="613"/>
                        <a:pt x="408" y="613"/>
                      </a:cubicBezTo>
                      <a:cubicBezTo>
                        <a:pt x="661" y="613"/>
                        <a:pt x="809" y="316"/>
                        <a:pt x="643" y="113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"/>
                <p:cNvSpPr/>
                <p:nvPr/>
              </p:nvSpPr>
              <p:spPr>
                <a:xfrm>
                  <a:off x="4321125" y="3958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97" y="567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4307775" y="3942025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5" y="576"/>
                        <a:pt x="375" y="577"/>
                        <a:pt x="385" y="577"/>
                      </a:cubicBezTo>
                      <a:cubicBezTo>
                        <a:pt x="621" y="577"/>
                        <a:pt x="762" y="297"/>
                        <a:pt x="608" y="106"/>
                      </a:cubicBezTo>
                      <a:cubicBezTo>
                        <a:pt x="552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4294525" y="3925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21"/>
                        <a:pt x="97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2"/>
                      </a:cubicBezTo>
                      <a:cubicBezTo>
                        <a:pt x="531" y="35"/>
                        <a:pt x="452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>
                  <a:off x="4281275" y="3908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1"/>
                      </a:cubicBezTo>
                      <a:cubicBezTo>
                        <a:pt x="0" y="212"/>
                        <a:pt x="90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81" y="541"/>
                        <a:pt x="710" y="281"/>
                        <a:pt x="566" y="103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>
                  <a:off x="4268000" y="3892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3" y="1"/>
                      </a:moveTo>
                      <a:cubicBezTo>
                        <a:pt x="286" y="1"/>
                        <a:pt x="229" y="19"/>
                        <a:pt x="181" y="58"/>
                      </a:cubicBezTo>
                      <a:cubicBezTo>
                        <a:pt x="1" y="202"/>
                        <a:pt x="85" y="495"/>
                        <a:pt x="316" y="520"/>
                      </a:cubicBezTo>
                      <a:cubicBezTo>
                        <a:pt x="326" y="522"/>
                        <a:pt x="337" y="522"/>
                        <a:pt x="347" y="522"/>
                      </a:cubicBezTo>
                      <a:cubicBezTo>
                        <a:pt x="560" y="522"/>
                        <a:pt x="685" y="271"/>
                        <a:pt x="547" y="99"/>
                      </a:cubicBezTo>
                      <a:cubicBezTo>
                        <a:pt x="496" y="35"/>
                        <a:pt x="419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4254750" y="3875850"/>
                  <a:ext cx="1652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0" y="262"/>
                        <a:pt x="528" y="95"/>
                      </a:cubicBezTo>
                      <a:cubicBezTo>
                        <a:pt x="477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4241500" y="3859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18" y="1"/>
                      </a:moveTo>
                      <a:cubicBezTo>
                        <a:pt x="264" y="1"/>
                        <a:pt x="210" y="19"/>
                        <a:pt x="164" y="55"/>
                      </a:cubicBezTo>
                      <a:cubicBezTo>
                        <a:pt x="0" y="190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20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>
                  <a:off x="4228150" y="384280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0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4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"/>
                <p:cNvSpPr/>
                <p:nvPr/>
              </p:nvSpPr>
              <p:spPr>
                <a:xfrm>
                  <a:off x="4214900" y="3826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5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1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4201650" y="3809800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0" y="1"/>
                      </a:moveTo>
                      <a:cubicBezTo>
                        <a:pt x="233" y="1"/>
                        <a:pt x="187" y="16"/>
                        <a:pt x="148" y="47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8"/>
                        <a:pt x="279" y="428"/>
                        <a:pt x="287" y="428"/>
                      </a:cubicBezTo>
                      <a:cubicBezTo>
                        <a:pt x="461" y="428"/>
                        <a:pt x="564" y="220"/>
                        <a:pt x="450" y="79"/>
                      </a:cubicBezTo>
                      <a:cubicBezTo>
                        <a:pt x="406" y="28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4188400" y="3793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5" y="410"/>
                        <a:pt x="263" y="410"/>
                        <a:pt x="271" y="410"/>
                      </a:cubicBezTo>
                      <a:cubicBezTo>
                        <a:pt x="437" y="410"/>
                        <a:pt x="538" y="213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"/>
                <p:cNvSpPr/>
                <p:nvPr/>
              </p:nvSpPr>
              <p:spPr>
                <a:xfrm>
                  <a:off x="4175050" y="3776700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1" y="1"/>
                      </a:moveTo>
                      <a:cubicBezTo>
                        <a:pt x="218" y="1"/>
                        <a:pt x="175" y="15"/>
                        <a:pt x="139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5"/>
                        <a:pt x="318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"/>
                <p:cNvSpPr/>
                <p:nvPr/>
              </p:nvSpPr>
              <p:spPr>
                <a:xfrm>
                  <a:off x="4161800" y="3760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3" y="14"/>
                        <a:pt x="129" y="42"/>
                      </a:cubicBezTo>
                      <a:cubicBezTo>
                        <a:pt x="0" y="148"/>
                        <a:pt x="61" y="357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6" y="25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4148550" y="3743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1"/>
                      </a:moveTo>
                      <a:cubicBezTo>
                        <a:pt x="194" y="1"/>
                        <a:pt x="155" y="14"/>
                        <a:pt x="122" y="40"/>
                      </a:cubicBezTo>
                      <a:cubicBezTo>
                        <a:pt x="0" y="139"/>
                        <a:pt x="58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4" y="182"/>
                        <a:pt x="370" y="65"/>
                      </a:cubicBezTo>
                      <a:cubicBezTo>
                        <a:pt x="335" y="23"/>
                        <a:pt x="28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4135275" y="3727075"/>
                  <a:ext cx="11025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22" y="1"/>
                      </a:moveTo>
                      <a:cubicBezTo>
                        <a:pt x="184" y="1"/>
                        <a:pt x="147" y="13"/>
                        <a:pt x="117" y="40"/>
                      </a:cubicBezTo>
                      <a:cubicBezTo>
                        <a:pt x="1" y="133"/>
                        <a:pt x="55" y="319"/>
                        <a:pt x="203" y="335"/>
                      </a:cubicBezTo>
                      <a:cubicBezTo>
                        <a:pt x="210" y="336"/>
                        <a:pt x="216" y="336"/>
                        <a:pt x="222" y="336"/>
                      </a:cubicBezTo>
                      <a:cubicBezTo>
                        <a:pt x="359" y="336"/>
                        <a:pt x="440" y="173"/>
                        <a:pt x="351" y="62"/>
                      </a:cubicBezTo>
                      <a:cubicBezTo>
                        <a:pt x="318" y="22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"/>
                <p:cNvSpPr/>
                <p:nvPr/>
              </p:nvSpPr>
              <p:spPr>
                <a:xfrm>
                  <a:off x="4122025" y="3710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0" y="315"/>
                      </a:cubicBezTo>
                      <a:cubicBezTo>
                        <a:pt x="197" y="316"/>
                        <a:pt x="203" y="316"/>
                        <a:pt x="210" y="316"/>
                      </a:cubicBezTo>
                      <a:cubicBezTo>
                        <a:pt x="339" y="316"/>
                        <a:pt x="414" y="165"/>
                        <a:pt x="332" y="61"/>
                      </a:cubicBezTo>
                      <a:cubicBezTo>
                        <a:pt x="300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"/>
                <p:cNvSpPr/>
                <p:nvPr/>
              </p:nvSpPr>
              <p:spPr>
                <a:xfrm>
                  <a:off x="4338950" y="3944050"/>
                  <a:ext cx="197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596" extrusionOk="0">
                      <a:moveTo>
                        <a:pt x="395" y="1"/>
                      </a:moveTo>
                      <a:cubicBezTo>
                        <a:pt x="330" y="1"/>
                        <a:pt x="264" y="22"/>
                        <a:pt x="210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6" y="595"/>
                        <a:pt x="387" y="596"/>
                        <a:pt x="398" y="596"/>
                      </a:cubicBezTo>
                      <a:cubicBezTo>
                        <a:pt x="642" y="596"/>
                        <a:pt x="787" y="308"/>
                        <a:pt x="627" y="112"/>
                      </a:cubicBezTo>
                      <a:cubicBezTo>
                        <a:pt x="569" y="38"/>
                        <a:pt x="482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"/>
                <p:cNvSpPr/>
                <p:nvPr/>
              </p:nvSpPr>
              <p:spPr>
                <a:xfrm>
                  <a:off x="4325700" y="3927475"/>
                  <a:ext cx="19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8" extrusionOk="0">
                      <a:moveTo>
                        <a:pt x="381" y="1"/>
                      </a:moveTo>
                      <a:cubicBezTo>
                        <a:pt x="317" y="1"/>
                        <a:pt x="253" y="22"/>
                        <a:pt x="200" y="64"/>
                      </a:cubicBezTo>
                      <a:cubicBezTo>
                        <a:pt x="0" y="228"/>
                        <a:pt x="97" y="550"/>
                        <a:pt x="354" y="575"/>
                      </a:cubicBezTo>
                      <a:cubicBezTo>
                        <a:pt x="366" y="577"/>
                        <a:pt x="377" y="577"/>
                        <a:pt x="388" y="577"/>
                      </a:cubicBezTo>
                      <a:cubicBezTo>
                        <a:pt x="622" y="577"/>
                        <a:pt x="761" y="300"/>
                        <a:pt x="608" y="109"/>
                      </a:cubicBezTo>
                      <a:cubicBezTo>
                        <a:pt x="549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>
                  <a:off x="4312450" y="3910975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9" y="1"/>
                      </a:moveTo>
                      <a:cubicBezTo>
                        <a:pt x="307" y="1"/>
                        <a:pt x="245" y="21"/>
                        <a:pt x="193" y="62"/>
                      </a:cubicBezTo>
                      <a:cubicBezTo>
                        <a:pt x="0" y="220"/>
                        <a:pt x="93" y="532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5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4299175" y="3894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8" y="1"/>
                        <a:pt x="237" y="21"/>
                        <a:pt x="187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7" y="101"/>
                      </a:cubicBezTo>
                      <a:cubicBezTo>
                        <a:pt x="514" y="35"/>
                        <a:pt x="436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4285925" y="3877900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4" y="492"/>
                        <a:pt x="316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7" y="519"/>
                        <a:pt x="685" y="269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"/>
                <p:cNvSpPr/>
                <p:nvPr/>
              </p:nvSpPr>
              <p:spPr>
                <a:xfrm>
                  <a:off x="4272600" y="3861400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4" y="0"/>
                      </a:moveTo>
                      <a:cubicBezTo>
                        <a:pt x="279" y="0"/>
                        <a:pt x="223" y="18"/>
                        <a:pt x="177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41" y="501"/>
                        <a:pt x="663" y="261"/>
                        <a:pt x="527" y="91"/>
                      </a:cubicBezTo>
                      <a:cubicBezTo>
                        <a:pt x="478" y="31"/>
                        <a:pt x="406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>
                  <a:off x="4259425" y="3844825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49"/>
                        <a:pt x="505" y="92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4246075" y="3828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7" y="1"/>
                      </a:moveTo>
                      <a:cubicBezTo>
                        <a:pt x="256" y="1"/>
                        <a:pt x="204" y="17"/>
                        <a:pt x="161" y="52"/>
                      </a:cubicBezTo>
                      <a:cubicBezTo>
                        <a:pt x="1" y="184"/>
                        <a:pt x="78" y="444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5" y="241"/>
                        <a:pt x="489" y="87"/>
                      </a:cubicBezTo>
                      <a:cubicBezTo>
                        <a:pt x="443" y="30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4232825" y="3811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5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90" y="232"/>
                        <a:pt x="470" y="84"/>
                      </a:cubicBezTo>
                      <a:cubicBezTo>
                        <a:pt x="424" y="29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"/>
                <p:cNvSpPr/>
                <p:nvPr/>
              </p:nvSpPr>
              <p:spPr>
                <a:xfrm>
                  <a:off x="4219575" y="3795225"/>
                  <a:ext cx="14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9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49"/>
                      </a:cubicBezTo>
                      <a:cubicBezTo>
                        <a:pt x="0" y="167"/>
                        <a:pt x="71" y="409"/>
                        <a:pt x="260" y="428"/>
                      </a:cubicBezTo>
                      <a:cubicBezTo>
                        <a:pt x="268" y="429"/>
                        <a:pt x="276" y="429"/>
                        <a:pt x="283" y="429"/>
                      </a:cubicBezTo>
                      <a:cubicBezTo>
                        <a:pt x="456" y="429"/>
                        <a:pt x="561" y="222"/>
                        <a:pt x="447" y="81"/>
                      </a:cubicBezTo>
                      <a:cubicBezTo>
                        <a:pt x="405" y="28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"/>
                <p:cNvSpPr/>
                <p:nvPr/>
              </p:nvSpPr>
              <p:spPr>
                <a:xfrm>
                  <a:off x="4206225" y="377875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2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1" y="161"/>
                        <a:pt x="68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39" y="213"/>
                        <a:pt x="431" y="78"/>
                      </a:cubicBezTo>
                      <a:cubicBezTo>
                        <a:pt x="391" y="26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4192975" y="376217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6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4179725" y="3745675"/>
                  <a:ext cx="12250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371" extrusionOk="0">
                      <a:moveTo>
                        <a:pt x="244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4"/>
                        <a:pt x="61" y="353"/>
                        <a:pt x="225" y="369"/>
                      </a:cubicBezTo>
                      <a:cubicBezTo>
                        <a:pt x="233" y="370"/>
                        <a:pt x="241" y="370"/>
                        <a:pt x="248" y="370"/>
                      </a:cubicBezTo>
                      <a:cubicBezTo>
                        <a:pt x="401" y="370"/>
                        <a:pt x="490" y="193"/>
                        <a:pt x="389" y="70"/>
                      </a:cubicBezTo>
                      <a:cubicBezTo>
                        <a:pt x="352" y="24"/>
                        <a:pt x="29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>
                  <a:off x="4166450" y="3729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4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"/>
                <p:cNvSpPr/>
                <p:nvPr/>
              </p:nvSpPr>
              <p:spPr>
                <a:xfrm>
                  <a:off x="4153200" y="3712575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1" y="131"/>
                        <a:pt x="55" y="321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4139875" y="3696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41" y="316"/>
                        <a:pt x="418" y="164"/>
                        <a:pt x="331" y="58"/>
                      </a:cubicBezTo>
                      <a:cubicBezTo>
                        <a:pt x="300" y="20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4343625" y="3913025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1" y="0"/>
                      </a:moveTo>
                      <a:cubicBezTo>
                        <a:pt x="318" y="0"/>
                        <a:pt x="253" y="21"/>
                        <a:pt x="199" y="64"/>
                      </a:cubicBezTo>
                      <a:cubicBezTo>
                        <a:pt x="0" y="225"/>
                        <a:pt x="97" y="549"/>
                        <a:pt x="350" y="575"/>
                      </a:cubicBezTo>
                      <a:cubicBezTo>
                        <a:pt x="361" y="576"/>
                        <a:pt x="371" y="577"/>
                        <a:pt x="382" y="577"/>
                      </a:cubicBezTo>
                      <a:cubicBezTo>
                        <a:pt x="620" y="577"/>
                        <a:pt x="761" y="297"/>
                        <a:pt x="604" y="106"/>
                      </a:cubicBezTo>
                      <a:cubicBezTo>
                        <a:pt x="548" y="36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>
                  <a:off x="4330350" y="3896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9" y="0"/>
                        <a:pt x="246" y="21"/>
                        <a:pt x="194" y="63"/>
                      </a:cubicBezTo>
                      <a:cubicBezTo>
                        <a:pt x="1" y="220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7" y="286"/>
                        <a:pt x="586" y="101"/>
                      </a:cubicBezTo>
                      <a:cubicBezTo>
                        <a:pt x="531" y="35"/>
                        <a:pt x="452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4317100" y="3879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0"/>
                        <a:pt x="187" y="61"/>
                      </a:cubicBezTo>
                      <a:cubicBezTo>
                        <a:pt x="1" y="212"/>
                        <a:pt x="87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79" y="541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4303775" y="3863375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7"/>
                      </a:cubicBezTo>
                      <a:cubicBezTo>
                        <a:pt x="0" y="202"/>
                        <a:pt x="87" y="495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8" y="271"/>
                        <a:pt x="546" y="99"/>
                      </a:cubicBezTo>
                      <a:cubicBezTo>
                        <a:pt x="497" y="35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4290500" y="3846850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77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"/>
                <p:cNvSpPr/>
                <p:nvPr/>
              </p:nvSpPr>
              <p:spPr>
                <a:xfrm>
                  <a:off x="4277250" y="38303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8" y="250"/>
                        <a:pt x="508" y="90"/>
                      </a:cubicBezTo>
                      <a:cubicBezTo>
                        <a:pt x="461" y="31"/>
                        <a:pt x="39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"/>
                <p:cNvSpPr/>
                <p:nvPr/>
              </p:nvSpPr>
              <p:spPr>
                <a:xfrm>
                  <a:off x="4264000" y="3813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1"/>
                      </a:moveTo>
                      <a:cubicBezTo>
                        <a:pt x="258" y="1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1" y="467"/>
                        <a:pt x="615" y="241"/>
                        <a:pt x="489" y="87"/>
                      </a:cubicBezTo>
                      <a:cubicBezTo>
                        <a:pt x="443" y="30"/>
                        <a:pt x="377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4250750" y="3797300"/>
                  <a:ext cx="146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4"/>
                        <a:pt x="74" y="425"/>
                        <a:pt x="270" y="444"/>
                      </a:cubicBezTo>
                      <a:cubicBezTo>
                        <a:pt x="279" y="445"/>
                        <a:pt x="288" y="446"/>
                        <a:pt x="297" y="446"/>
                      </a:cubicBezTo>
                      <a:cubicBezTo>
                        <a:pt x="480" y="446"/>
                        <a:pt x="586" y="228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4237400" y="3780725"/>
                  <a:ext cx="142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31" extrusionOk="0">
                      <a:moveTo>
                        <a:pt x="285" y="1"/>
                      </a:moveTo>
                      <a:cubicBezTo>
                        <a:pt x="237" y="1"/>
                        <a:pt x="189" y="17"/>
                        <a:pt x="148" y="50"/>
                      </a:cubicBezTo>
                      <a:cubicBezTo>
                        <a:pt x="1" y="169"/>
                        <a:pt x="71" y="407"/>
                        <a:pt x="261" y="429"/>
                      </a:cubicBezTo>
                      <a:cubicBezTo>
                        <a:pt x="269" y="430"/>
                        <a:pt x="277" y="431"/>
                        <a:pt x="284" y="431"/>
                      </a:cubicBezTo>
                      <a:cubicBezTo>
                        <a:pt x="460" y="431"/>
                        <a:pt x="567" y="224"/>
                        <a:pt x="450" y="79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"/>
                <p:cNvSpPr/>
                <p:nvPr/>
              </p:nvSpPr>
              <p:spPr>
                <a:xfrm>
                  <a:off x="4224150" y="3764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2" y="0"/>
                      </a:moveTo>
                      <a:cubicBezTo>
                        <a:pt x="226" y="0"/>
                        <a:pt x="180" y="15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1" y="27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4210875" y="3747700"/>
                  <a:ext cx="129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92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91"/>
                      </a:cubicBezTo>
                      <a:cubicBezTo>
                        <a:pt x="245" y="392"/>
                        <a:pt x="252" y="392"/>
                        <a:pt x="258" y="392"/>
                      </a:cubicBezTo>
                      <a:cubicBezTo>
                        <a:pt x="420" y="392"/>
                        <a:pt x="517" y="203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4197625" y="3731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8"/>
                        <a:pt x="62" y="357"/>
                        <a:pt x="226" y="373"/>
                      </a:cubicBezTo>
                      <a:cubicBezTo>
                        <a:pt x="232" y="373"/>
                        <a:pt x="239" y="374"/>
                        <a:pt x="245" y="374"/>
                      </a:cubicBezTo>
                      <a:cubicBezTo>
                        <a:pt x="398" y="374"/>
                        <a:pt x="491" y="194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4184375" y="3714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1"/>
                      </a:moveTo>
                      <a:cubicBezTo>
                        <a:pt x="193" y="1"/>
                        <a:pt x="154" y="13"/>
                        <a:pt x="123" y="40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79" y="353"/>
                        <a:pt x="465" y="181"/>
                        <a:pt x="370" y="65"/>
                      </a:cubicBezTo>
                      <a:cubicBezTo>
                        <a:pt x="335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4171025" y="3698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1"/>
                      </a:moveTo>
                      <a:cubicBezTo>
                        <a:pt x="185" y="1"/>
                        <a:pt x="148" y="13"/>
                        <a:pt x="117" y="39"/>
                      </a:cubicBezTo>
                      <a:cubicBezTo>
                        <a:pt x="1" y="132"/>
                        <a:pt x="56" y="318"/>
                        <a:pt x="203" y="334"/>
                      </a:cubicBezTo>
                      <a:cubicBezTo>
                        <a:pt x="210" y="335"/>
                        <a:pt x="217" y="335"/>
                        <a:pt x="223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9" y="21"/>
                        <a:pt x="271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"/>
                <p:cNvSpPr/>
                <p:nvPr/>
              </p:nvSpPr>
              <p:spPr>
                <a:xfrm>
                  <a:off x="4157775" y="3681550"/>
                  <a:ext cx="10475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9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4" y="318"/>
                      </a:cubicBezTo>
                      <a:cubicBezTo>
                        <a:pt x="199" y="319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4348275" y="3881975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6" y="1"/>
                        <a:pt x="244" y="21"/>
                        <a:pt x="193" y="62"/>
                      </a:cubicBezTo>
                      <a:cubicBezTo>
                        <a:pt x="0" y="220"/>
                        <a:pt x="94" y="531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49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4335025" y="3865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1"/>
                        <a:pt x="187" y="62"/>
                      </a:cubicBezTo>
                      <a:cubicBezTo>
                        <a:pt x="0" y="210"/>
                        <a:pt x="87" y="512"/>
                        <a:pt x="328" y="538"/>
                      </a:cubicBezTo>
                      <a:cubicBezTo>
                        <a:pt x="338" y="539"/>
                        <a:pt x="349" y="540"/>
                        <a:pt x="359" y="540"/>
                      </a:cubicBezTo>
                      <a:cubicBezTo>
                        <a:pt x="578" y="540"/>
                        <a:pt x="710" y="279"/>
                        <a:pt x="566" y="101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"/>
                <p:cNvSpPr/>
                <p:nvPr/>
              </p:nvSpPr>
              <p:spPr>
                <a:xfrm>
                  <a:off x="4321675" y="3848875"/>
                  <a:ext cx="1725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24" extrusionOk="0">
                      <a:moveTo>
                        <a:pt x="345" y="1"/>
                      </a:moveTo>
                      <a:cubicBezTo>
                        <a:pt x="288" y="1"/>
                        <a:pt x="229" y="20"/>
                        <a:pt x="181" y="59"/>
                      </a:cubicBezTo>
                      <a:cubicBezTo>
                        <a:pt x="1" y="207"/>
                        <a:pt x="88" y="496"/>
                        <a:pt x="319" y="522"/>
                      </a:cubicBezTo>
                      <a:cubicBezTo>
                        <a:pt x="328" y="523"/>
                        <a:pt x="337" y="523"/>
                        <a:pt x="346" y="523"/>
                      </a:cubicBezTo>
                      <a:cubicBezTo>
                        <a:pt x="561" y="523"/>
                        <a:pt x="689" y="270"/>
                        <a:pt x="547" y="98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"/>
                <p:cNvSpPr/>
                <p:nvPr/>
              </p:nvSpPr>
              <p:spPr>
                <a:xfrm>
                  <a:off x="4308425" y="3832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1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4295175" y="381582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7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4281900" y="3799325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6" y="87"/>
                      </a:cubicBezTo>
                      <a:cubicBezTo>
                        <a:pt x="440" y="30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"/>
                <p:cNvSpPr/>
                <p:nvPr/>
              </p:nvSpPr>
              <p:spPr>
                <a:xfrm>
                  <a:off x="4268575" y="3782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4"/>
                        <a:pt x="274" y="447"/>
                      </a:cubicBezTo>
                      <a:cubicBezTo>
                        <a:pt x="282" y="448"/>
                        <a:pt x="289" y="448"/>
                        <a:pt x="297" y="448"/>
                      </a:cubicBezTo>
                      <a:cubicBezTo>
                        <a:pt x="482" y="448"/>
                        <a:pt x="590" y="232"/>
                        <a:pt x="470" y="84"/>
                      </a:cubicBezTo>
                      <a:cubicBezTo>
                        <a:pt x="426" y="29"/>
                        <a:pt x="361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"/>
                <p:cNvSpPr/>
                <p:nvPr/>
              </p:nvSpPr>
              <p:spPr>
                <a:xfrm>
                  <a:off x="4255325" y="376622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7" y="1"/>
                        <a:pt x="188" y="16"/>
                        <a:pt x="148" y="48"/>
                      </a:cubicBezTo>
                      <a:cubicBezTo>
                        <a:pt x="0" y="167"/>
                        <a:pt x="71" y="408"/>
                        <a:pt x="261" y="428"/>
                      </a:cubicBezTo>
                      <a:cubicBezTo>
                        <a:pt x="268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"/>
                <p:cNvSpPr/>
                <p:nvPr/>
              </p:nvSpPr>
              <p:spPr>
                <a:xfrm>
                  <a:off x="4242050" y="3749725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1" y="159"/>
                        <a:pt x="68" y="390"/>
                        <a:pt x="252" y="406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5"/>
                      </a:cubicBezTo>
                      <a:cubicBezTo>
                        <a:pt x="392" y="26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"/>
                <p:cNvSpPr/>
                <p:nvPr/>
              </p:nvSpPr>
              <p:spPr>
                <a:xfrm>
                  <a:off x="4228800" y="3733150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7"/>
                        <a:pt x="65" y="372"/>
                        <a:pt x="238" y="391"/>
                      </a:cubicBezTo>
                      <a:cubicBezTo>
                        <a:pt x="246" y="392"/>
                        <a:pt x="254" y="393"/>
                        <a:pt x="261" y="393"/>
                      </a:cubicBezTo>
                      <a:cubicBezTo>
                        <a:pt x="421" y="393"/>
                        <a:pt x="516" y="202"/>
                        <a:pt x="412" y="73"/>
                      </a:cubicBezTo>
                      <a:cubicBezTo>
                        <a:pt x="374" y="26"/>
                        <a:pt x="31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4215550" y="3716675"/>
                  <a:ext cx="122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4" extrusionOk="0">
                      <a:moveTo>
                        <a:pt x="243" y="0"/>
                      </a:moveTo>
                      <a:cubicBezTo>
                        <a:pt x="203" y="0"/>
                        <a:pt x="162" y="14"/>
                        <a:pt x="129" y="41"/>
                      </a:cubicBezTo>
                      <a:cubicBezTo>
                        <a:pt x="0" y="144"/>
                        <a:pt x="61" y="353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4202200" y="370010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1"/>
                      </a:moveTo>
                      <a:cubicBezTo>
                        <a:pt x="196" y="1"/>
                        <a:pt x="156" y="14"/>
                        <a:pt x="123" y="42"/>
                      </a:cubicBezTo>
                      <a:cubicBezTo>
                        <a:pt x="1" y="139"/>
                        <a:pt x="62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4" y="68"/>
                      </a:cubicBezTo>
                      <a:cubicBezTo>
                        <a:pt x="339" y="24"/>
                        <a:pt x="28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4188950" y="3683575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8"/>
                      </a:cubicBezTo>
                      <a:cubicBezTo>
                        <a:pt x="1" y="131"/>
                        <a:pt x="55" y="321"/>
                        <a:pt x="206" y="334"/>
                      </a:cubicBezTo>
                      <a:cubicBezTo>
                        <a:pt x="213" y="334"/>
                        <a:pt x="219" y="335"/>
                        <a:pt x="226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0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4175700" y="3667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0" y="123"/>
                        <a:pt x="52" y="299"/>
                        <a:pt x="193" y="315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"/>
                <p:cNvSpPr/>
                <p:nvPr/>
              </p:nvSpPr>
              <p:spPr>
                <a:xfrm>
                  <a:off x="4339600" y="38343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1"/>
                      </a:moveTo>
                      <a:cubicBezTo>
                        <a:pt x="285" y="1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4326350" y="3817850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4313075" y="3801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"/>
                <p:cNvSpPr/>
                <p:nvPr/>
              </p:nvSpPr>
              <p:spPr>
                <a:xfrm>
                  <a:off x="4299750" y="3784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8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2" y="467"/>
                        <a:pt x="616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"/>
                <p:cNvSpPr/>
                <p:nvPr/>
              </p:nvSpPr>
              <p:spPr>
                <a:xfrm>
                  <a:off x="4286500" y="3768275"/>
                  <a:ext cx="1472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4" y="50"/>
                      </a:cubicBezTo>
                      <a:cubicBezTo>
                        <a:pt x="0" y="175"/>
                        <a:pt x="74" y="426"/>
                        <a:pt x="273" y="445"/>
                      </a:cubicBezTo>
                      <a:cubicBezTo>
                        <a:pt x="282" y="446"/>
                        <a:pt x="291" y="447"/>
                        <a:pt x="300" y="447"/>
                      </a:cubicBezTo>
                      <a:cubicBezTo>
                        <a:pt x="480" y="447"/>
                        <a:pt x="589" y="229"/>
                        <a:pt x="469" y="82"/>
                      </a:cubicBezTo>
                      <a:cubicBezTo>
                        <a:pt x="425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4273225" y="3751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50"/>
                      </a:cubicBezTo>
                      <a:cubicBezTo>
                        <a:pt x="1" y="169"/>
                        <a:pt x="72" y="407"/>
                        <a:pt x="261" y="429"/>
                      </a:cubicBezTo>
                      <a:cubicBezTo>
                        <a:pt x="269" y="430"/>
                        <a:pt x="277" y="430"/>
                        <a:pt x="284" y="430"/>
                      </a:cubicBezTo>
                      <a:cubicBezTo>
                        <a:pt x="460" y="430"/>
                        <a:pt x="565" y="224"/>
                        <a:pt x="451" y="82"/>
                      </a:cubicBezTo>
                      <a:cubicBezTo>
                        <a:pt x="409" y="29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4259975" y="3735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0"/>
                      </a:moveTo>
                      <a:cubicBezTo>
                        <a:pt x="224" y="0"/>
                        <a:pt x="179" y="15"/>
                        <a:pt x="142" y="46"/>
                      </a:cubicBezTo>
                      <a:cubicBezTo>
                        <a:pt x="1" y="161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"/>
                <p:cNvSpPr/>
                <p:nvPr/>
              </p:nvSpPr>
              <p:spPr>
                <a:xfrm>
                  <a:off x="4246725" y="3718700"/>
                  <a:ext cx="128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89" extrusionOk="0">
                      <a:moveTo>
                        <a:pt x="257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1"/>
                        <a:pt x="238" y="388"/>
                      </a:cubicBezTo>
                      <a:cubicBezTo>
                        <a:pt x="246" y="388"/>
                        <a:pt x="253" y="389"/>
                        <a:pt x="261" y="389"/>
                      </a:cubicBezTo>
                      <a:cubicBezTo>
                        <a:pt x="418" y="389"/>
                        <a:pt x="513" y="201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"/>
                <p:cNvSpPr/>
                <p:nvPr/>
              </p:nvSpPr>
              <p:spPr>
                <a:xfrm>
                  <a:off x="4233375" y="3702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2" y="356"/>
                        <a:pt x="229" y="372"/>
                      </a:cubicBezTo>
                      <a:cubicBezTo>
                        <a:pt x="236" y="373"/>
                        <a:pt x="242" y="373"/>
                        <a:pt x="248" y="373"/>
                      </a:cubicBezTo>
                      <a:cubicBezTo>
                        <a:pt x="401" y="373"/>
                        <a:pt x="492" y="194"/>
                        <a:pt x="393" y="70"/>
                      </a:cubicBezTo>
                      <a:cubicBezTo>
                        <a:pt x="356" y="24"/>
                        <a:pt x="302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4220125" y="3685625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8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2" y="353"/>
                        <a:pt x="465" y="181"/>
                        <a:pt x="373" y="65"/>
                      </a:cubicBezTo>
                      <a:cubicBezTo>
                        <a:pt x="337" y="23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4206875" y="366910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"/>
                <p:cNvSpPr/>
                <p:nvPr/>
              </p:nvSpPr>
              <p:spPr>
                <a:xfrm>
                  <a:off x="4193625" y="3652550"/>
                  <a:ext cx="1045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9" extrusionOk="0">
                      <a:moveTo>
                        <a:pt x="208" y="0"/>
                      </a:moveTo>
                      <a:cubicBezTo>
                        <a:pt x="173" y="0"/>
                        <a:pt x="138" y="12"/>
                        <a:pt x="109" y="35"/>
                      </a:cubicBezTo>
                      <a:cubicBezTo>
                        <a:pt x="0" y="125"/>
                        <a:pt x="51" y="302"/>
                        <a:pt x="193" y="318"/>
                      </a:cubicBezTo>
                      <a:cubicBezTo>
                        <a:pt x="198" y="318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1" y="61"/>
                      </a:cubicBezTo>
                      <a:cubicBezTo>
                        <a:pt x="300" y="21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"/>
                <p:cNvSpPr/>
                <p:nvPr/>
              </p:nvSpPr>
              <p:spPr>
                <a:xfrm>
                  <a:off x="4344250" y="3803375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3" y="1"/>
                      </a:moveTo>
                      <a:cubicBezTo>
                        <a:pt x="277" y="1"/>
                        <a:pt x="220" y="19"/>
                        <a:pt x="174" y="57"/>
                      </a:cubicBezTo>
                      <a:cubicBezTo>
                        <a:pt x="1" y="198"/>
                        <a:pt x="84" y="478"/>
                        <a:pt x="306" y="500"/>
                      </a:cubicBezTo>
                      <a:cubicBezTo>
                        <a:pt x="315" y="501"/>
                        <a:pt x="324" y="502"/>
                        <a:pt x="333" y="502"/>
                      </a:cubicBezTo>
                      <a:cubicBezTo>
                        <a:pt x="539" y="502"/>
                        <a:pt x="663" y="259"/>
                        <a:pt x="528" y="92"/>
                      </a:cubicBezTo>
                      <a:cubicBezTo>
                        <a:pt x="479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4331000" y="3786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4317675" y="3770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0"/>
                      </a:moveTo>
                      <a:cubicBezTo>
                        <a:pt x="255" y="0"/>
                        <a:pt x="203" y="17"/>
                        <a:pt x="161" y="52"/>
                      </a:cubicBezTo>
                      <a:cubicBezTo>
                        <a:pt x="0" y="183"/>
                        <a:pt x="77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3" y="464"/>
                        <a:pt x="614" y="240"/>
                        <a:pt x="489" y="87"/>
                      </a:cubicBezTo>
                      <a:cubicBezTo>
                        <a:pt x="443" y="30"/>
                        <a:pt x="375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"/>
                <p:cNvSpPr/>
                <p:nvPr/>
              </p:nvSpPr>
              <p:spPr>
                <a:xfrm>
                  <a:off x="4304400" y="3753775"/>
                  <a:ext cx="147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8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4"/>
                        <a:pt x="75" y="424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"/>
                <p:cNvSpPr/>
                <p:nvPr/>
              </p:nvSpPr>
              <p:spPr>
                <a:xfrm>
                  <a:off x="4291150" y="3737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1" y="167"/>
                        <a:pt x="71" y="408"/>
                        <a:pt x="261" y="427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57" y="429"/>
                        <a:pt x="561" y="222"/>
                        <a:pt x="447" y="80"/>
                      </a:cubicBezTo>
                      <a:cubicBezTo>
                        <a:pt x="405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4277900" y="3720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8" y="210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4264625" y="3704150"/>
                  <a:ext cx="1285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3" extrusionOk="0">
                      <a:moveTo>
                        <a:pt x="257" y="1"/>
                      </a:moveTo>
                      <a:cubicBezTo>
                        <a:pt x="214" y="1"/>
                        <a:pt x="170" y="15"/>
                        <a:pt x="133" y="44"/>
                      </a:cubicBezTo>
                      <a:cubicBezTo>
                        <a:pt x="1" y="156"/>
                        <a:pt x="65" y="372"/>
                        <a:pt x="239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18" y="392"/>
                        <a:pt x="514" y="202"/>
                        <a:pt x="409" y="73"/>
                      </a:cubicBezTo>
                      <a:cubicBezTo>
                        <a:pt x="371" y="25"/>
                        <a:pt x="315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"/>
                <p:cNvSpPr/>
                <p:nvPr/>
              </p:nvSpPr>
              <p:spPr>
                <a:xfrm>
                  <a:off x="4251300" y="3687650"/>
                  <a:ext cx="12275" cy="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2" extrusionOk="0">
                      <a:moveTo>
                        <a:pt x="247" y="1"/>
                      </a:moveTo>
                      <a:cubicBezTo>
                        <a:pt x="206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9" y="370"/>
                      </a:cubicBezTo>
                      <a:cubicBezTo>
                        <a:pt x="236" y="371"/>
                        <a:pt x="244" y="371"/>
                        <a:pt x="252" y="371"/>
                      </a:cubicBezTo>
                      <a:cubicBezTo>
                        <a:pt x="402" y="371"/>
                        <a:pt x="491" y="193"/>
                        <a:pt x="393" y="68"/>
                      </a:cubicBezTo>
                      <a:cubicBezTo>
                        <a:pt x="356" y="24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"/>
                <p:cNvSpPr/>
                <p:nvPr/>
              </p:nvSpPr>
              <p:spPr>
                <a:xfrm>
                  <a:off x="4238050" y="3671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1"/>
                      </a:moveTo>
                      <a:cubicBezTo>
                        <a:pt x="195" y="1"/>
                        <a:pt x="156" y="14"/>
                        <a:pt x="122" y="42"/>
                      </a:cubicBezTo>
                      <a:cubicBezTo>
                        <a:pt x="0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81" y="355"/>
                        <a:pt x="465" y="185"/>
                        <a:pt x="370" y="68"/>
                      </a:cubicBezTo>
                      <a:cubicBezTo>
                        <a:pt x="335" y="24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4224775" y="3654575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21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4211525" y="3638075"/>
                  <a:ext cx="1040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2" y="299"/>
                        <a:pt x="190" y="315"/>
                      </a:cubicBezTo>
                      <a:cubicBezTo>
                        <a:pt x="196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"/>
                <p:cNvSpPr/>
                <p:nvPr/>
              </p:nvSpPr>
              <p:spPr>
                <a:xfrm>
                  <a:off x="4348925" y="37723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3" y="482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53"/>
                        <a:pt x="508" y="93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"/>
                <p:cNvSpPr/>
                <p:nvPr/>
              </p:nvSpPr>
              <p:spPr>
                <a:xfrm>
                  <a:off x="4335575" y="3755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5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4322325" y="3739275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4" y="1"/>
                      </a:moveTo>
                      <a:cubicBezTo>
                        <a:pt x="245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80" y="446"/>
                        <a:pt x="288" y="447"/>
                        <a:pt x="297" y="447"/>
                      </a:cubicBezTo>
                      <a:cubicBezTo>
                        <a:pt x="481" y="447"/>
                        <a:pt x="589" y="229"/>
                        <a:pt x="470" y="82"/>
                      </a:cubicBezTo>
                      <a:cubicBezTo>
                        <a:pt x="424" y="29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4309075" y="3722725"/>
                  <a:ext cx="141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1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0" y="429"/>
                      </a:cubicBezTo>
                      <a:cubicBezTo>
                        <a:pt x="268" y="430"/>
                        <a:pt x="276" y="430"/>
                        <a:pt x="284" y="430"/>
                      </a:cubicBezTo>
                      <a:cubicBezTo>
                        <a:pt x="460" y="430"/>
                        <a:pt x="564" y="224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"/>
                <p:cNvSpPr/>
                <p:nvPr/>
              </p:nvSpPr>
              <p:spPr>
                <a:xfrm>
                  <a:off x="4295725" y="3706200"/>
                  <a:ext cx="135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410" extrusionOk="0">
                      <a:moveTo>
                        <a:pt x="273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61"/>
                        <a:pt x="71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"/>
                <p:cNvSpPr/>
                <p:nvPr/>
              </p:nvSpPr>
              <p:spPr>
                <a:xfrm>
                  <a:off x="4282475" y="3689700"/>
                  <a:ext cx="129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89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4269225" y="36731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400" y="373"/>
                        <a:pt x="491" y="194"/>
                        <a:pt x="392" y="70"/>
                      </a:cubicBezTo>
                      <a:cubicBezTo>
                        <a:pt x="354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4255875" y="3656625"/>
                  <a:ext cx="117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3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3" y="65"/>
                      </a:cubicBezTo>
                      <a:cubicBezTo>
                        <a:pt x="339" y="23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"/>
                <p:cNvSpPr/>
                <p:nvPr/>
              </p:nvSpPr>
              <p:spPr>
                <a:xfrm>
                  <a:off x="4242700" y="36401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"/>
                <p:cNvSpPr/>
                <p:nvPr/>
              </p:nvSpPr>
              <p:spPr>
                <a:xfrm>
                  <a:off x="4229375" y="3623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2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2" y="300"/>
                        <a:pt x="193" y="316"/>
                      </a:cubicBezTo>
                      <a:cubicBezTo>
                        <a:pt x="199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8"/>
                      </a:cubicBezTo>
                      <a:cubicBezTo>
                        <a:pt x="303" y="20"/>
                        <a:pt x="258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"/>
                <p:cNvSpPr/>
                <p:nvPr/>
              </p:nvSpPr>
              <p:spPr>
                <a:xfrm>
                  <a:off x="4340250" y="3724750"/>
                  <a:ext cx="146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9" extrusionOk="0">
                      <a:moveTo>
                        <a:pt x="295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4"/>
                        <a:pt x="74" y="425"/>
                        <a:pt x="270" y="448"/>
                      </a:cubicBezTo>
                      <a:cubicBezTo>
                        <a:pt x="278" y="448"/>
                        <a:pt x="286" y="449"/>
                        <a:pt x="294" y="449"/>
                      </a:cubicBezTo>
                      <a:cubicBezTo>
                        <a:pt x="479" y="449"/>
                        <a:pt x="587" y="233"/>
                        <a:pt x="469" y="84"/>
                      </a:cubicBezTo>
                      <a:cubicBezTo>
                        <a:pt x="424" y="30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"/>
                <p:cNvSpPr/>
                <p:nvPr/>
              </p:nvSpPr>
              <p:spPr>
                <a:xfrm>
                  <a:off x="4326975" y="3708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48"/>
                      </a:cubicBezTo>
                      <a:cubicBezTo>
                        <a:pt x="1" y="167"/>
                        <a:pt x="72" y="408"/>
                        <a:pt x="258" y="427"/>
                      </a:cubicBezTo>
                      <a:cubicBezTo>
                        <a:pt x="266" y="428"/>
                        <a:pt x="274" y="429"/>
                        <a:pt x="281" y="429"/>
                      </a:cubicBezTo>
                      <a:cubicBezTo>
                        <a:pt x="457" y="429"/>
                        <a:pt x="562" y="222"/>
                        <a:pt x="448" y="80"/>
                      </a:cubicBezTo>
                      <a:cubicBezTo>
                        <a:pt x="406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"/>
                <p:cNvSpPr/>
                <p:nvPr/>
              </p:nvSpPr>
              <p:spPr>
                <a:xfrm>
                  <a:off x="4313725" y="3691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4300400" y="3675150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7" y="1"/>
                      </a:moveTo>
                      <a:cubicBezTo>
                        <a:pt x="214" y="1"/>
                        <a:pt x="171" y="15"/>
                        <a:pt x="135" y="44"/>
                      </a:cubicBezTo>
                      <a:cubicBezTo>
                        <a:pt x="0" y="156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1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4287125" y="3658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6" y="370"/>
                      </a:cubicBezTo>
                      <a:cubicBezTo>
                        <a:pt x="234" y="371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4273875" y="3642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7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4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"/>
                <p:cNvSpPr/>
                <p:nvPr/>
              </p:nvSpPr>
              <p:spPr>
                <a:xfrm>
                  <a:off x="4260550" y="3625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4" y="0"/>
                      </a:moveTo>
                      <a:cubicBezTo>
                        <a:pt x="187" y="0"/>
                        <a:pt x="150" y="13"/>
                        <a:pt x="119" y="38"/>
                      </a:cubicBezTo>
                      <a:cubicBezTo>
                        <a:pt x="0" y="131"/>
                        <a:pt x="58" y="320"/>
                        <a:pt x="206" y="333"/>
                      </a:cubicBezTo>
                      <a:cubicBezTo>
                        <a:pt x="212" y="334"/>
                        <a:pt x="219" y="334"/>
                        <a:pt x="225" y="334"/>
                      </a:cubicBezTo>
                      <a:cubicBezTo>
                        <a:pt x="361" y="334"/>
                        <a:pt x="443" y="174"/>
                        <a:pt x="354" y="63"/>
                      </a:cubicBezTo>
                      <a:cubicBezTo>
                        <a:pt x="321" y="21"/>
                        <a:pt x="273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"/>
                <p:cNvSpPr/>
                <p:nvPr/>
              </p:nvSpPr>
              <p:spPr>
                <a:xfrm>
                  <a:off x="4247275" y="3609075"/>
                  <a:ext cx="104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5" y="299"/>
                        <a:pt x="194" y="315"/>
                      </a:cubicBezTo>
                      <a:cubicBezTo>
                        <a:pt x="199" y="316"/>
                        <a:pt x="204" y="316"/>
                        <a:pt x="210" y="316"/>
                      </a:cubicBezTo>
                      <a:cubicBezTo>
                        <a:pt x="341" y="316"/>
                        <a:pt x="418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>
                  <a:off x="4344825" y="3693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3" y="1"/>
                      </a:moveTo>
                      <a:cubicBezTo>
                        <a:pt x="236" y="1"/>
                        <a:pt x="188" y="16"/>
                        <a:pt x="148" y="50"/>
                      </a:cubicBezTo>
                      <a:cubicBezTo>
                        <a:pt x="0" y="169"/>
                        <a:pt x="71" y="406"/>
                        <a:pt x="261" y="429"/>
                      </a:cubicBezTo>
                      <a:cubicBezTo>
                        <a:pt x="269" y="430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4331575" y="367720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5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09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"/>
                <p:cNvSpPr/>
                <p:nvPr/>
              </p:nvSpPr>
              <p:spPr>
                <a:xfrm>
                  <a:off x="4318300" y="3660700"/>
                  <a:ext cx="12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89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9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3" y="201"/>
                        <a:pt x="409" y="72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"/>
                <p:cNvSpPr/>
                <p:nvPr/>
              </p:nvSpPr>
              <p:spPr>
                <a:xfrm>
                  <a:off x="4305050" y="3644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4291800" y="3627625"/>
                  <a:ext cx="115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52" extrusionOk="0">
                      <a:moveTo>
                        <a:pt x="231" y="0"/>
                      </a:moveTo>
                      <a:cubicBezTo>
                        <a:pt x="192" y="0"/>
                        <a:pt x="152" y="13"/>
                        <a:pt x="119" y="39"/>
                      </a:cubicBezTo>
                      <a:cubicBezTo>
                        <a:pt x="0" y="139"/>
                        <a:pt x="58" y="335"/>
                        <a:pt x="212" y="351"/>
                      </a:cubicBezTo>
                      <a:cubicBezTo>
                        <a:pt x="219" y="352"/>
                        <a:pt x="225" y="352"/>
                        <a:pt x="232" y="352"/>
                      </a:cubicBezTo>
                      <a:cubicBezTo>
                        <a:pt x="378" y="352"/>
                        <a:pt x="462" y="182"/>
                        <a:pt x="370" y="65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4278450" y="361110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8" y="0"/>
                        <a:pt x="151" y="13"/>
                        <a:pt x="120" y="38"/>
                      </a:cubicBezTo>
                      <a:cubicBezTo>
                        <a:pt x="1" y="131"/>
                        <a:pt x="59" y="318"/>
                        <a:pt x="206" y="334"/>
                      </a:cubicBezTo>
                      <a:cubicBezTo>
                        <a:pt x="213" y="334"/>
                        <a:pt x="219" y="335"/>
                        <a:pt x="225" y="335"/>
                      </a:cubicBezTo>
                      <a:cubicBezTo>
                        <a:pt x="362" y="335"/>
                        <a:pt x="443" y="171"/>
                        <a:pt x="354" y="61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"/>
                <p:cNvSpPr/>
                <p:nvPr/>
              </p:nvSpPr>
              <p:spPr>
                <a:xfrm>
                  <a:off x="4265200" y="3594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0" y="126"/>
                        <a:pt x="52" y="303"/>
                        <a:pt x="193" y="315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1" y="58"/>
                      </a:cubicBezTo>
                      <a:cubicBezTo>
                        <a:pt x="301" y="20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>
                  <a:off x="4336225" y="364615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6"/>
                        <a:pt x="65" y="371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3" y="202"/>
                        <a:pt x="409" y="73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4322875" y="3629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3" y="42"/>
                      </a:cubicBezTo>
                      <a:cubicBezTo>
                        <a:pt x="1" y="145"/>
                        <a:pt x="62" y="353"/>
                        <a:pt x="229" y="369"/>
                      </a:cubicBezTo>
                      <a:cubicBezTo>
                        <a:pt x="237" y="370"/>
                        <a:pt x="245" y="371"/>
                        <a:pt x="252" y="371"/>
                      </a:cubicBezTo>
                      <a:cubicBezTo>
                        <a:pt x="402" y="371"/>
                        <a:pt x="491" y="193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4309625" y="3613075"/>
                  <a:ext cx="11650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6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1" y="355"/>
                        <a:pt x="466" y="185"/>
                        <a:pt x="373" y="68"/>
                      </a:cubicBezTo>
                      <a:cubicBezTo>
                        <a:pt x="338" y="24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"/>
                <p:cNvSpPr/>
                <p:nvPr/>
              </p:nvSpPr>
              <p:spPr>
                <a:xfrm>
                  <a:off x="4296375" y="359655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2"/>
                        <a:pt x="55" y="321"/>
                        <a:pt x="206" y="334"/>
                      </a:cubicBezTo>
                      <a:cubicBezTo>
                        <a:pt x="213" y="335"/>
                        <a:pt x="219" y="335"/>
                        <a:pt x="225" y="335"/>
                      </a:cubicBezTo>
                      <a:cubicBezTo>
                        <a:pt x="362" y="335"/>
                        <a:pt x="443" y="175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"/>
                <p:cNvSpPr/>
                <p:nvPr/>
              </p:nvSpPr>
              <p:spPr>
                <a:xfrm>
                  <a:off x="4283125" y="3580075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5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8" y="315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>
                  <a:off x="4340800" y="361512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5" y="0"/>
                      </a:moveTo>
                      <a:cubicBezTo>
                        <a:pt x="204" y="0"/>
                        <a:pt x="164" y="13"/>
                        <a:pt x="129" y="41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"/>
                <p:cNvSpPr/>
                <p:nvPr/>
              </p:nvSpPr>
              <p:spPr>
                <a:xfrm>
                  <a:off x="4327550" y="3598625"/>
                  <a:ext cx="11650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2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2" y="351"/>
                        <a:pt x="229" y="352"/>
                        <a:pt x="235" y="352"/>
                      </a:cubicBezTo>
                      <a:cubicBezTo>
                        <a:pt x="381" y="352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"/>
                <p:cNvSpPr/>
                <p:nvPr/>
              </p:nvSpPr>
              <p:spPr>
                <a:xfrm>
                  <a:off x="4314300" y="35821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2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8"/>
                        <a:pt x="203" y="334"/>
                      </a:cubicBezTo>
                      <a:cubicBezTo>
                        <a:pt x="209" y="334"/>
                        <a:pt x="215" y="335"/>
                        <a:pt x="222" y="335"/>
                      </a:cubicBezTo>
                      <a:cubicBezTo>
                        <a:pt x="358" y="335"/>
                        <a:pt x="440" y="171"/>
                        <a:pt x="350" y="60"/>
                      </a:cubicBezTo>
                      <a:cubicBezTo>
                        <a:pt x="318" y="21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"/>
                <p:cNvSpPr/>
                <p:nvPr/>
              </p:nvSpPr>
              <p:spPr>
                <a:xfrm>
                  <a:off x="4301025" y="35655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8" y="0"/>
                      </a:moveTo>
                      <a:cubicBezTo>
                        <a:pt x="173" y="0"/>
                        <a:pt x="139" y="11"/>
                        <a:pt x="110" y="35"/>
                      </a:cubicBezTo>
                      <a:cubicBezTo>
                        <a:pt x="1" y="125"/>
                        <a:pt x="52" y="301"/>
                        <a:pt x="190" y="314"/>
                      </a:cubicBezTo>
                      <a:cubicBezTo>
                        <a:pt x="197" y="315"/>
                        <a:pt x="203" y="315"/>
                        <a:pt x="210" y="315"/>
                      </a:cubicBezTo>
                      <a:cubicBezTo>
                        <a:pt x="340" y="315"/>
                        <a:pt x="418" y="161"/>
                        <a:pt x="332" y="57"/>
                      </a:cubicBezTo>
                      <a:cubicBezTo>
                        <a:pt x="300" y="20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7" name="Google Shape;417;p2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2"/>
          <p:cNvSpPr/>
          <p:nvPr/>
        </p:nvSpPr>
        <p:spPr>
          <a:xfrm>
            <a:off x="1098156" y="42844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1273185" y="3090077"/>
            <a:ext cx="92141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>
            <a:off x="6781994" y="3828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>
            <a:off x="7031634" y="18619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"/>
          <p:cNvGrpSpPr/>
          <p:nvPr/>
        </p:nvGrpSpPr>
        <p:grpSpPr>
          <a:xfrm>
            <a:off x="432175" y="3329171"/>
            <a:ext cx="281055" cy="346846"/>
            <a:chOff x="368125" y="2950571"/>
            <a:chExt cx="281055" cy="346846"/>
          </a:xfrm>
        </p:grpSpPr>
        <p:sp>
          <p:nvSpPr>
            <p:cNvPr id="423" name="Google Shape;423;p2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"/>
          <p:cNvGrpSpPr/>
          <p:nvPr/>
        </p:nvGrpSpPr>
        <p:grpSpPr>
          <a:xfrm>
            <a:off x="2787636" y="225467"/>
            <a:ext cx="402369" cy="316376"/>
            <a:chOff x="1163250" y="1972063"/>
            <a:chExt cx="106800" cy="83975"/>
          </a:xfrm>
        </p:grpSpPr>
        <p:sp>
          <p:nvSpPr>
            <p:cNvPr id="426" name="Google Shape;426;p2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"/>
          <p:cNvSpPr/>
          <p:nvPr/>
        </p:nvSpPr>
        <p:spPr>
          <a:xfrm>
            <a:off x="1453100" y="2079076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4396300" y="19408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"/>
          <p:cNvSpPr/>
          <p:nvPr/>
        </p:nvSpPr>
        <p:spPr>
          <a:xfrm>
            <a:off x="7980399" y="8287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"/>
          <p:cNvSpPr txBox="1">
            <a:spLocks noGrp="1"/>
          </p:cNvSpPr>
          <p:nvPr>
            <p:ph type="title" hasCustomPrompt="1"/>
          </p:nvPr>
        </p:nvSpPr>
        <p:spPr>
          <a:xfrm>
            <a:off x="4572000" y="1593175"/>
            <a:ext cx="3854700" cy="14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6" name="Google Shape;1016;p11"/>
          <p:cNvSpPr txBox="1">
            <a:spLocks noGrp="1"/>
          </p:cNvSpPr>
          <p:nvPr>
            <p:ph type="body" idx="1"/>
          </p:nvPr>
        </p:nvSpPr>
        <p:spPr>
          <a:xfrm>
            <a:off x="5086500" y="3071299"/>
            <a:ext cx="28257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17" name="Google Shape;1017;p11"/>
          <p:cNvGrpSpPr/>
          <p:nvPr/>
        </p:nvGrpSpPr>
        <p:grpSpPr>
          <a:xfrm>
            <a:off x="7485129" y="-15770"/>
            <a:ext cx="1690448" cy="1915602"/>
            <a:chOff x="7485129" y="-15770"/>
            <a:chExt cx="1690448" cy="1915602"/>
          </a:xfrm>
        </p:grpSpPr>
        <p:grpSp>
          <p:nvGrpSpPr>
            <p:cNvPr id="1018" name="Google Shape;1018;p11"/>
            <p:cNvGrpSpPr/>
            <p:nvPr/>
          </p:nvGrpSpPr>
          <p:grpSpPr>
            <a:xfrm flipH="1">
              <a:off x="7589293" y="315740"/>
              <a:ext cx="952368" cy="1100498"/>
              <a:chOff x="341650" y="1947263"/>
              <a:chExt cx="334000" cy="385950"/>
            </a:xfrm>
          </p:grpSpPr>
          <p:sp>
            <p:nvSpPr>
              <p:cNvPr id="1019" name="Google Shape;1019;p11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11"/>
            <p:cNvSpPr/>
            <p:nvPr/>
          </p:nvSpPr>
          <p:spPr>
            <a:xfrm flipH="1">
              <a:off x="7485129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 flipH="1">
              <a:off x="8223202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11"/>
          <p:cNvSpPr/>
          <p:nvPr/>
        </p:nvSpPr>
        <p:spPr>
          <a:xfrm flipH="1">
            <a:off x="6489986" y="3744603"/>
            <a:ext cx="2677161" cy="1417636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1"/>
          <p:cNvSpPr/>
          <p:nvPr/>
        </p:nvSpPr>
        <p:spPr>
          <a:xfrm flipH="1">
            <a:off x="-22720" y="-13000"/>
            <a:ext cx="1280395" cy="2777747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3" name="Google Shape;1033;p11"/>
          <p:cNvGrpSpPr/>
          <p:nvPr/>
        </p:nvGrpSpPr>
        <p:grpSpPr>
          <a:xfrm>
            <a:off x="-20357" y="2793741"/>
            <a:ext cx="2245086" cy="2378160"/>
            <a:chOff x="-20357" y="2793741"/>
            <a:chExt cx="2245086" cy="2378160"/>
          </a:xfrm>
        </p:grpSpPr>
        <p:grpSp>
          <p:nvGrpSpPr>
            <p:cNvPr id="1034" name="Google Shape;1034;p11"/>
            <p:cNvGrpSpPr/>
            <p:nvPr/>
          </p:nvGrpSpPr>
          <p:grpSpPr>
            <a:xfrm flipH="1">
              <a:off x="-7089" y="2793741"/>
              <a:ext cx="2036531" cy="2155481"/>
              <a:chOff x="3844200" y="3565550"/>
              <a:chExt cx="524325" cy="554950"/>
            </a:xfrm>
          </p:grpSpPr>
          <p:sp>
            <p:nvSpPr>
              <p:cNvPr id="1035" name="Google Shape;1035;p11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1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1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1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1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1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1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1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1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1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1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1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1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1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1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1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1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1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1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1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1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1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1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1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1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1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1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1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1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1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1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1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1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1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1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1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1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1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1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1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1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1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1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1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1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1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1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1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1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1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1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1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1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1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1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1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1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1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1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1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1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1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1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1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1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1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1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1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1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1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1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1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1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1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1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1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1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1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1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1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1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1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1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1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1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1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1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1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1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1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1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1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1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1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1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1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1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1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1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1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1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1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1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1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1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1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1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1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1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1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1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1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1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1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1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1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1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1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1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1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1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1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1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1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1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1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1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1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1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1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1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1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1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1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1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1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1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1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1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1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1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1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1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1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1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1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1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1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1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1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1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1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1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1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1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1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1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1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1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1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1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1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1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1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1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1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1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1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1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1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1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1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1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1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1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1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1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1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1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1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1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1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1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1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1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1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1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1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1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1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1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1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1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1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1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1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1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1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1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1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1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1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1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1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1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1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1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1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1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1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1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1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1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1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1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1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1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1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1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1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1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1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1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1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1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1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1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1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1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1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1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1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1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1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1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1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1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1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1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1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1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1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1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1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1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1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1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1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1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1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1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1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1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1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1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1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1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1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1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1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1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1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1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1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1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1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1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1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1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1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1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1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1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1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1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1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1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1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1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1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1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1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1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1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1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1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1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1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1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1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1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1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2" name="Google Shape;1422;p11"/>
            <p:cNvSpPr/>
            <p:nvPr/>
          </p:nvSpPr>
          <p:spPr>
            <a:xfrm flipH="1">
              <a:off x="-20357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11"/>
          <p:cNvSpPr/>
          <p:nvPr/>
        </p:nvSpPr>
        <p:spPr>
          <a:xfrm>
            <a:off x="3190006" y="47130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1"/>
          <p:cNvSpPr/>
          <p:nvPr/>
        </p:nvSpPr>
        <p:spPr>
          <a:xfrm>
            <a:off x="571410" y="18220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1"/>
          <p:cNvSpPr/>
          <p:nvPr/>
        </p:nvSpPr>
        <p:spPr>
          <a:xfrm>
            <a:off x="8235106" y="35567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1"/>
          <p:cNvSpPr/>
          <p:nvPr/>
        </p:nvSpPr>
        <p:spPr>
          <a:xfrm>
            <a:off x="6197934" y="407901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7" name="Google Shape;1427;p11"/>
          <p:cNvGrpSpPr/>
          <p:nvPr/>
        </p:nvGrpSpPr>
        <p:grpSpPr>
          <a:xfrm>
            <a:off x="2759961" y="412142"/>
            <a:ext cx="402369" cy="316376"/>
            <a:chOff x="1163250" y="1972063"/>
            <a:chExt cx="106800" cy="83975"/>
          </a:xfrm>
        </p:grpSpPr>
        <p:sp>
          <p:nvSpPr>
            <p:cNvPr id="1428" name="Google Shape;1428;p11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7" name="Google Shape;1437;p11"/>
          <p:cNvSpPr/>
          <p:nvPr/>
        </p:nvSpPr>
        <p:spPr>
          <a:xfrm>
            <a:off x="4396300" y="19408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1"/>
          <p:cNvSpPr/>
          <p:nvPr/>
        </p:nvSpPr>
        <p:spPr>
          <a:xfrm>
            <a:off x="6072324" y="8400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3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2" name="Google Shape;1442;p13"/>
          <p:cNvSpPr txBox="1">
            <a:spLocks noGrp="1"/>
          </p:cNvSpPr>
          <p:nvPr>
            <p:ph type="subTitle" idx="1"/>
          </p:nvPr>
        </p:nvSpPr>
        <p:spPr>
          <a:xfrm>
            <a:off x="2279900" y="20993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13"/>
          <p:cNvSpPr txBox="1">
            <a:spLocks noGrp="1"/>
          </p:cNvSpPr>
          <p:nvPr>
            <p:ph type="title" idx="2"/>
          </p:nvPr>
        </p:nvSpPr>
        <p:spPr>
          <a:xfrm>
            <a:off x="2279887" y="1608800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13"/>
          <p:cNvSpPr txBox="1">
            <a:spLocks noGrp="1"/>
          </p:cNvSpPr>
          <p:nvPr>
            <p:ph type="title" idx="3" hasCustomPrompt="1"/>
          </p:nvPr>
        </p:nvSpPr>
        <p:spPr>
          <a:xfrm>
            <a:off x="1413800" y="160880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45" name="Google Shape;1445;p13"/>
          <p:cNvSpPr txBox="1">
            <a:spLocks noGrp="1"/>
          </p:cNvSpPr>
          <p:nvPr>
            <p:ph type="subTitle" idx="4"/>
          </p:nvPr>
        </p:nvSpPr>
        <p:spPr>
          <a:xfrm>
            <a:off x="5623900" y="20993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6" name="Google Shape;1446;p13"/>
          <p:cNvSpPr txBox="1">
            <a:spLocks noGrp="1"/>
          </p:cNvSpPr>
          <p:nvPr>
            <p:ph type="title" idx="5"/>
          </p:nvPr>
        </p:nvSpPr>
        <p:spPr>
          <a:xfrm>
            <a:off x="5623911" y="1608800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13"/>
          <p:cNvSpPr txBox="1">
            <a:spLocks noGrp="1"/>
          </p:cNvSpPr>
          <p:nvPr>
            <p:ph type="title" idx="6" hasCustomPrompt="1"/>
          </p:nvPr>
        </p:nvSpPr>
        <p:spPr>
          <a:xfrm>
            <a:off x="4757800" y="1608800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48" name="Google Shape;1448;p13"/>
          <p:cNvSpPr txBox="1">
            <a:spLocks noGrp="1"/>
          </p:cNvSpPr>
          <p:nvPr>
            <p:ph type="subTitle" idx="7"/>
          </p:nvPr>
        </p:nvSpPr>
        <p:spPr>
          <a:xfrm>
            <a:off x="2279900" y="36194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9" name="Google Shape;1449;p13"/>
          <p:cNvSpPr txBox="1">
            <a:spLocks noGrp="1"/>
          </p:cNvSpPr>
          <p:nvPr>
            <p:ph type="title" idx="8"/>
          </p:nvPr>
        </p:nvSpPr>
        <p:spPr>
          <a:xfrm>
            <a:off x="2279887" y="3129575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13"/>
          <p:cNvSpPr txBox="1">
            <a:spLocks noGrp="1"/>
          </p:cNvSpPr>
          <p:nvPr>
            <p:ph type="title" idx="9" hasCustomPrompt="1"/>
          </p:nvPr>
        </p:nvSpPr>
        <p:spPr>
          <a:xfrm>
            <a:off x="1413800" y="312957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51" name="Google Shape;1451;p13"/>
          <p:cNvSpPr txBox="1">
            <a:spLocks noGrp="1"/>
          </p:cNvSpPr>
          <p:nvPr>
            <p:ph type="subTitle" idx="13"/>
          </p:nvPr>
        </p:nvSpPr>
        <p:spPr>
          <a:xfrm>
            <a:off x="5623900" y="3619475"/>
            <a:ext cx="21063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13"/>
          <p:cNvSpPr txBox="1">
            <a:spLocks noGrp="1"/>
          </p:cNvSpPr>
          <p:nvPr>
            <p:ph type="title" idx="14"/>
          </p:nvPr>
        </p:nvSpPr>
        <p:spPr>
          <a:xfrm>
            <a:off x="5623911" y="3129575"/>
            <a:ext cx="20718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3" name="Google Shape;14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7802" y="3129575"/>
            <a:ext cx="797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grpSp>
        <p:nvGrpSpPr>
          <p:cNvPr id="1454" name="Google Shape;1454;p13"/>
          <p:cNvGrpSpPr/>
          <p:nvPr/>
        </p:nvGrpSpPr>
        <p:grpSpPr>
          <a:xfrm>
            <a:off x="6155025" y="-20750"/>
            <a:ext cx="3013778" cy="1791487"/>
            <a:chOff x="6155025" y="-20750"/>
            <a:chExt cx="3013778" cy="1791487"/>
          </a:xfrm>
        </p:grpSpPr>
        <p:grpSp>
          <p:nvGrpSpPr>
            <p:cNvPr id="1455" name="Google Shape;1455;p13"/>
            <p:cNvGrpSpPr/>
            <p:nvPr/>
          </p:nvGrpSpPr>
          <p:grpSpPr>
            <a:xfrm rot="7442972">
              <a:off x="7572265" y="483628"/>
              <a:ext cx="952352" cy="1100480"/>
              <a:chOff x="341650" y="1947263"/>
              <a:chExt cx="334000" cy="385950"/>
            </a:xfrm>
          </p:grpSpPr>
          <p:sp>
            <p:nvSpPr>
              <p:cNvPr id="1456" name="Google Shape;1456;p13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3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13"/>
            <p:cNvSpPr/>
            <p:nvPr/>
          </p:nvSpPr>
          <p:spPr>
            <a:xfrm>
              <a:off x="6155025" y="-20750"/>
              <a:ext cx="3013778" cy="1791487"/>
            </a:xfrm>
            <a:custGeom>
              <a:avLst/>
              <a:gdLst/>
              <a:ahLst/>
              <a:cxnLst/>
              <a:rect l="l" t="t" r="r" b="b"/>
              <a:pathLst>
                <a:path w="35098" h="20864" extrusionOk="0">
                  <a:moveTo>
                    <a:pt x="35050" y="84"/>
                  </a:moveTo>
                  <a:lnTo>
                    <a:pt x="35098" y="20864"/>
                  </a:lnTo>
                  <a:cubicBezTo>
                    <a:pt x="32167" y="20542"/>
                    <a:pt x="26549" y="18807"/>
                    <a:pt x="22789" y="10660"/>
                  </a:cubicBezTo>
                  <a:cubicBezTo>
                    <a:pt x="17872" y="0"/>
                    <a:pt x="5416" y="7340"/>
                    <a:pt x="0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>
            <a:off x="-17800" y="2459810"/>
            <a:ext cx="1951047" cy="2708212"/>
            <a:chOff x="-10" y="2274548"/>
            <a:chExt cx="2071835" cy="2875876"/>
          </a:xfrm>
        </p:grpSpPr>
        <p:sp>
          <p:nvSpPr>
            <p:cNvPr id="1468" name="Google Shape;1468;p13"/>
            <p:cNvSpPr/>
            <p:nvPr/>
          </p:nvSpPr>
          <p:spPr>
            <a:xfrm flipH="1">
              <a:off x="-10" y="2274548"/>
              <a:ext cx="2071835" cy="2868752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 flipH="1">
              <a:off x="11970" y="2516379"/>
              <a:ext cx="1370640" cy="2626914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 flipH="1">
              <a:off x="5079" y="4209890"/>
              <a:ext cx="714300" cy="940533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13"/>
          <p:cNvSpPr/>
          <p:nvPr/>
        </p:nvSpPr>
        <p:spPr>
          <a:xfrm flipH="1">
            <a:off x="6413978" y="3560645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3"/>
          <p:cNvSpPr/>
          <p:nvPr/>
        </p:nvSpPr>
        <p:spPr>
          <a:xfrm>
            <a:off x="528894" y="16088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13"/>
          <p:cNvGrpSpPr/>
          <p:nvPr/>
        </p:nvGrpSpPr>
        <p:grpSpPr>
          <a:xfrm>
            <a:off x="826263" y="2663671"/>
            <a:ext cx="281055" cy="346846"/>
            <a:chOff x="368125" y="2950571"/>
            <a:chExt cx="281055" cy="346846"/>
          </a:xfrm>
        </p:grpSpPr>
        <p:sp>
          <p:nvSpPr>
            <p:cNvPr id="1474" name="Google Shape;1474;p13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13"/>
          <p:cNvGrpSpPr/>
          <p:nvPr/>
        </p:nvGrpSpPr>
        <p:grpSpPr>
          <a:xfrm>
            <a:off x="2379381" y="4462213"/>
            <a:ext cx="402369" cy="316376"/>
            <a:chOff x="1163250" y="1972063"/>
            <a:chExt cx="106800" cy="83975"/>
          </a:xfrm>
        </p:grpSpPr>
        <p:sp>
          <p:nvSpPr>
            <p:cNvPr id="1477" name="Google Shape;1477;p13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13"/>
          <p:cNvSpPr/>
          <p:nvPr/>
        </p:nvSpPr>
        <p:spPr>
          <a:xfrm>
            <a:off x="4726275" y="43792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3"/>
          <p:cNvSpPr/>
          <p:nvPr/>
        </p:nvSpPr>
        <p:spPr>
          <a:xfrm>
            <a:off x="8213588" y="2527076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"/>
          <p:cNvSpPr txBox="1">
            <a:spLocks noGrp="1"/>
          </p:cNvSpPr>
          <p:nvPr>
            <p:ph type="subTitle" idx="1"/>
          </p:nvPr>
        </p:nvSpPr>
        <p:spPr>
          <a:xfrm>
            <a:off x="8830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4"/>
          <p:cNvSpPr txBox="1">
            <a:spLocks noGrp="1"/>
          </p:cNvSpPr>
          <p:nvPr>
            <p:ph type="title"/>
          </p:nvPr>
        </p:nvSpPr>
        <p:spPr>
          <a:xfrm>
            <a:off x="8830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4"/>
          <p:cNvSpPr txBox="1">
            <a:spLocks noGrp="1"/>
          </p:cNvSpPr>
          <p:nvPr>
            <p:ph type="subTitle" idx="2"/>
          </p:nvPr>
        </p:nvSpPr>
        <p:spPr>
          <a:xfrm>
            <a:off x="34255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14"/>
          <p:cNvSpPr txBox="1">
            <a:spLocks noGrp="1"/>
          </p:cNvSpPr>
          <p:nvPr>
            <p:ph type="title" idx="3"/>
          </p:nvPr>
        </p:nvSpPr>
        <p:spPr>
          <a:xfrm>
            <a:off x="34255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14"/>
          <p:cNvSpPr txBox="1">
            <a:spLocks noGrp="1"/>
          </p:cNvSpPr>
          <p:nvPr>
            <p:ph type="subTitle" idx="4"/>
          </p:nvPr>
        </p:nvSpPr>
        <p:spPr>
          <a:xfrm>
            <a:off x="5968050" y="3129551"/>
            <a:ext cx="22929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14"/>
          <p:cNvSpPr txBox="1">
            <a:spLocks noGrp="1"/>
          </p:cNvSpPr>
          <p:nvPr>
            <p:ph type="title" idx="5"/>
          </p:nvPr>
        </p:nvSpPr>
        <p:spPr>
          <a:xfrm>
            <a:off x="5968050" y="27059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14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6" name="Google Shape;1496;p14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14"/>
          <p:cNvSpPr/>
          <p:nvPr/>
        </p:nvSpPr>
        <p:spPr>
          <a:xfrm rot="5400000">
            <a:off x="144929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4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14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1500" name="Google Shape;1500;p14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1501" name="Google Shape;1501;p14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4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4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4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4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4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4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4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4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4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4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4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4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4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4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4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4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4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4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4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4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4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4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4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4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4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4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4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4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4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4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4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4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4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4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4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4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4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4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4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4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4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4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4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4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4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4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4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4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4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4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4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4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4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4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4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4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4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4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4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4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4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4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4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4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4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4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4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4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4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4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4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4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4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4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4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4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4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4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4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4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4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4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4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4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4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4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4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4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4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4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4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4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4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4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4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4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4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4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4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4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4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4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4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4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4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4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4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4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4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4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4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4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4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4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4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4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4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4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4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4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4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4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4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4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4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4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4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4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4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4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4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4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4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4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4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4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4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4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4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4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4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4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4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4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4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4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4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4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4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4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4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4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4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4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4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4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4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4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4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4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4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4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4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4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4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4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4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4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4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4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4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4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4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4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4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4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4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4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4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4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4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4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4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4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4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4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4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4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4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4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4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4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4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4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4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4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4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4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4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4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4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4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4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4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4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4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4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4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4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4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4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4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4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4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4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4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4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4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4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4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4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4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4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4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4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4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4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4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4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4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4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4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4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4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4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4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4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4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4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4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4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4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4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4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4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4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4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4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4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4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4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4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4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4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4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4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4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4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4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4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4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4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4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4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4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4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4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4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4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4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4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4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4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4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4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4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4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4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4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4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4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4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4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4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4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4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4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4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4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4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4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4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4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4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4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4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4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4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4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8" name="Google Shape;1888;p14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14"/>
          <p:cNvSpPr/>
          <p:nvPr/>
        </p:nvSpPr>
        <p:spPr>
          <a:xfrm flipH="1">
            <a:off x="5842507" y="42855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4"/>
          <p:cNvSpPr/>
          <p:nvPr/>
        </p:nvSpPr>
        <p:spPr>
          <a:xfrm flipH="1">
            <a:off x="450788" y="4292766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2" name="Google Shape;1892;p14"/>
          <p:cNvGrpSpPr/>
          <p:nvPr/>
        </p:nvGrpSpPr>
        <p:grpSpPr>
          <a:xfrm flipH="1">
            <a:off x="270586" y="2413567"/>
            <a:ext cx="402369" cy="316376"/>
            <a:chOff x="1163250" y="1972063"/>
            <a:chExt cx="106800" cy="83975"/>
          </a:xfrm>
        </p:grpSpPr>
        <p:sp>
          <p:nvSpPr>
            <p:cNvPr id="1893" name="Google Shape;1893;p14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2" name="Google Shape;1902;p14"/>
          <p:cNvSpPr/>
          <p:nvPr/>
        </p:nvSpPr>
        <p:spPr>
          <a:xfrm flipH="1">
            <a:off x="3074168" y="44295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14"/>
          <p:cNvSpPr/>
          <p:nvPr/>
        </p:nvSpPr>
        <p:spPr>
          <a:xfrm flipH="1">
            <a:off x="7075597" y="102843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14"/>
          <p:cNvSpPr/>
          <p:nvPr/>
        </p:nvSpPr>
        <p:spPr>
          <a:xfrm>
            <a:off x="2863251" y="1331492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15"/>
          <p:cNvSpPr txBox="1">
            <a:spLocks noGrp="1"/>
          </p:cNvSpPr>
          <p:nvPr>
            <p:ph type="subTitle" idx="1"/>
          </p:nvPr>
        </p:nvSpPr>
        <p:spPr>
          <a:xfrm>
            <a:off x="833413" y="1747425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15"/>
          <p:cNvSpPr txBox="1">
            <a:spLocks noGrp="1"/>
          </p:cNvSpPr>
          <p:nvPr>
            <p:ph type="title"/>
          </p:nvPr>
        </p:nvSpPr>
        <p:spPr>
          <a:xfrm>
            <a:off x="783763" y="1379250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15"/>
          <p:cNvSpPr txBox="1">
            <a:spLocks noGrp="1"/>
          </p:cNvSpPr>
          <p:nvPr>
            <p:ph type="subTitle" idx="2"/>
          </p:nvPr>
        </p:nvSpPr>
        <p:spPr>
          <a:xfrm>
            <a:off x="3424738" y="1747425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9" name="Google Shape;1909;p15"/>
          <p:cNvSpPr txBox="1">
            <a:spLocks noGrp="1"/>
          </p:cNvSpPr>
          <p:nvPr>
            <p:ph type="title" idx="3"/>
          </p:nvPr>
        </p:nvSpPr>
        <p:spPr>
          <a:xfrm>
            <a:off x="3375088" y="1379250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15"/>
          <p:cNvSpPr txBox="1">
            <a:spLocks noGrp="1"/>
          </p:cNvSpPr>
          <p:nvPr>
            <p:ph type="subTitle" idx="4"/>
          </p:nvPr>
        </p:nvSpPr>
        <p:spPr>
          <a:xfrm>
            <a:off x="6017688" y="1747425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1" name="Google Shape;1911;p15"/>
          <p:cNvSpPr txBox="1">
            <a:spLocks noGrp="1"/>
          </p:cNvSpPr>
          <p:nvPr>
            <p:ph type="title" idx="5"/>
          </p:nvPr>
        </p:nvSpPr>
        <p:spPr>
          <a:xfrm>
            <a:off x="5968038" y="1379250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2" name="Google Shape;1912;p15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3" name="Google Shape;1913;p15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5"/>
          <p:cNvSpPr/>
          <p:nvPr/>
        </p:nvSpPr>
        <p:spPr>
          <a:xfrm rot="5400000">
            <a:off x="151262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5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6" name="Google Shape;1916;p15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1917" name="Google Shape;1917;p15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1918" name="Google Shape;1918;p15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5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5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5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5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5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5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5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5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5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5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5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5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5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5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5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5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5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5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5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5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5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5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5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5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5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5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5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5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5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5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5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5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5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5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5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5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5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5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5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5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5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5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5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5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5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5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5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5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5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5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5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5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5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5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5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5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5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5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5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5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5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5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5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5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5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5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5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5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5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5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5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5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5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5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5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5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5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5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5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5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5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5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5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5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5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5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5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5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5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5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5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5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5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5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5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5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5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5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5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5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5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5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5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5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5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5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5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5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5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5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5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5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5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5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5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5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5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5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5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5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5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5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5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5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5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5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5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5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5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5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5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5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5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5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5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5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5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5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5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5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5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5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5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5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5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5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5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5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5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5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5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5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5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5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5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5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5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5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5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5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5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5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5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5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5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5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5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5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5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5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5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5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5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5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5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5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5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5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5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5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5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5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5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5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5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5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5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5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5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5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5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5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5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5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5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5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5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5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5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5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5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5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5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5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5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5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5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5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5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5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5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5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5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5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5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5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5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5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5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5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5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5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5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5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5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5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5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5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5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5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5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5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5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5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5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5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5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5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5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5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5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5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5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5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5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5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5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5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5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5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5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5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5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5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5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5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5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5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5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5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5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5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5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5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5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5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5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5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5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5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5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5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5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5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5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5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5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5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5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5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5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5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5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5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5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5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5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5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5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5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5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5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5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5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5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5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5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5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5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5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5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5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5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5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5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5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5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5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5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5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5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5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5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5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5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5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5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5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5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5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5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5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5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5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5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5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5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5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5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5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5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5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5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5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5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5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5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5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5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5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5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5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5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5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5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5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5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5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5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5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5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5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5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5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5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5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5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5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5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5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5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5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5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5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5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5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5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5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5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5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5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5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5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5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5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5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5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5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5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5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5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5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5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5" name="Google Shape;2305;p15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15"/>
          <p:cNvSpPr txBox="1">
            <a:spLocks noGrp="1"/>
          </p:cNvSpPr>
          <p:nvPr>
            <p:ph type="subTitle" idx="7"/>
          </p:nvPr>
        </p:nvSpPr>
        <p:spPr>
          <a:xfrm>
            <a:off x="833413" y="342944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8" name="Google Shape;2308;p15"/>
          <p:cNvSpPr txBox="1">
            <a:spLocks noGrp="1"/>
          </p:cNvSpPr>
          <p:nvPr>
            <p:ph type="title" idx="8"/>
          </p:nvPr>
        </p:nvSpPr>
        <p:spPr>
          <a:xfrm>
            <a:off x="783763" y="3061319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9" name="Google Shape;2309;p15"/>
          <p:cNvSpPr txBox="1">
            <a:spLocks noGrp="1"/>
          </p:cNvSpPr>
          <p:nvPr>
            <p:ph type="subTitle" idx="9"/>
          </p:nvPr>
        </p:nvSpPr>
        <p:spPr>
          <a:xfrm>
            <a:off x="3424738" y="342944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0" name="Google Shape;2310;p15"/>
          <p:cNvSpPr txBox="1">
            <a:spLocks noGrp="1"/>
          </p:cNvSpPr>
          <p:nvPr>
            <p:ph type="title" idx="13"/>
          </p:nvPr>
        </p:nvSpPr>
        <p:spPr>
          <a:xfrm>
            <a:off x="3375088" y="3061319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1" name="Google Shape;2311;p15"/>
          <p:cNvSpPr txBox="1">
            <a:spLocks noGrp="1"/>
          </p:cNvSpPr>
          <p:nvPr>
            <p:ph type="subTitle" idx="14"/>
          </p:nvPr>
        </p:nvSpPr>
        <p:spPr>
          <a:xfrm>
            <a:off x="6017688" y="342944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2" name="Google Shape;2312;p15"/>
          <p:cNvSpPr txBox="1">
            <a:spLocks noGrp="1"/>
          </p:cNvSpPr>
          <p:nvPr>
            <p:ph type="title" idx="15"/>
          </p:nvPr>
        </p:nvSpPr>
        <p:spPr>
          <a:xfrm>
            <a:off x="5968038" y="3061319"/>
            <a:ext cx="23922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3" name="Google Shape;2313;p15"/>
          <p:cNvSpPr/>
          <p:nvPr/>
        </p:nvSpPr>
        <p:spPr>
          <a:xfrm>
            <a:off x="478260" y="12955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15"/>
          <p:cNvSpPr/>
          <p:nvPr/>
        </p:nvSpPr>
        <p:spPr>
          <a:xfrm>
            <a:off x="8537969" y="27852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15"/>
          <p:cNvSpPr/>
          <p:nvPr/>
        </p:nvSpPr>
        <p:spPr>
          <a:xfrm>
            <a:off x="8610659" y="37285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6" name="Google Shape;2316;p15"/>
          <p:cNvGrpSpPr/>
          <p:nvPr/>
        </p:nvGrpSpPr>
        <p:grpSpPr>
          <a:xfrm>
            <a:off x="383800" y="2743221"/>
            <a:ext cx="281055" cy="346846"/>
            <a:chOff x="368125" y="2950571"/>
            <a:chExt cx="281055" cy="346846"/>
          </a:xfrm>
        </p:grpSpPr>
        <p:sp>
          <p:nvSpPr>
            <p:cNvPr id="2317" name="Google Shape;2317;p15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5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9" name="Google Shape;2319;p15"/>
          <p:cNvSpPr/>
          <p:nvPr/>
        </p:nvSpPr>
        <p:spPr>
          <a:xfrm>
            <a:off x="5666325" y="4497776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15"/>
          <p:cNvSpPr/>
          <p:nvPr/>
        </p:nvSpPr>
        <p:spPr>
          <a:xfrm>
            <a:off x="313450" y="41908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_2"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16"/>
          <p:cNvSpPr txBox="1">
            <a:spLocks noGrp="1"/>
          </p:cNvSpPr>
          <p:nvPr>
            <p:ph type="subTitle" idx="1"/>
          </p:nvPr>
        </p:nvSpPr>
        <p:spPr>
          <a:xfrm>
            <a:off x="2016000" y="1607400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16"/>
          <p:cNvSpPr txBox="1">
            <a:spLocks noGrp="1"/>
          </p:cNvSpPr>
          <p:nvPr>
            <p:ph type="title"/>
          </p:nvPr>
        </p:nvSpPr>
        <p:spPr>
          <a:xfrm>
            <a:off x="2016000" y="1239250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16"/>
          <p:cNvSpPr txBox="1">
            <a:spLocks noGrp="1"/>
          </p:cNvSpPr>
          <p:nvPr>
            <p:ph type="subTitle" idx="2"/>
          </p:nvPr>
        </p:nvSpPr>
        <p:spPr>
          <a:xfrm>
            <a:off x="2016000" y="2776963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16"/>
          <p:cNvSpPr txBox="1">
            <a:spLocks noGrp="1"/>
          </p:cNvSpPr>
          <p:nvPr>
            <p:ph type="title" idx="3"/>
          </p:nvPr>
        </p:nvSpPr>
        <p:spPr>
          <a:xfrm>
            <a:off x="2016000" y="2408813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6" name="Google Shape;2326;p16"/>
          <p:cNvSpPr txBox="1">
            <a:spLocks noGrp="1"/>
          </p:cNvSpPr>
          <p:nvPr>
            <p:ph type="subTitle" idx="4"/>
          </p:nvPr>
        </p:nvSpPr>
        <p:spPr>
          <a:xfrm>
            <a:off x="2016000" y="397849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7" name="Google Shape;2327;p16"/>
          <p:cNvSpPr txBox="1">
            <a:spLocks noGrp="1"/>
          </p:cNvSpPr>
          <p:nvPr>
            <p:ph type="title" idx="5"/>
          </p:nvPr>
        </p:nvSpPr>
        <p:spPr>
          <a:xfrm>
            <a:off x="2016000" y="3610344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8" name="Google Shape;2328;p16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9" name="Google Shape;2329;p16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16"/>
          <p:cNvSpPr/>
          <p:nvPr/>
        </p:nvSpPr>
        <p:spPr>
          <a:xfrm rot="5400000">
            <a:off x="151262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16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16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2333" name="Google Shape;2333;p16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2334" name="Google Shape;2334;p16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6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6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6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6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6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6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6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6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6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6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6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6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6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6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6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16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16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6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16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16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16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16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16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6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6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6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6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6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6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6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6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6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6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6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6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6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6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6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6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6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6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6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6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6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6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6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6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6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6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6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6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6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6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6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6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6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6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6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6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6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6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6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6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6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6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6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6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6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6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6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6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6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6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6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6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6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6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6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6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6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6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6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6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6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6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6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6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6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6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6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6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6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6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6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6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6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6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6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6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6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6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6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6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6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6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6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6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6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6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6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6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6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6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6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6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6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6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6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6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6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6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6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6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6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6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6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6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6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6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6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6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6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6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6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6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6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6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6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6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6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6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6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6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6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6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6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6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6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6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6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6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6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6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6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6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6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6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6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6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6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6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6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6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6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6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6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6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6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6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6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6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6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6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6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6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6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6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6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6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6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6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6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6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6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6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6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6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6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6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6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6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6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6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6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6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6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6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6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6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6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6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6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6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6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6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6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6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6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6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6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6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6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6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6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6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6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6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6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6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6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6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6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6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6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6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6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6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6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6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6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6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6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6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6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6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6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6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6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6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6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6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6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6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6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6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6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6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6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6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6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6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6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6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6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6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6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6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16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16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6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6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6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6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6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6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6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6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6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6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6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6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6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6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6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6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6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6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6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6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6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6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6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6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6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6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6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6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6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6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6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6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6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6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6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6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6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6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6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6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6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6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6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6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6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6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6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6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6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6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6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6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6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6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6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6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6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6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6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6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6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6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6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6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6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6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6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6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6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6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6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6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6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1" name="Google Shape;2721;p16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6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16"/>
          <p:cNvSpPr txBox="1">
            <a:spLocks noGrp="1"/>
          </p:cNvSpPr>
          <p:nvPr>
            <p:ph type="subTitle" idx="7"/>
          </p:nvPr>
        </p:nvSpPr>
        <p:spPr>
          <a:xfrm>
            <a:off x="5718150" y="1607400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4" name="Google Shape;2724;p16"/>
          <p:cNvSpPr txBox="1">
            <a:spLocks noGrp="1"/>
          </p:cNvSpPr>
          <p:nvPr>
            <p:ph type="title" idx="8"/>
          </p:nvPr>
        </p:nvSpPr>
        <p:spPr>
          <a:xfrm>
            <a:off x="5718150" y="1239250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5" name="Google Shape;2725;p16"/>
          <p:cNvSpPr txBox="1">
            <a:spLocks noGrp="1"/>
          </p:cNvSpPr>
          <p:nvPr>
            <p:ph type="subTitle" idx="9"/>
          </p:nvPr>
        </p:nvSpPr>
        <p:spPr>
          <a:xfrm>
            <a:off x="5718150" y="2776963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6" name="Google Shape;2726;p16"/>
          <p:cNvSpPr txBox="1">
            <a:spLocks noGrp="1"/>
          </p:cNvSpPr>
          <p:nvPr>
            <p:ph type="title" idx="13"/>
          </p:nvPr>
        </p:nvSpPr>
        <p:spPr>
          <a:xfrm>
            <a:off x="5718150" y="2408813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16"/>
          <p:cNvSpPr txBox="1">
            <a:spLocks noGrp="1"/>
          </p:cNvSpPr>
          <p:nvPr>
            <p:ph type="subTitle" idx="14"/>
          </p:nvPr>
        </p:nvSpPr>
        <p:spPr>
          <a:xfrm>
            <a:off x="5718150" y="3978494"/>
            <a:ext cx="22929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8" name="Google Shape;2728;p16"/>
          <p:cNvSpPr txBox="1">
            <a:spLocks noGrp="1"/>
          </p:cNvSpPr>
          <p:nvPr>
            <p:ph type="title" idx="15"/>
          </p:nvPr>
        </p:nvSpPr>
        <p:spPr>
          <a:xfrm>
            <a:off x="5718150" y="3610344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9" name="Google Shape;2729;p16"/>
          <p:cNvSpPr/>
          <p:nvPr/>
        </p:nvSpPr>
        <p:spPr>
          <a:xfrm>
            <a:off x="8660706" y="28342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16"/>
          <p:cNvSpPr/>
          <p:nvPr/>
        </p:nvSpPr>
        <p:spPr>
          <a:xfrm>
            <a:off x="360284" y="41433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1" name="Google Shape;2731;p16"/>
          <p:cNvGrpSpPr/>
          <p:nvPr/>
        </p:nvGrpSpPr>
        <p:grpSpPr>
          <a:xfrm>
            <a:off x="7951025" y="4048396"/>
            <a:ext cx="281055" cy="346846"/>
            <a:chOff x="368125" y="2950571"/>
            <a:chExt cx="281055" cy="346846"/>
          </a:xfrm>
        </p:grpSpPr>
        <p:sp>
          <p:nvSpPr>
            <p:cNvPr id="2732" name="Google Shape;2732;p16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16"/>
          <p:cNvGrpSpPr/>
          <p:nvPr/>
        </p:nvGrpSpPr>
        <p:grpSpPr>
          <a:xfrm>
            <a:off x="397961" y="2263205"/>
            <a:ext cx="402369" cy="316376"/>
            <a:chOff x="1163250" y="1972063"/>
            <a:chExt cx="106800" cy="83975"/>
          </a:xfrm>
        </p:grpSpPr>
        <p:sp>
          <p:nvSpPr>
            <p:cNvPr id="2735" name="Google Shape;2735;p16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16"/>
          <p:cNvSpPr/>
          <p:nvPr/>
        </p:nvSpPr>
        <p:spPr>
          <a:xfrm>
            <a:off x="3915813" y="45616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16"/>
          <p:cNvSpPr/>
          <p:nvPr/>
        </p:nvSpPr>
        <p:spPr>
          <a:xfrm>
            <a:off x="7696949" y="17538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17"/>
          <p:cNvSpPr txBox="1">
            <a:spLocks noGrp="1"/>
          </p:cNvSpPr>
          <p:nvPr>
            <p:ph type="subTitle" idx="1"/>
          </p:nvPr>
        </p:nvSpPr>
        <p:spPr>
          <a:xfrm>
            <a:off x="1411300" y="2128425"/>
            <a:ext cx="20973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8" name="Google Shape;2748;p17"/>
          <p:cNvSpPr txBox="1">
            <a:spLocks noGrp="1"/>
          </p:cNvSpPr>
          <p:nvPr>
            <p:ph type="title"/>
          </p:nvPr>
        </p:nvSpPr>
        <p:spPr>
          <a:xfrm>
            <a:off x="1215716" y="17153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9" name="Google Shape;2749;p17"/>
          <p:cNvSpPr txBox="1">
            <a:spLocks noGrp="1"/>
          </p:cNvSpPr>
          <p:nvPr>
            <p:ph type="subTitle" idx="2"/>
          </p:nvPr>
        </p:nvSpPr>
        <p:spPr>
          <a:xfrm>
            <a:off x="5635418" y="2128425"/>
            <a:ext cx="20973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0" name="Google Shape;2750;p17"/>
          <p:cNvSpPr txBox="1">
            <a:spLocks noGrp="1"/>
          </p:cNvSpPr>
          <p:nvPr>
            <p:ph type="title" idx="3"/>
          </p:nvPr>
        </p:nvSpPr>
        <p:spPr>
          <a:xfrm>
            <a:off x="5635409" y="1715300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1" name="Google Shape;2751;p17"/>
          <p:cNvSpPr txBox="1">
            <a:spLocks noGrp="1"/>
          </p:cNvSpPr>
          <p:nvPr>
            <p:ph type="title" idx="4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2" name="Google Shape;2752;p17"/>
          <p:cNvSpPr/>
          <p:nvPr/>
        </p:nvSpPr>
        <p:spPr>
          <a:xfrm rot="10800000">
            <a:off x="7112486" y="3689279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17"/>
          <p:cNvSpPr/>
          <p:nvPr/>
        </p:nvSpPr>
        <p:spPr>
          <a:xfrm rot="5400000">
            <a:off x="151262" y="4050841"/>
            <a:ext cx="955176" cy="1257699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17"/>
          <p:cNvSpPr/>
          <p:nvPr/>
        </p:nvSpPr>
        <p:spPr>
          <a:xfrm rot="5400000">
            <a:off x="-418274" y="404439"/>
            <a:ext cx="1976062" cy="1153335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5" name="Google Shape;2755;p17"/>
          <p:cNvGrpSpPr/>
          <p:nvPr/>
        </p:nvGrpSpPr>
        <p:grpSpPr>
          <a:xfrm>
            <a:off x="6220398" y="-7067"/>
            <a:ext cx="3444731" cy="2558969"/>
            <a:chOff x="6220398" y="-7067"/>
            <a:chExt cx="3444731" cy="2558969"/>
          </a:xfrm>
        </p:grpSpPr>
        <p:grpSp>
          <p:nvGrpSpPr>
            <p:cNvPr id="2756" name="Google Shape;2756;p17"/>
            <p:cNvGrpSpPr/>
            <p:nvPr/>
          </p:nvGrpSpPr>
          <p:grpSpPr>
            <a:xfrm rot="-10346140" flipH="1">
              <a:off x="7495586" y="271755"/>
              <a:ext cx="2036531" cy="2155482"/>
              <a:chOff x="3844200" y="3565550"/>
              <a:chExt cx="524325" cy="554950"/>
            </a:xfrm>
          </p:grpSpPr>
          <p:sp>
            <p:nvSpPr>
              <p:cNvPr id="2757" name="Google Shape;2757;p17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7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7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7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17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17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17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7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7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7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7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7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7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7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7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7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7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7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7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7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7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7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7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7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7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7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7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7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7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7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7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7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7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7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7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7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7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7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7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7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7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7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7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7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7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7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7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7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7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7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7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7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7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7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7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7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7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7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7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7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7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7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7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7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7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7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7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7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7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7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7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17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7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17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17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17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17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17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17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17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17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17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17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17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17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17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17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17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17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17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17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17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17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17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17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7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7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7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7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7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17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17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17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17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17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17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17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17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17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17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17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17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17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7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7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7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7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7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17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17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17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17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17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17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17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17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17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17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17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17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17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17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17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17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17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17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17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7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7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7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7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7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7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7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7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17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17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17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17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17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17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17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17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17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7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7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7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7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7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7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7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7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17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7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7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7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7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17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17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17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17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7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7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7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7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7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7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7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7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17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17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17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17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17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17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17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17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17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7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7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7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7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7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7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7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7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17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7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7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17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17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17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17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17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17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7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7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7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7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7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7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7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7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17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17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17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17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17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17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17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7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7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7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4" name="Google Shape;3144;p17"/>
            <p:cNvSpPr/>
            <p:nvPr/>
          </p:nvSpPr>
          <p:spPr>
            <a:xfrm>
              <a:off x="6220398" y="-7067"/>
              <a:ext cx="2923600" cy="1524540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 rot="10800000" flipH="1">
              <a:off x="8104641" y="-7055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6" name="Google Shape;3146;p17"/>
          <p:cNvSpPr txBox="1">
            <a:spLocks noGrp="1"/>
          </p:cNvSpPr>
          <p:nvPr>
            <p:ph type="subTitle" idx="5"/>
          </p:nvPr>
        </p:nvSpPr>
        <p:spPr>
          <a:xfrm>
            <a:off x="1411277" y="3332350"/>
            <a:ext cx="20973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7" name="Google Shape;3147;p17"/>
          <p:cNvSpPr txBox="1">
            <a:spLocks noGrp="1"/>
          </p:cNvSpPr>
          <p:nvPr>
            <p:ph type="title" idx="6"/>
          </p:nvPr>
        </p:nvSpPr>
        <p:spPr>
          <a:xfrm>
            <a:off x="1215691" y="2919225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8" name="Google Shape;3148;p17"/>
          <p:cNvSpPr txBox="1">
            <a:spLocks noGrp="1"/>
          </p:cNvSpPr>
          <p:nvPr>
            <p:ph type="subTitle" idx="7"/>
          </p:nvPr>
        </p:nvSpPr>
        <p:spPr>
          <a:xfrm>
            <a:off x="5635396" y="3332350"/>
            <a:ext cx="20973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9" name="Google Shape;3149;p17"/>
          <p:cNvSpPr txBox="1">
            <a:spLocks noGrp="1"/>
          </p:cNvSpPr>
          <p:nvPr>
            <p:ph type="title" idx="8"/>
          </p:nvPr>
        </p:nvSpPr>
        <p:spPr>
          <a:xfrm>
            <a:off x="5635384" y="2919225"/>
            <a:ext cx="229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0" name="Google Shape;3150;p17"/>
          <p:cNvSpPr/>
          <p:nvPr/>
        </p:nvSpPr>
        <p:spPr>
          <a:xfrm>
            <a:off x="6089556" y="46039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17"/>
          <p:cNvSpPr/>
          <p:nvPr/>
        </p:nvSpPr>
        <p:spPr>
          <a:xfrm>
            <a:off x="7003984" y="97016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2" name="Google Shape;3152;p17"/>
          <p:cNvGrpSpPr/>
          <p:nvPr/>
        </p:nvGrpSpPr>
        <p:grpSpPr>
          <a:xfrm>
            <a:off x="8290250" y="2959246"/>
            <a:ext cx="281055" cy="346846"/>
            <a:chOff x="368125" y="2950571"/>
            <a:chExt cx="281055" cy="346846"/>
          </a:xfrm>
        </p:grpSpPr>
        <p:sp>
          <p:nvSpPr>
            <p:cNvPr id="3153" name="Google Shape;3153;p17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5" name="Google Shape;3155;p17"/>
          <p:cNvGrpSpPr/>
          <p:nvPr/>
        </p:nvGrpSpPr>
        <p:grpSpPr>
          <a:xfrm>
            <a:off x="962961" y="1345242"/>
            <a:ext cx="402369" cy="316376"/>
            <a:chOff x="1163250" y="1972063"/>
            <a:chExt cx="106800" cy="83975"/>
          </a:xfrm>
        </p:grpSpPr>
        <p:sp>
          <p:nvSpPr>
            <p:cNvPr id="3156" name="Google Shape;3156;p17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7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7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7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5" name="Google Shape;3165;p17"/>
          <p:cNvSpPr/>
          <p:nvPr/>
        </p:nvSpPr>
        <p:spPr>
          <a:xfrm>
            <a:off x="366063" y="27238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17"/>
          <p:cNvSpPr/>
          <p:nvPr/>
        </p:nvSpPr>
        <p:spPr>
          <a:xfrm>
            <a:off x="1765324" y="4319930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17"/>
          <p:cNvSpPr/>
          <p:nvPr/>
        </p:nvSpPr>
        <p:spPr>
          <a:xfrm>
            <a:off x="4378694" y="1345243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CUSTOM_6"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18"/>
          <p:cNvSpPr txBox="1">
            <a:spLocks noGrp="1"/>
          </p:cNvSpPr>
          <p:nvPr>
            <p:ph type="title" hasCustomPrompt="1"/>
          </p:nvPr>
        </p:nvSpPr>
        <p:spPr>
          <a:xfrm>
            <a:off x="777525" y="595875"/>
            <a:ext cx="2347200" cy="10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3170" name="Google Shape;3170;p18"/>
          <p:cNvSpPr txBox="1">
            <a:spLocks noGrp="1"/>
          </p:cNvSpPr>
          <p:nvPr>
            <p:ph type="subTitle" idx="1"/>
          </p:nvPr>
        </p:nvSpPr>
        <p:spPr>
          <a:xfrm>
            <a:off x="777525" y="1676925"/>
            <a:ext cx="23472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1" name="Google Shape;3171;p18"/>
          <p:cNvSpPr txBox="1">
            <a:spLocks noGrp="1"/>
          </p:cNvSpPr>
          <p:nvPr>
            <p:ph type="title" idx="2" hasCustomPrompt="1"/>
          </p:nvPr>
        </p:nvSpPr>
        <p:spPr>
          <a:xfrm>
            <a:off x="3398400" y="1773075"/>
            <a:ext cx="2347200" cy="10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3172" name="Google Shape;3172;p18"/>
          <p:cNvSpPr txBox="1">
            <a:spLocks noGrp="1"/>
          </p:cNvSpPr>
          <p:nvPr>
            <p:ph type="subTitle" idx="3"/>
          </p:nvPr>
        </p:nvSpPr>
        <p:spPr>
          <a:xfrm>
            <a:off x="3398400" y="2854125"/>
            <a:ext cx="23472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3" name="Google Shape;3173;p18"/>
          <p:cNvSpPr txBox="1">
            <a:spLocks noGrp="1"/>
          </p:cNvSpPr>
          <p:nvPr>
            <p:ph type="title" idx="4" hasCustomPrompt="1"/>
          </p:nvPr>
        </p:nvSpPr>
        <p:spPr>
          <a:xfrm>
            <a:off x="6019275" y="2950275"/>
            <a:ext cx="2347200" cy="10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r>
              <a:t>xx%</a:t>
            </a:r>
          </a:p>
        </p:txBody>
      </p:sp>
      <p:sp>
        <p:nvSpPr>
          <p:cNvPr id="3174" name="Google Shape;3174;p18"/>
          <p:cNvSpPr txBox="1">
            <a:spLocks noGrp="1"/>
          </p:cNvSpPr>
          <p:nvPr>
            <p:ph type="subTitle" idx="5"/>
          </p:nvPr>
        </p:nvSpPr>
        <p:spPr>
          <a:xfrm>
            <a:off x="6019275" y="4031325"/>
            <a:ext cx="23472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5" name="Google Shape;3175;p18"/>
          <p:cNvSpPr/>
          <p:nvPr/>
        </p:nvSpPr>
        <p:spPr>
          <a:xfrm rot="-5400000" flipH="1">
            <a:off x="-66475" y="47105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18"/>
          <p:cNvSpPr/>
          <p:nvPr/>
        </p:nvSpPr>
        <p:spPr>
          <a:xfrm rot="-5400000">
            <a:off x="7536564" y="3538038"/>
            <a:ext cx="2114175" cy="1119476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18"/>
          <p:cNvSpPr/>
          <p:nvPr/>
        </p:nvSpPr>
        <p:spPr>
          <a:xfrm flipH="1">
            <a:off x="-13818" y="4344629"/>
            <a:ext cx="1450216" cy="82651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8"/>
          <p:cNvSpPr/>
          <p:nvPr/>
        </p:nvSpPr>
        <p:spPr>
          <a:xfrm>
            <a:off x="233481" y="204031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8"/>
          <p:cNvSpPr/>
          <p:nvPr/>
        </p:nvSpPr>
        <p:spPr>
          <a:xfrm>
            <a:off x="8593269" y="9026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8"/>
          <p:cNvSpPr/>
          <p:nvPr/>
        </p:nvSpPr>
        <p:spPr>
          <a:xfrm>
            <a:off x="8640159" y="317373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1" name="Google Shape;3181;p18"/>
          <p:cNvGrpSpPr/>
          <p:nvPr/>
        </p:nvGrpSpPr>
        <p:grpSpPr>
          <a:xfrm>
            <a:off x="3294275" y="1330071"/>
            <a:ext cx="281055" cy="346846"/>
            <a:chOff x="368125" y="2950571"/>
            <a:chExt cx="281055" cy="346846"/>
          </a:xfrm>
        </p:grpSpPr>
        <p:sp>
          <p:nvSpPr>
            <p:cNvPr id="3182" name="Google Shape;3182;p18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8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18"/>
          <p:cNvGrpSpPr/>
          <p:nvPr/>
        </p:nvGrpSpPr>
        <p:grpSpPr>
          <a:xfrm>
            <a:off x="3631036" y="3903342"/>
            <a:ext cx="402369" cy="316376"/>
            <a:chOff x="1163250" y="1972063"/>
            <a:chExt cx="106800" cy="83975"/>
          </a:xfrm>
        </p:grpSpPr>
        <p:sp>
          <p:nvSpPr>
            <p:cNvPr id="3185" name="Google Shape;3185;p18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8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8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8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8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8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8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8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8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4" name="Google Shape;3194;p18"/>
          <p:cNvSpPr/>
          <p:nvPr/>
        </p:nvSpPr>
        <p:spPr>
          <a:xfrm>
            <a:off x="5252625" y="421971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18"/>
          <p:cNvSpPr/>
          <p:nvPr/>
        </p:nvSpPr>
        <p:spPr>
          <a:xfrm>
            <a:off x="4220600" y="4360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18"/>
          <p:cNvSpPr/>
          <p:nvPr/>
        </p:nvSpPr>
        <p:spPr>
          <a:xfrm>
            <a:off x="5118299" y="11328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19"/>
          <p:cNvSpPr txBox="1">
            <a:spLocks noGrp="1"/>
          </p:cNvSpPr>
          <p:nvPr>
            <p:ph type="subTitle" idx="1"/>
          </p:nvPr>
        </p:nvSpPr>
        <p:spPr>
          <a:xfrm>
            <a:off x="1361550" y="1567950"/>
            <a:ext cx="64209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9" name="Google Shape;3199;p19"/>
          <p:cNvSpPr txBox="1">
            <a:spLocks noGrp="1"/>
          </p:cNvSpPr>
          <p:nvPr>
            <p:ph type="title"/>
          </p:nvPr>
        </p:nvSpPr>
        <p:spPr>
          <a:xfrm>
            <a:off x="2681400" y="3058650"/>
            <a:ext cx="37812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0" name="Google Shape;3200;p19"/>
          <p:cNvGrpSpPr/>
          <p:nvPr/>
        </p:nvGrpSpPr>
        <p:grpSpPr>
          <a:xfrm>
            <a:off x="-22695" y="3100431"/>
            <a:ext cx="1827996" cy="2071470"/>
            <a:chOff x="-13800" y="3100431"/>
            <a:chExt cx="1827996" cy="2071470"/>
          </a:xfrm>
        </p:grpSpPr>
        <p:sp>
          <p:nvSpPr>
            <p:cNvPr id="3201" name="Google Shape;3201;p19"/>
            <p:cNvSpPr/>
            <p:nvPr/>
          </p:nvSpPr>
          <p:spPr>
            <a:xfrm rot="10800000" flipH="1">
              <a:off x="-13800" y="3100431"/>
              <a:ext cx="1827996" cy="2071470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9"/>
            <p:cNvSpPr/>
            <p:nvPr/>
          </p:nvSpPr>
          <p:spPr>
            <a:xfrm rot="10800000" flipH="1">
              <a:off x="-13800" y="4316126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19"/>
          <p:cNvSpPr/>
          <p:nvPr/>
        </p:nvSpPr>
        <p:spPr>
          <a:xfrm rot="10800000" flipH="1">
            <a:off x="7672798" y="1904947"/>
            <a:ext cx="1502780" cy="3260198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4" name="Google Shape;3204;p19"/>
          <p:cNvGrpSpPr/>
          <p:nvPr/>
        </p:nvGrpSpPr>
        <p:grpSpPr>
          <a:xfrm>
            <a:off x="6928541" y="-20706"/>
            <a:ext cx="2245086" cy="1360665"/>
            <a:chOff x="6928541" y="-20706"/>
            <a:chExt cx="2245086" cy="1360665"/>
          </a:xfrm>
        </p:grpSpPr>
        <p:grpSp>
          <p:nvGrpSpPr>
            <p:cNvPr id="3205" name="Google Shape;3205;p19"/>
            <p:cNvGrpSpPr/>
            <p:nvPr/>
          </p:nvGrpSpPr>
          <p:grpSpPr>
            <a:xfrm rot="-656606" flipH="1">
              <a:off x="7700702" y="159090"/>
              <a:ext cx="952351" cy="1100479"/>
              <a:chOff x="341650" y="1947263"/>
              <a:chExt cx="334000" cy="385950"/>
            </a:xfrm>
          </p:grpSpPr>
          <p:sp>
            <p:nvSpPr>
              <p:cNvPr id="3206" name="Google Shape;3206;p19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6" name="Google Shape;3216;p19"/>
            <p:cNvSpPr/>
            <p:nvPr/>
          </p:nvSpPr>
          <p:spPr>
            <a:xfrm rot="10800000" flipH="1">
              <a:off x="6928541" y="-20706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7" name="Google Shape;3217;p19"/>
          <p:cNvSpPr/>
          <p:nvPr/>
        </p:nvSpPr>
        <p:spPr>
          <a:xfrm>
            <a:off x="-6929" y="-18379"/>
            <a:ext cx="2245086" cy="1615630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19"/>
          <p:cNvSpPr/>
          <p:nvPr/>
        </p:nvSpPr>
        <p:spPr>
          <a:xfrm flipH="1">
            <a:off x="1969857" y="3623251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19"/>
          <p:cNvSpPr/>
          <p:nvPr/>
        </p:nvSpPr>
        <p:spPr>
          <a:xfrm flipH="1">
            <a:off x="6272978" y="7023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3220;p19"/>
          <p:cNvSpPr/>
          <p:nvPr/>
        </p:nvSpPr>
        <p:spPr>
          <a:xfrm flipH="1">
            <a:off x="6387400" y="4118253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1" name="Google Shape;3221;p19"/>
          <p:cNvGrpSpPr/>
          <p:nvPr/>
        </p:nvGrpSpPr>
        <p:grpSpPr>
          <a:xfrm>
            <a:off x="8286049" y="2506046"/>
            <a:ext cx="281055" cy="346846"/>
            <a:chOff x="368125" y="2950571"/>
            <a:chExt cx="281055" cy="346846"/>
          </a:xfrm>
        </p:grpSpPr>
        <p:sp>
          <p:nvSpPr>
            <p:cNvPr id="3222" name="Google Shape;3222;p1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4" name="Google Shape;3224;p19"/>
          <p:cNvGrpSpPr/>
          <p:nvPr/>
        </p:nvGrpSpPr>
        <p:grpSpPr>
          <a:xfrm flipH="1">
            <a:off x="3602649" y="4182580"/>
            <a:ext cx="402369" cy="316376"/>
            <a:chOff x="1163250" y="1972063"/>
            <a:chExt cx="106800" cy="83975"/>
          </a:xfrm>
        </p:grpSpPr>
        <p:sp>
          <p:nvSpPr>
            <p:cNvPr id="3225" name="Google Shape;3225;p19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9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9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9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9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9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9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9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9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4" name="Google Shape;3234;p19"/>
          <p:cNvSpPr/>
          <p:nvPr/>
        </p:nvSpPr>
        <p:spPr>
          <a:xfrm flipH="1">
            <a:off x="3850518" y="8191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19"/>
          <p:cNvSpPr/>
          <p:nvPr/>
        </p:nvSpPr>
        <p:spPr>
          <a:xfrm flipH="1">
            <a:off x="683222" y="219263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19"/>
          <p:cNvSpPr/>
          <p:nvPr/>
        </p:nvSpPr>
        <p:spPr>
          <a:xfrm>
            <a:off x="584251" y="628967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20"/>
          <p:cNvSpPr txBox="1">
            <a:spLocks noGrp="1"/>
          </p:cNvSpPr>
          <p:nvPr>
            <p:ph type="subTitle" idx="1"/>
          </p:nvPr>
        </p:nvSpPr>
        <p:spPr>
          <a:xfrm>
            <a:off x="704000" y="2863950"/>
            <a:ext cx="4050900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9" name="Google Shape;3239;p20"/>
          <p:cNvSpPr txBox="1">
            <a:spLocks noGrp="1"/>
          </p:cNvSpPr>
          <p:nvPr>
            <p:ph type="title"/>
          </p:nvPr>
        </p:nvSpPr>
        <p:spPr>
          <a:xfrm>
            <a:off x="704000" y="1713150"/>
            <a:ext cx="4050900" cy="11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0" name="Google Shape;3240;p20"/>
          <p:cNvSpPr/>
          <p:nvPr/>
        </p:nvSpPr>
        <p:spPr>
          <a:xfrm rot="10800000">
            <a:off x="7112486" y="3698174"/>
            <a:ext cx="2059076" cy="1481771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1" name="Google Shape;3241;p20"/>
          <p:cNvGrpSpPr/>
          <p:nvPr/>
        </p:nvGrpSpPr>
        <p:grpSpPr>
          <a:xfrm>
            <a:off x="6636775" y="-8900"/>
            <a:ext cx="3063933" cy="2558972"/>
            <a:chOff x="6636775" y="-8900"/>
            <a:chExt cx="3063933" cy="2558972"/>
          </a:xfrm>
        </p:grpSpPr>
        <p:grpSp>
          <p:nvGrpSpPr>
            <p:cNvPr id="3242" name="Google Shape;3242;p20"/>
            <p:cNvGrpSpPr/>
            <p:nvPr/>
          </p:nvGrpSpPr>
          <p:grpSpPr>
            <a:xfrm rot="-10346140" flipH="1">
              <a:off x="7531166" y="269926"/>
              <a:ext cx="2036531" cy="2155482"/>
              <a:chOff x="3844200" y="3565550"/>
              <a:chExt cx="524325" cy="554950"/>
            </a:xfrm>
          </p:grpSpPr>
          <p:sp>
            <p:nvSpPr>
              <p:cNvPr id="3243" name="Google Shape;3243;p20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0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0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0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0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0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0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0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0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0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0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0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0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0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0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0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0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0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0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0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0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0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0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0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0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0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0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0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0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0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0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0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0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0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0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0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0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0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0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0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0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0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0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0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0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0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0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0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0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0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0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0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0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0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0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0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0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0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0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0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0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0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0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0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0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0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0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0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0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0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0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0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0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0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0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0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0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0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0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0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0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0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0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0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0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0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0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0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0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0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0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0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0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0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0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0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0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0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0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0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0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0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0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0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0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0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0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0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0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0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0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0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0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0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0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0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0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0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0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0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0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0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0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0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0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0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0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0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0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0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0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0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0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0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0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0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0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0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0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0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0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0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0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0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0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0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0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0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0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0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0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0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0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0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0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0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0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0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0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0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0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0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0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0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0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0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0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0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0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0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0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0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0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0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0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0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0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0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0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0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0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0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0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0" name="Google Shape;3630;p20"/>
            <p:cNvSpPr/>
            <p:nvPr/>
          </p:nvSpPr>
          <p:spPr>
            <a:xfrm rot="10800000" flipH="1">
              <a:off x="8119025" y="-8884"/>
              <a:ext cx="1060558" cy="2032721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6636775" y="-8900"/>
              <a:ext cx="2542768" cy="1325952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2" name="Google Shape;3632;p20"/>
          <p:cNvSpPr/>
          <p:nvPr/>
        </p:nvSpPr>
        <p:spPr>
          <a:xfrm rot="5400000">
            <a:off x="139169" y="4052043"/>
            <a:ext cx="966067" cy="1272040"/>
          </a:xfrm>
          <a:custGeom>
            <a:avLst/>
            <a:gdLst/>
            <a:ahLst/>
            <a:cxnLst/>
            <a:rect l="l" t="t" r="r" b="b"/>
            <a:pathLst>
              <a:path w="10574" h="13923" extrusionOk="0">
                <a:moveTo>
                  <a:pt x="0" y="13922"/>
                </a:moveTo>
                <a:cubicBezTo>
                  <a:pt x="848" y="9545"/>
                  <a:pt x="3436" y="666"/>
                  <a:pt x="10573" y="0"/>
                </a:cubicBezTo>
                <a:lnTo>
                  <a:pt x="10573" y="1392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20"/>
          <p:cNvSpPr/>
          <p:nvPr/>
        </p:nvSpPr>
        <p:spPr>
          <a:xfrm rot="5400000">
            <a:off x="-478706" y="464854"/>
            <a:ext cx="2266409" cy="1322852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4" name="Google Shape;3634;p20"/>
          <p:cNvSpPr/>
          <p:nvPr/>
        </p:nvSpPr>
        <p:spPr>
          <a:xfrm>
            <a:off x="3778919" y="8075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20"/>
          <p:cNvSpPr/>
          <p:nvPr/>
        </p:nvSpPr>
        <p:spPr>
          <a:xfrm>
            <a:off x="2250731" y="40384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20"/>
          <p:cNvSpPr/>
          <p:nvPr/>
        </p:nvSpPr>
        <p:spPr>
          <a:xfrm rot="2191243">
            <a:off x="7421585" y="4638613"/>
            <a:ext cx="324759" cy="375102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20"/>
          <p:cNvSpPr/>
          <p:nvPr/>
        </p:nvSpPr>
        <p:spPr>
          <a:xfrm>
            <a:off x="3652825" y="3713645"/>
            <a:ext cx="324775" cy="324794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20"/>
          <p:cNvGrpSpPr/>
          <p:nvPr/>
        </p:nvGrpSpPr>
        <p:grpSpPr>
          <a:xfrm>
            <a:off x="245050" y="3523896"/>
            <a:ext cx="281055" cy="346846"/>
            <a:chOff x="368125" y="2950571"/>
            <a:chExt cx="281055" cy="346846"/>
          </a:xfrm>
        </p:grpSpPr>
        <p:sp>
          <p:nvSpPr>
            <p:cNvPr id="3639" name="Google Shape;3639;p20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641;p20"/>
          <p:cNvGrpSpPr/>
          <p:nvPr/>
        </p:nvGrpSpPr>
        <p:grpSpPr>
          <a:xfrm>
            <a:off x="987011" y="807580"/>
            <a:ext cx="402369" cy="316376"/>
            <a:chOff x="1163250" y="1972063"/>
            <a:chExt cx="106800" cy="83975"/>
          </a:xfrm>
        </p:grpSpPr>
        <p:sp>
          <p:nvSpPr>
            <p:cNvPr id="3642" name="Google Shape;3642;p20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"/>
          <p:cNvSpPr txBox="1">
            <a:spLocks noGrp="1"/>
          </p:cNvSpPr>
          <p:nvPr>
            <p:ph type="title"/>
          </p:nvPr>
        </p:nvSpPr>
        <p:spPr>
          <a:xfrm>
            <a:off x="5213225" y="2843658"/>
            <a:ext cx="290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0" name="Google Shape;440;p3"/>
          <p:cNvSpPr txBox="1">
            <a:spLocks noGrp="1"/>
          </p:cNvSpPr>
          <p:nvPr>
            <p:ph type="title" idx="2" hasCustomPrompt="1"/>
          </p:nvPr>
        </p:nvSpPr>
        <p:spPr>
          <a:xfrm>
            <a:off x="5732675" y="1035383"/>
            <a:ext cx="1868700" cy="13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1" name="Google Shape;441;p3"/>
          <p:cNvSpPr txBox="1">
            <a:spLocks noGrp="1"/>
          </p:cNvSpPr>
          <p:nvPr>
            <p:ph type="subTitle" idx="1"/>
          </p:nvPr>
        </p:nvSpPr>
        <p:spPr>
          <a:xfrm>
            <a:off x="5231525" y="3768706"/>
            <a:ext cx="2871000" cy="5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3"/>
          <p:cNvGrpSpPr/>
          <p:nvPr/>
        </p:nvGrpSpPr>
        <p:grpSpPr>
          <a:xfrm flipH="1">
            <a:off x="-13780" y="3622292"/>
            <a:ext cx="2603910" cy="1552969"/>
            <a:chOff x="6114063" y="3342014"/>
            <a:chExt cx="3043729" cy="1815277"/>
          </a:xfrm>
        </p:grpSpPr>
        <p:sp>
          <p:nvSpPr>
            <p:cNvPr id="443" name="Google Shape;443;p3"/>
            <p:cNvSpPr/>
            <p:nvPr/>
          </p:nvSpPr>
          <p:spPr>
            <a:xfrm flipH="1">
              <a:off x="6114063" y="3342014"/>
              <a:ext cx="3043729" cy="1815277"/>
            </a:xfrm>
            <a:custGeom>
              <a:avLst/>
              <a:gdLst/>
              <a:ahLst/>
              <a:cxnLst/>
              <a:rect l="l" t="t" r="r" b="b"/>
              <a:pathLst>
                <a:path w="49653" h="29613" extrusionOk="0">
                  <a:moveTo>
                    <a:pt x="0" y="29439"/>
                  </a:moveTo>
                  <a:lnTo>
                    <a:pt x="0" y="1"/>
                  </a:lnTo>
                  <a:cubicBezTo>
                    <a:pt x="4146" y="467"/>
                    <a:pt x="12103" y="2942"/>
                    <a:pt x="17399" y="14495"/>
                  </a:cubicBezTo>
                  <a:cubicBezTo>
                    <a:pt x="24332" y="29612"/>
                    <a:pt x="42004" y="19258"/>
                    <a:pt x="49653" y="29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flipH="1">
              <a:off x="6621933" y="3945857"/>
              <a:ext cx="2535858" cy="1200744"/>
            </a:xfrm>
            <a:custGeom>
              <a:avLst/>
              <a:gdLst/>
              <a:ahLst/>
              <a:cxnLst/>
              <a:rect l="l" t="t" r="r" b="b"/>
              <a:pathLst>
                <a:path w="41368" h="19588" extrusionOk="0">
                  <a:moveTo>
                    <a:pt x="0" y="19588"/>
                  </a:moveTo>
                  <a:lnTo>
                    <a:pt x="0" y="0"/>
                  </a:lnTo>
                  <a:cubicBezTo>
                    <a:pt x="4236" y="10885"/>
                    <a:pt x="16574" y="8590"/>
                    <a:pt x="28972" y="12032"/>
                  </a:cubicBezTo>
                  <a:cubicBezTo>
                    <a:pt x="35756" y="13915"/>
                    <a:pt x="39414" y="16811"/>
                    <a:pt x="41368" y="19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flipH="1">
              <a:off x="8333858" y="4521075"/>
              <a:ext cx="823933" cy="625505"/>
            </a:xfrm>
            <a:custGeom>
              <a:avLst/>
              <a:gdLst/>
              <a:ahLst/>
              <a:cxnLst/>
              <a:rect l="l" t="t" r="r" b="b"/>
              <a:pathLst>
                <a:path w="13441" h="10204" extrusionOk="0">
                  <a:moveTo>
                    <a:pt x="0" y="0"/>
                  </a:moveTo>
                  <a:cubicBezTo>
                    <a:pt x="4223" y="816"/>
                    <a:pt x="12797" y="3313"/>
                    <a:pt x="13440" y="10204"/>
                  </a:cubicBezTo>
                  <a:lnTo>
                    <a:pt x="0" y="102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"/>
          <p:cNvSpPr/>
          <p:nvPr/>
        </p:nvSpPr>
        <p:spPr>
          <a:xfrm rot="5400000">
            <a:off x="7421865" y="3427982"/>
            <a:ext cx="2177919" cy="1294611"/>
          </a:xfrm>
          <a:custGeom>
            <a:avLst/>
            <a:gdLst/>
            <a:ahLst/>
            <a:cxnLst/>
            <a:rect l="l" t="t" r="r" b="b"/>
            <a:pathLst>
              <a:path w="35098" h="20864" extrusionOk="0">
                <a:moveTo>
                  <a:pt x="35050" y="84"/>
                </a:moveTo>
                <a:lnTo>
                  <a:pt x="35098" y="20864"/>
                </a:lnTo>
                <a:cubicBezTo>
                  <a:pt x="32167" y="20542"/>
                  <a:pt x="26549" y="18807"/>
                  <a:pt x="22789" y="10660"/>
                </a:cubicBezTo>
                <a:cubicBezTo>
                  <a:pt x="17872" y="0"/>
                  <a:pt x="5416" y="7340"/>
                  <a:pt x="0" y="1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"/>
          <p:cNvSpPr/>
          <p:nvPr/>
        </p:nvSpPr>
        <p:spPr>
          <a:xfrm rot="10800000" flipH="1">
            <a:off x="-13800" y="-6889"/>
            <a:ext cx="2603805" cy="1232918"/>
          </a:xfrm>
          <a:custGeom>
            <a:avLst/>
            <a:gdLst/>
            <a:ahLst/>
            <a:cxnLst/>
            <a:rect l="l" t="t" r="r" b="b"/>
            <a:pathLst>
              <a:path w="41368" h="19588" extrusionOk="0">
                <a:moveTo>
                  <a:pt x="0" y="19588"/>
                </a:moveTo>
                <a:lnTo>
                  <a:pt x="0" y="0"/>
                </a:lnTo>
                <a:cubicBezTo>
                  <a:pt x="4236" y="10885"/>
                  <a:pt x="16574" y="8590"/>
                  <a:pt x="28972" y="12032"/>
                </a:cubicBezTo>
                <a:cubicBezTo>
                  <a:pt x="35756" y="13915"/>
                  <a:pt x="39414" y="16811"/>
                  <a:pt x="41368" y="19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"/>
          <p:cNvSpPr/>
          <p:nvPr/>
        </p:nvSpPr>
        <p:spPr>
          <a:xfrm flipH="1">
            <a:off x="8212319" y="-13728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"/>
          <p:cNvSpPr/>
          <p:nvPr/>
        </p:nvSpPr>
        <p:spPr>
          <a:xfrm>
            <a:off x="8102522" y="648875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"/>
          <p:cNvGrpSpPr/>
          <p:nvPr/>
        </p:nvGrpSpPr>
        <p:grpSpPr>
          <a:xfrm>
            <a:off x="3648825" y="4425271"/>
            <a:ext cx="281055" cy="346846"/>
            <a:chOff x="368125" y="2950571"/>
            <a:chExt cx="281055" cy="346846"/>
          </a:xfrm>
        </p:grpSpPr>
        <p:sp>
          <p:nvSpPr>
            <p:cNvPr id="451" name="Google Shape;451;p3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"/>
          <p:cNvGrpSpPr/>
          <p:nvPr/>
        </p:nvGrpSpPr>
        <p:grpSpPr>
          <a:xfrm>
            <a:off x="1519036" y="4169667"/>
            <a:ext cx="402369" cy="316376"/>
            <a:chOff x="1163250" y="1972063"/>
            <a:chExt cx="106800" cy="83975"/>
          </a:xfrm>
        </p:grpSpPr>
        <p:sp>
          <p:nvSpPr>
            <p:cNvPr id="454" name="Google Shape;454;p3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"/>
          <p:cNvSpPr/>
          <p:nvPr/>
        </p:nvSpPr>
        <p:spPr>
          <a:xfrm>
            <a:off x="8347398" y="2018475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"/>
          <p:cNvSpPr/>
          <p:nvPr/>
        </p:nvSpPr>
        <p:spPr>
          <a:xfrm>
            <a:off x="3104986" y="6050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353510" y="283380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482531" y="144471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4879969" y="7350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"/>
          <p:cNvSpPr/>
          <p:nvPr/>
        </p:nvSpPr>
        <p:spPr>
          <a:xfrm>
            <a:off x="5752435" y="47721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1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53" name="Google Shape;3653;p21"/>
          <p:cNvGrpSpPr/>
          <p:nvPr/>
        </p:nvGrpSpPr>
        <p:grpSpPr>
          <a:xfrm>
            <a:off x="6928541" y="-20706"/>
            <a:ext cx="2245086" cy="1284465"/>
            <a:chOff x="6928541" y="-20706"/>
            <a:chExt cx="2245086" cy="1284465"/>
          </a:xfrm>
        </p:grpSpPr>
        <p:grpSp>
          <p:nvGrpSpPr>
            <p:cNvPr id="3654" name="Google Shape;3654;p21"/>
            <p:cNvGrpSpPr/>
            <p:nvPr/>
          </p:nvGrpSpPr>
          <p:grpSpPr>
            <a:xfrm rot="-656606" flipH="1">
              <a:off x="8005502" y="82890"/>
              <a:ext cx="952351" cy="1100479"/>
              <a:chOff x="341650" y="1947263"/>
              <a:chExt cx="334000" cy="385950"/>
            </a:xfrm>
          </p:grpSpPr>
          <p:sp>
            <p:nvSpPr>
              <p:cNvPr id="3655" name="Google Shape;3655;p21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5" name="Google Shape;3665;p21"/>
            <p:cNvSpPr/>
            <p:nvPr/>
          </p:nvSpPr>
          <p:spPr>
            <a:xfrm rot="10800000" flipH="1">
              <a:off x="6928541" y="-20706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21"/>
          <p:cNvGrpSpPr/>
          <p:nvPr/>
        </p:nvGrpSpPr>
        <p:grpSpPr>
          <a:xfrm flipH="1">
            <a:off x="-13739" y="2939355"/>
            <a:ext cx="1162215" cy="2227642"/>
            <a:chOff x="7880462" y="2713989"/>
            <a:chExt cx="1270458" cy="2435113"/>
          </a:xfrm>
        </p:grpSpPr>
        <p:sp>
          <p:nvSpPr>
            <p:cNvPr id="3667" name="Google Shape;3667;p21"/>
            <p:cNvSpPr/>
            <p:nvPr/>
          </p:nvSpPr>
          <p:spPr>
            <a:xfrm>
              <a:off x="7880462" y="2713989"/>
              <a:ext cx="1270458" cy="2434812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1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9" name="Google Shape;3669;p21"/>
          <p:cNvSpPr/>
          <p:nvPr/>
        </p:nvSpPr>
        <p:spPr>
          <a:xfrm>
            <a:off x="5560744" y="481888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21"/>
          <p:cNvSpPr/>
          <p:nvPr/>
        </p:nvSpPr>
        <p:spPr>
          <a:xfrm>
            <a:off x="157134" y="293933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1" name="Google Shape;3671;p21"/>
          <p:cNvGrpSpPr/>
          <p:nvPr/>
        </p:nvGrpSpPr>
        <p:grpSpPr>
          <a:xfrm>
            <a:off x="8222686" y="4622692"/>
            <a:ext cx="402369" cy="316376"/>
            <a:chOff x="1163250" y="1972063"/>
            <a:chExt cx="106800" cy="83975"/>
          </a:xfrm>
        </p:grpSpPr>
        <p:sp>
          <p:nvSpPr>
            <p:cNvPr id="3672" name="Google Shape;3672;p21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1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1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1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1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1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1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1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1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1" name="Google Shape;3681;p21"/>
          <p:cNvSpPr/>
          <p:nvPr/>
        </p:nvSpPr>
        <p:spPr>
          <a:xfrm>
            <a:off x="8231875" y="18893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21"/>
          <p:cNvSpPr/>
          <p:nvPr/>
        </p:nvSpPr>
        <p:spPr>
          <a:xfrm>
            <a:off x="391663" y="125881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21"/>
          <p:cNvSpPr/>
          <p:nvPr/>
        </p:nvSpPr>
        <p:spPr>
          <a:xfrm>
            <a:off x="8430774" y="3206730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22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86" name="Google Shape;3686;p22"/>
          <p:cNvSpPr/>
          <p:nvPr/>
        </p:nvSpPr>
        <p:spPr>
          <a:xfrm>
            <a:off x="-14275" y="4083834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7" name="Google Shape;3687;p22"/>
          <p:cNvSpPr/>
          <p:nvPr/>
        </p:nvSpPr>
        <p:spPr>
          <a:xfrm>
            <a:off x="7672798" y="-12998"/>
            <a:ext cx="1502780" cy="3260198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Google Shape;3688;p22"/>
          <p:cNvSpPr/>
          <p:nvPr/>
        </p:nvSpPr>
        <p:spPr>
          <a:xfrm>
            <a:off x="6928153" y="3892363"/>
            <a:ext cx="2245086" cy="127953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22"/>
          <p:cNvSpPr/>
          <p:nvPr/>
        </p:nvSpPr>
        <p:spPr>
          <a:xfrm>
            <a:off x="4373306" y="46039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0" name="Google Shape;3690;p22"/>
          <p:cNvSpPr/>
          <p:nvPr/>
        </p:nvSpPr>
        <p:spPr>
          <a:xfrm>
            <a:off x="478235" y="40001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1" name="Google Shape;3691;p22"/>
          <p:cNvGrpSpPr/>
          <p:nvPr/>
        </p:nvGrpSpPr>
        <p:grpSpPr>
          <a:xfrm>
            <a:off x="383775" y="2327346"/>
            <a:ext cx="281055" cy="346846"/>
            <a:chOff x="368125" y="2950571"/>
            <a:chExt cx="281055" cy="346846"/>
          </a:xfrm>
        </p:grpSpPr>
        <p:sp>
          <p:nvSpPr>
            <p:cNvPr id="3692" name="Google Shape;3692;p22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22"/>
          <p:cNvSpPr/>
          <p:nvPr/>
        </p:nvSpPr>
        <p:spPr>
          <a:xfrm>
            <a:off x="8079400" y="337410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22"/>
          <p:cNvSpPr/>
          <p:nvPr/>
        </p:nvSpPr>
        <p:spPr>
          <a:xfrm>
            <a:off x="1453088" y="1311888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_1"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3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8" name="Google Shape;3698;p23"/>
          <p:cNvSpPr/>
          <p:nvPr/>
        </p:nvSpPr>
        <p:spPr>
          <a:xfrm rot="10800000" flipH="1">
            <a:off x="0" y="3971948"/>
            <a:ext cx="1664541" cy="1197852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9" name="Google Shape;3699;p23"/>
          <p:cNvGrpSpPr/>
          <p:nvPr/>
        </p:nvGrpSpPr>
        <p:grpSpPr>
          <a:xfrm>
            <a:off x="6147152" y="-3"/>
            <a:ext cx="3010666" cy="1569939"/>
            <a:chOff x="6154029" y="-6878"/>
            <a:chExt cx="3010666" cy="1569939"/>
          </a:xfrm>
        </p:grpSpPr>
        <p:sp>
          <p:nvSpPr>
            <p:cNvPr id="3700" name="Google Shape;3700;p23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3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2" name="Google Shape;3702;p23"/>
          <p:cNvSpPr/>
          <p:nvPr/>
        </p:nvSpPr>
        <p:spPr>
          <a:xfrm>
            <a:off x="2939606" y="47268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23"/>
          <p:cNvSpPr/>
          <p:nvPr/>
        </p:nvSpPr>
        <p:spPr>
          <a:xfrm>
            <a:off x="5895259" y="4383325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4" name="Google Shape;3704;p23"/>
          <p:cNvGrpSpPr/>
          <p:nvPr/>
        </p:nvGrpSpPr>
        <p:grpSpPr>
          <a:xfrm>
            <a:off x="8603700" y="3173746"/>
            <a:ext cx="281055" cy="346846"/>
            <a:chOff x="368125" y="2950571"/>
            <a:chExt cx="281055" cy="346846"/>
          </a:xfrm>
        </p:grpSpPr>
        <p:sp>
          <p:nvSpPr>
            <p:cNvPr id="3705" name="Google Shape;3705;p23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3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7" name="Google Shape;3707;p23"/>
          <p:cNvSpPr/>
          <p:nvPr/>
        </p:nvSpPr>
        <p:spPr>
          <a:xfrm>
            <a:off x="257100" y="31712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8" name="Google Shape;3708;p23"/>
          <p:cNvSpPr/>
          <p:nvPr/>
        </p:nvSpPr>
        <p:spPr>
          <a:xfrm>
            <a:off x="1021800" y="1291551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_1"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24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1" name="Google Shape;3711;p24"/>
          <p:cNvSpPr/>
          <p:nvPr/>
        </p:nvSpPr>
        <p:spPr>
          <a:xfrm rot="5400000">
            <a:off x="8257264" y="42416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24"/>
          <p:cNvSpPr/>
          <p:nvPr/>
        </p:nvSpPr>
        <p:spPr>
          <a:xfrm rot="-5400000">
            <a:off x="7536564" y="3538038"/>
            <a:ext cx="2114175" cy="1119476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24"/>
          <p:cNvSpPr/>
          <p:nvPr/>
        </p:nvSpPr>
        <p:spPr>
          <a:xfrm flipH="1">
            <a:off x="-13818" y="4337715"/>
            <a:ext cx="1450216" cy="82651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24"/>
          <p:cNvSpPr/>
          <p:nvPr/>
        </p:nvSpPr>
        <p:spPr>
          <a:xfrm>
            <a:off x="6608819" y="11448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24"/>
          <p:cNvSpPr/>
          <p:nvPr/>
        </p:nvSpPr>
        <p:spPr>
          <a:xfrm>
            <a:off x="311144" y="34730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6" name="Google Shape;3716;p24"/>
          <p:cNvGrpSpPr/>
          <p:nvPr/>
        </p:nvGrpSpPr>
        <p:grpSpPr>
          <a:xfrm>
            <a:off x="8600100" y="2398321"/>
            <a:ext cx="281055" cy="346846"/>
            <a:chOff x="368125" y="2950571"/>
            <a:chExt cx="281055" cy="346846"/>
          </a:xfrm>
        </p:grpSpPr>
        <p:sp>
          <p:nvSpPr>
            <p:cNvPr id="3717" name="Google Shape;3717;p24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9" name="Google Shape;3719;p24"/>
          <p:cNvSpPr/>
          <p:nvPr/>
        </p:nvSpPr>
        <p:spPr>
          <a:xfrm>
            <a:off x="230688" y="8093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_1"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25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2" name="Google Shape;3722;p25"/>
          <p:cNvSpPr/>
          <p:nvPr/>
        </p:nvSpPr>
        <p:spPr>
          <a:xfrm>
            <a:off x="8013351" y="-12999"/>
            <a:ext cx="1162233" cy="2521401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25"/>
          <p:cNvSpPr/>
          <p:nvPr/>
        </p:nvSpPr>
        <p:spPr>
          <a:xfrm rot="10800000" flipH="1">
            <a:off x="-13827" y="3971948"/>
            <a:ext cx="1664541" cy="1197852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25"/>
          <p:cNvSpPr/>
          <p:nvPr/>
        </p:nvSpPr>
        <p:spPr>
          <a:xfrm flipH="1">
            <a:off x="7554842" y="4308499"/>
            <a:ext cx="1612308" cy="853732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25"/>
          <p:cNvSpPr/>
          <p:nvPr/>
        </p:nvSpPr>
        <p:spPr>
          <a:xfrm>
            <a:off x="5628856" y="46523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25"/>
          <p:cNvSpPr/>
          <p:nvPr/>
        </p:nvSpPr>
        <p:spPr>
          <a:xfrm>
            <a:off x="2317085" y="47920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25"/>
          <p:cNvSpPr/>
          <p:nvPr/>
        </p:nvSpPr>
        <p:spPr>
          <a:xfrm>
            <a:off x="297294" y="21543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8" name="Google Shape;3728;p25"/>
          <p:cNvSpPr/>
          <p:nvPr/>
        </p:nvSpPr>
        <p:spPr>
          <a:xfrm>
            <a:off x="360284" y="415241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25"/>
          <p:cNvSpPr/>
          <p:nvPr/>
        </p:nvSpPr>
        <p:spPr>
          <a:xfrm>
            <a:off x="7018313" y="438131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0" name="Google Shape;3730;p25"/>
          <p:cNvSpPr/>
          <p:nvPr/>
        </p:nvSpPr>
        <p:spPr>
          <a:xfrm>
            <a:off x="8430774" y="462680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4_1_1_1_1_1"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26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33" name="Google Shape;3733;p26"/>
          <p:cNvGrpSpPr/>
          <p:nvPr/>
        </p:nvGrpSpPr>
        <p:grpSpPr>
          <a:xfrm>
            <a:off x="7485129" y="-15770"/>
            <a:ext cx="1690448" cy="1915602"/>
            <a:chOff x="7485129" y="-15770"/>
            <a:chExt cx="1690448" cy="1915602"/>
          </a:xfrm>
        </p:grpSpPr>
        <p:grpSp>
          <p:nvGrpSpPr>
            <p:cNvPr id="3734" name="Google Shape;3734;p26"/>
            <p:cNvGrpSpPr/>
            <p:nvPr/>
          </p:nvGrpSpPr>
          <p:grpSpPr>
            <a:xfrm flipH="1">
              <a:off x="7768843" y="226415"/>
              <a:ext cx="952368" cy="1100498"/>
              <a:chOff x="341650" y="1947263"/>
              <a:chExt cx="334000" cy="385950"/>
            </a:xfrm>
          </p:grpSpPr>
          <p:sp>
            <p:nvSpPr>
              <p:cNvPr id="3735" name="Google Shape;3735;p26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6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6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6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6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6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6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6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6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6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5" name="Google Shape;3745;p26"/>
            <p:cNvSpPr/>
            <p:nvPr/>
          </p:nvSpPr>
          <p:spPr>
            <a:xfrm flipH="1">
              <a:off x="7485129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 flipH="1">
              <a:off x="8223202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7" name="Google Shape;3747;p26"/>
          <p:cNvSpPr/>
          <p:nvPr/>
        </p:nvSpPr>
        <p:spPr>
          <a:xfrm flipH="1">
            <a:off x="7554842" y="4308499"/>
            <a:ext cx="1612308" cy="853732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26"/>
          <p:cNvSpPr/>
          <p:nvPr/>
        </p:nvSpPr>
        <p:spPr>
          <a:xfrm flipH="1">
            <a:off x="-20351" y="4139275"/>
            <a:ext cx="1811860" cy="1032631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9" name="Google Shape;3749;p26"/>
          <p:cNvSpPr/>
          <p:nvPr/>
        </p:nvSpPr>
        <p:spPr>
          <a:xfrm>
            <a:off x="3442756" y="48170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0" name="Google Shape;3750;p26"/>
          <p:cNvGrpSpPr/>
          <p:nvPr/>
        </p:nvGrpSpPr>
        <p:grpSpPr>
          <a:xfrm>
            <a:off x="320500" y="3510596"/>
            <a:ext cx="281055" cy="346846"/>
            <a:chOff x="368125" y="2950571"/>
            <a:chExt cx="281055" cy="346846"/>
          </a:xfrm>
        </p:grpSpPr>
        <p:sp>
          <p:nvSpPr>
            <p:cNvPr id="3751" name="Google Shape;3751;p26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3" name="Google Shape;3753;p26"/>
          <p:cNvGrpSpPr/>
          <p:nvPr/>
        </p:nvGrpSpPr>
        <p:grpSpPr>
          <a:xfrm>
            <a:off x="8318824" y="2883580"/>
            <a:ext cx="402369" cy="316376"/>
            <a:chOff x="1163250" y="1972063"/>
            <a:chExt cx="106800" cy="83975"/>
          </a:xfrm>
        </p:grpSpPr>
        <p:sp>
          <p:nvSpPr>
            <p:cNvPr id="3754" name="Google Shape;3754;p26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3" name="Google Shape;3763;p26"/>
          <p:cNvSpPr/>
          <p:nvPr/>
        </p:nvSpPr>
        <p:spPr>
          <a:xfrm>
            <a:off x="250175" y="107441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26"/>
          <p:cNvSpPr/>
          <p:nvPr/>
        </p:nvSpPr>
        <p:spPr>
          <a:xfrm>
            <a:off x="8592499" y="4430392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4_1_1_1_1_1_1"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27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7" name="Google Shape;3767;p27"/>
          <p:cNvSpPr/>
          <p:nvPr/>
        </p:nvSpPr>
        <p:spPr>
          <a:xfrm flipH="1">
            <a:off x="6417291" y="3551751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8" name="Google Shape;3768;p27"/>
          <p:cNvGrpSpPr/>
          <p:nvPr/>
        </p:nvGrpSpPr>
        <p:grpSpPr>
          <a:xfrm flipH="1">
            <a:off x="-25759" y="2224271"/>
            <a:ext cx="2125048" cy="2942622"/>
            <a:chOff x="7038150" y="2206481"/>
            <a:chExt cx="2125048" cy="2942622"/>
          </a:xfrm>
        </p:grpSpPr>
        <p:sp>
          <p:nvSpPr>
            <p:cNvPr id="3769" name="Google Shape;3769;p27"/>
            <p:cNvSpPr/>
            <p:nvPr/>
          </p:nvSpPr>
          <p:spPr>
            <a:xfrm>
              <a:off x="7038150" y="2206481"/>
              <a:ext cx="2125048" cy="2942326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7"/>
            <p:cNvSpPr/>
            <p:nvPr/>
          </p:nvSpPr>
          <p:spPr>
            <a:xfrm>
              <a:off x="7745077" y="245452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2" name="Google Shape;3772;p27"/>
          <p:cNvSpPr/>
          <p:nvPr/>
        </p:nvSpPr>
        <p:spPr>
          <a:xfrm>
            <a:off x="4292106" y="47199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3" name="Google Shape;3773;p27"/>
          <p:cNvGrpSpPr/>
          <p:nvPr/>
        </p:nvGrpSpPr>
        <p:grpSpPr>
          <a:xfrm>
            <a:off x="432175" y="3329171"/>
            <a:ext cx="281055" cy="346846"/>
            <a:chOff x="368125" y="2950571"/>
            <a:chExt cx="281055" cy="346846"/>
          </a:xfrm>
        </p:grpSpPr>
        <p:sp>
          <p:nvSpPr>
            <p:cNvPr id="3774" name="Google Shape;3774;p27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6" name="Google Shape;3776;p27"/>
          <p:cNvGrpSpPr/>
          <p:nvPr/>
        </p:nvGrpSpPr>
        <p:grpSpPr>
          <a:xfrm>
            <a:off x="644511" y="1255742"/>
            <a:ext cx="402369" cy="316376"/>
            <a:chOff x="1163250" y="1972063"/>
            <a:chExt cx="106800" cy="83975"/>
          </a:xfrm>
        </p:grpSpPr>
        <p:sp>
          <p:nvSpPr>
            <p:cNvPr id="3777" name="Google Shape;3777;p27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6" name="Google Shape;3786;p27"/>
          <p:cNvSpPr/>
          <p:nvPr/>
        </p:nvSpPr>
        <p:spPr>
          <a:xfrm>
            <a:off x="2718250" y="442811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27"/>
          <p:cNvSpPr/>
          <p:nvPr/>
        </p:nvSpPr>
        <p:spPr>
          <a:xfrm>
            <a:off x="8089824" y="32774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27"/>
          <p:cNvSpPr/>
          <p:nvPr/>
        </p:nvSpPr>
        <p:spPr>
          <a:xfrm>
            <a:off x="7770569" y="199775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8"/>
          <p:cNvSpPr txBox="1">
            <a:spLocks noGrp="1"/>
          </p:cNvSpPr>
          <p:nvPr>
            <p:ph type="subTitle" idx="1"/>
          </p:nvPr>
        </p:nvSpPr>
        <p:spPr>
          <a:xfrm>
            <a:off x="1018025" y="2986100"/>
            <a:ext cx="34470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1" name="Google Shape;3791;p28"/>
          <p:cNvSpPr txBox="1">
            <a:spLocks noGrp="1"/>
          </p:cNvSpPr>
          <p:nvPr>
            <p:ph type="title"/>
          </p:nvPr>
        </p:nvSpPr>
        <p:spPr>
          <a:xfrm>
            <a:off x="1018025" y="1041825"/>
            <a:ext cx="3301800" cy="19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92" name="Google Shape;3792;p28"/>
          <p:cNvGrpSpPr/>
          <p:nvPr/>
        </p:nvGrpSpPr>
        <p:grpSpPr>
          <a:xfrm>
            <a:off x="-20729" y="-17245"/>
            <a:ext cx="1690448" cy="1915602"/>
            <a:chOff x="-20729" y="-17245"/>
            <a:chExt cx="1690448" cy="1915602"/>
          </a:xfrm>
        </p:grpSpPr>
        <p:sp>
          <p:nvSpPr>
            <p:cNvPr id="3793" name="Google Shape;3793;p28"/>
            <p:cNvSpPr/>
            <p:nvPr/>
          </p:nvSpPr>
          <p:spPr>
            <a:xfrm>
              <a:off x="-20729" y="-17245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-20729" y="-15203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5" name="Google Shape;3795;p28"/>
          <p:cNvGrpSpPr/>
          <p:nvPr/>
        </p:nvGrpSpPr>
        <p:grpSpPr>
          <a:xfrm>
            <a:off x="-12300" y="3853449"/>
            <a:ext cx="2468790" cy="1307301"/>
            <a:chOff x="-12300" y="3853449"/>
            <a:chExt cx="2468790" cy="1307301"/>
          </a:xfrm>
        </p:grpSpPr>
        <p:grpSp>
          <p:nvGrpSpPr>
            <p:cNvPr id="3796" name="Google Shape;3796;p28"/>
            <p:cNvGrpSpPr/>
            <p:nvPr/>
          </p:nvGrpSpPr>
          <p:grpSpPr>
            <a:xfrm rot="-5245746">
              <a:off x="241256" y="3958655"/>
              <a:ext cx="952358" cy="1100486"/>
              <a:chOff x="341650" y="1947263"/>
              <a:chExt cx="334000" cy="385950"/>
            </a:xfrm>
          </p:grpSpPr>
          <p:sp>
            <p:nvSpPr>
              <p:cNvPr id="3797" name="Google Shape;3797;p28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8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8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8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8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8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8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8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8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8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7" name="Google Shape;3807;p28"/>
            <p:cNvSpPr/>
            <p:nvPr/>
          </p:nvSpPr>
          <p:spPr>
            <a:xfrm>
              <a:off x="-12300" y="3853449"/>
              <a:ext cx="2468790" cy="1307301"/>
            </a:xfrm>
            <a:custGeom>
              <a:avLst/>
              <a:gdLst/>
              <a:ahLst/>
              <a:cxnLst/>
              <a:rect l="l" t="t" r="r" b="b"/>
              <a:pathLst>
                <a:path w="40343" h="21362" extrusionOk="0">
                  <a:moveTo>
                    <a:pt x="0" y="21362"/>
                  </a:moveTo>
                  <a:lnTo>
                    <a:pt x="0" y="0"/>
                  </a:lnTo>
                  <a:cubicBezTo>
                    <a:pt x="4133" y="11868"/>
                    <a:pt x="16162" y="9368"/>
                    <a:pt x="28255" y="13122"/>
                  </a:cubicBezTo>
                  <a:cubicBezTo>
                    <a:pt x="34869" y="15175"/>
                    <a:pt x="38436" y="18338"/>
                    <a:pt x="40342" y="21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8" name="Google Shape;3808;p28"/>
          <p:cNvSpPr/>
          <p:nvPr/>
        </p:nvSpPr>
        <p:spPr>
          <a:xfrm>
            <a:off x="2957806" y="4559951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28"/>
          <p:cNvSpPr/>
          <p:nvPr/>
        </p:nvSpPr>
        <p:spPr>
          <a:xfrm>
            <a:off x="4284510" y="41308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0" name="Google Shape;3810;p28"/>
          <p:cNvGrpSpPr/>
          <p:nvPr/>
        </p:nvGrpSpPr>
        <p:grpSpPr>
          <a:xfrm>
            <a:off x="4493013" y="2125471"/>
            <a:ext cx="281055" cy="346846"/>
            <a:chOff x="368125" y="2950571"/>
            <a:chExt cx="281055" cy="346846"/>
          </a:xfrm>
        </p:grpSpPr>
        <p:sp>
          <p:nvSpPr>
            <p:cNvPr id="3811" name="Google Shape;3811;p28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3" name="Google Shape;3813;p28"/>
          <p:cNvGrpSpPr/>
          <p:nvPr/>
        </p:nvGrpSpPr>
        <p:grpSpPr>
          <a:xfrm>
            <a:off x="1118074" y="450417"/>
            <a:ext cx="402369" cy="316376"/>
            <a:chOff x="1163250" y="1972063"/>
            <a:chExt cx="106800" cy="83975"/>
          </a:xfrm>
        </p:grpSpPr>
        <p:sp>
          <p:nvSpPr>
            <p:cNvPr id="3814" name="Google Shape;3814;p28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3" name="Google Shape;3823;p28"/>
          <p:cNvSpPr/>
          <p:nvPr/>
        </p:nvSpPr>
        <p:spPr>
          <a:xfrm>
            <a:off x="201775" y="2428389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4" name="Google Shape;3824;p28"/>
          <p:cNvSpPr/>
          <p:nvPr/>
        </p:nvSpPr>
        <p:spPr>
          <a:xfrm>
            <a:off x="4059675" y="6468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5" name="Google Shape;3825;p28"/>
          <p:cNvGrpSpPr/>
          <p:nvPr/>
        </p:nvGrpSpPr>
        <p:grpSpPr>
          <a:xfrm>
            <a:off x="6880169" y="2472313"/>
            <a:ext cx="2274715" cy="2781937"/>
            <a:chOff x="6880169" y="2472313"/>
            <a:chExt cx="2274715" cy="2781937"/>
          </a:xfrm>
        </p:grpSpPr>
        <p:grpSp>
          <p:nvGrpSpPr>
            <p:cNvPr id="3826" name="Google Shape;3826;p28"/>
            <p:cNvGrpSpPr/>
            <p:nvPr/>
          </p:nvGrpSpPr>
          <p:grpSpPr>
            <a:xfrm rot="-5608126" flipH="1">
              <a:off x="6999277" y="3094948"/>
              <a:ext cx="2036487" cy="2155435"/>
              <a:chOff x="3844200" y="3565550"/>
              <a:chExt cx="524325" cy="554950"/>
            </a:xfrm>
          </p:grpSpPr>
          <p:sp>
            <p:nvSpPr>
              <p:cNvPr id="3827" name="Google Shape;3827;p28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8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8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8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8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8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8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8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8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8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8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28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8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8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8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8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8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8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8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8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8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8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8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8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8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8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8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8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8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8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8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8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8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8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8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8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8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8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8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8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8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8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8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8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8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8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8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8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8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8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8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8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8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8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8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8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8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8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8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8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8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8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8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8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8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8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8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8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8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8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8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8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8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8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8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8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8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8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8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8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8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8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8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8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8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8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8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8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8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8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8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8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8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8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8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8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8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8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8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8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8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8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8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8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8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8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8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8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8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8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8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8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8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8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8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8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8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8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8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8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8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8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8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8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8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8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8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8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8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8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8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8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8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8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8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8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8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8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8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8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8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8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8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8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8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8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8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8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8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8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8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8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8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8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8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8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8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8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8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8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8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8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8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8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8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8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8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8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8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8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8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8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8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8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8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8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8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8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8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8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8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8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8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8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8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8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8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8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8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8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8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8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8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8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8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8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8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8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8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8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8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8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8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8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8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8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8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8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8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28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28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8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8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8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8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8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8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8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8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8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8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8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8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8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8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8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8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8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8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8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8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8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8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8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8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8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8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8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8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8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8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8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8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8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8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8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8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8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8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8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8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8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8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8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8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8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8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8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8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8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8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8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8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8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8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8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8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8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8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8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8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8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8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8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8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8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8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8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8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8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8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8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8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8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8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8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8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8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8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8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8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8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8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8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8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8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8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8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8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8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8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8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8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28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28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28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8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8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8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8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8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8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8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8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4" name="Google Shape;4214;p28"/>
            <p:cNvSpPr/>
            <p:nvPr/>
          </p:nvSpPr>
          <p:spPr>
            <a:xfrm>
              <a:off x="7749041" y="247231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5" name="Google Shape;4215;p28"/>
          <p:cNvSpPr/>
          <p:nvPr/>
        </p:nvSpPr>
        <p:spPr>
          <a:xfrm>
            <a:off x="8516694" y="513406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6" name="Google Shape;4216;p28"/>
          <p:cNvSpPr/>
          <p:nvPr/>
        </p:nvSpPr>
        <p:spPr>
          <a:xfrm>
            <a:off x="5447784" y="231476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Google Shape;4217;p28"/>
          <p:cNvSpPr/>
          <p:nvPr/>
        </p:nvSpPr>
        <p:spPr>
          <a:xfrm>
            <a:off x="5623574" y="7668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Google Shape;4219;p29"/>
          <p:cNvSpPr txBox="1">
            <a:spLocks noGrp="1"/>
          </p:cNvSpPr>
          <p:nvPr>
            <p:ph type="subTitle" idx="1"/>
          </p:nvPr>
        </p:nvSpPr>
        <p:spPr>
          <a:xfrm>
            <a:off x="717425" y="2713625"/>
            <a:ext cx="3603900" cy="8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0" name="Google Shape;4220;p29"/>
          <p:cNvSpPr txBox="1">
            <a:spLocks noGrp="1"/>
          </p:cNvSpPr>
          <p:nvPr>
            <p:ph type="title"/>
          </p:nvPr>
        </p:nvSpPr>
        <p:spPr>
          <a:xfrm>
            <a:off x="717425" y="1801775"/>
            <a:ext cx="33591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21" name="Google Shape;4221;p29"/>
          <p:cNvGrpSpPr/>
          <p:nvPr/>
        </p:nvGrpSpPr>
        <p:grpSpPr>
          <a:xfrm>
            <a:off x="-19194" y="-29871"/>
            <a:ext cx="1915602" cy="1690448"/>
            <a:chOff x="-19194" y="-29871"/>
            <a:chExt cx="1915602" cy="1690448"/>
          </a:xfrm>
        </p:grpSpPr>
        <p:sp>
          <p:nvSpPr>
            <p:cNvPr id="4222" name="Google Shape;4222;p29"/>
            <p:cNvSpPr/>
            <p:nvPr/>
          </p:nvSpPr>
          <p:spPr>
            <a:xfrm rot="-5400000" flipH="1">
              <a:off x="93383" y="-142448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 rot="-5400000" flipH="1">
              <a:off x="-66475" y="26365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4" name="Google Shape;4224;p29"/>
          <p:cNvSpPr/>
          <p:nvPr/>
        </p:nvSpPr>
        <p:spPr>
          <a:xfrm>
            <a:off x="-19212" y="3760378"/>
            <a:ext cx="2677161" cy="1417636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5" name="Google Shape;4225;p29"/>
          <p:cNvSpPr/>
          <p:nvPr/>
        </p:nvSpPr>
        <p:spPr>
          <a:xfrm>
            <a:off x="7486218" y="4211862"/>
            <a:ext cx="1671029" cy="952367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6" name="Google Shape;4226;p29"/>
          <p:cNvSpPr/>
          <p:nvPr/>
        </p:nvSpPr>
        <p:spPr>
          <a:xfrm>
            <a:off x="3310431" y="39512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7" name="Google Shape;4227;p29"/>
          <p:cNvSpPr/>
          <p:nvPr/>
        </p:nvSpPr>
        <p:spPr>
          <a:xfrm>
            <a:off x="380235" y="37422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8" name="Google Shape;4228;p29"/>
          <p:cNvSpPr/>
          <p:nvPr/>
        </p:nvSpPr>
        <p:spPr>
          <a:xfrm>
            <a:off x="6249644" y="400213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9" name="Google Shape;4229;p29"/>
          <p:cNvSpPr/>
          <p:nvPr/>
        </p:nvSpPr>
        <p:spPr>
          <a:xfrm>
            <a:off x="5470959" y="45673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0" name="Google Shape;4230;p29"/>
          <p:cNvGrpSpPr/>
          <p:nvPr/>
        </p:nvGrpSpPr>
        <p:grpSpPr>
          <a:xfrm>
            <a:off x="4076525" y="300534"/>
            <a:ext cx="281055" cy="346846"/>
            <a:chOff x="368125" y="2950571"/>
            <a:chExt cx="281055" cy="346846"/>
          </a:xfrm>
        </p:grpSpPr>
        <p:sp>
          <p:nvSpPr>
            <p:cNvPr id="4231" name="Google Shape;4231;p2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29"/>
          <p:cNvGrpSpPr/>
          <p:nvPr/>
        </p:nvGrpSpPr>
        <p:grpSpPr>
          <a:xfrm>
            <a:off x="2318199" y="858755"/>
            <a:ext cx="402369" cy="316376"/>
            <a:chOff x="1163250" y="1972063"/>
            <a:chExt cx="106800" cy="83975"/>
          </a:xfrm>
        </p:grpSpPr>
        <p:sp>
          <p:nvSpPr>
            <p:cNvPr id="4234" name="Google Shape;4234;p29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3" name="Google Shape;4243;p29"/>
          <p:cNvSpPr/>
          <p:nvPr/>
        </p:nvSpPr>
        <p:spPr>
          <a:xfrm>
            <a:off x="8255088" y="363614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4" name="Google Shape;4244;p29"/>
          <p:cNvSpPr/>
          <p:nvPr/>
        </p:nvSpPr>
        <p:spPr>
          <a:xfrm>
            <a:off x="656200" y="110391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5" name="Google Shape;4245;p29"/>
          <p:cNvSpPr/>
          <p:nvPr/>
        </p:nvSpPr>
        <p:spPr>
          <a:xfrm>
            <a:off x="1219199" y="43235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_1_1">
    <p:spTree>
      <p:nvGrpSpPr>
        <p:cNvPr id="1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p30"/>
          <p:cNvSpPr txBox="1">
            <a:spLocks noGrp="1"/>
          </p:cNvSpPr>
          <p:nvPr>
            <p:ph type="subTitle" idx="1"/>
          </p:nvPr>
        </p:nvSpPr>
        <p:spPr>
          <a:xfrm>
            <a:off x="793625" y="1342013"/>
            <a:ext cx="2536200" cy="11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8" name="Google Shape;4248;p30"/>
          <p:cNvSpPr txBox="1">
            <a:spLocks noGrp="1"/>
          </p:cNvSpPr>
          <p:nvPr>
            <p:ph type="title"/>
          </p:nvPr>
        </p:nvSpPr>
        <p:spPr>
          <a:xfrm>
            <a:off x="793625" y="430175"/>
            <a:ext cx="3529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49" name="Google Shape;4249;p30"/>
          <p:cNvSpPr txBox="1"/>
          <p:nvPr/>
        </p:nvSpPr>
        <p:spPr>
          <a:xfrm>
            <a:off x="793625" y="3645000"/>
            <a:ext cx="430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rPr>
              <a:t>CRÉDITS: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Ce modèle de présentation a été créé par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comprenant des icônes de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des infographies et des images de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et des illustrations de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4250" name="Google Shape;4250;p30"/>
          <p:cNvGrpSpPr/>
          <p:nvPr/>
        </p:nvGrpSpPr>
        <p:grpSpPr>
          <a:xfrm>
            <a:off x="6928153" y="-123"/>
            <a:ext cx="2245646" cy="5172024"/>
            <a:chOff x="6914326" y="-123"/>
            <a:chExt cx="2245646" cy="5172024"/>
          </a:xfrm>
        </p:grpSpPr>
        <p:grpSp>
          <p:nvGrpSpPr>
            <p:cNvPr id="4251" name="Google Shape;4251;p30"/>
            <p:cNvGrpSpPr/>
            <p:nvPr/>
          </p:nvGrpSpPr>
          <p:grpSpPr>
            <a:xfrm>
              <a:off x="7123441" y="2793741"/>
              <a:ext cx="2036531" cy="2155481"/>
              <a:chOff x="3844200" y="3565550"/>
              <a:chExt cx="524325" cy="554950"/>
            </a:xfrm>
          </p:grpSpPr>
          <p:sp>
            <p:nvSpPr>
              <p:cNvPr id="4252" name="Google Shape;4252;p30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30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30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30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30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30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30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30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30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30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30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30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30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30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30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30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30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30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30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30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30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30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30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30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30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30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30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30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30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30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30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30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30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30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30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30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30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30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30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30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30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30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30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30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30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30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30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30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30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30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30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30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30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30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30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30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30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30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30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30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30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30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30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30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30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30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30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30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30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30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30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30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30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30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30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30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30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30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30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30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30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30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30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30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30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30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30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30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30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30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30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30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30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30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30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0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0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0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0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0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0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0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30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30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30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30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30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30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30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30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30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30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30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30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30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30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30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30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30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30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30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30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30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30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30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30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30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30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30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30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30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30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30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30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30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30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30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30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30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30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30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30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30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30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30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30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30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30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30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30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30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30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30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30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30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30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30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30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30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30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30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30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30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30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30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30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30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30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30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30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30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30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30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30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30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30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30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30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30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30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30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30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30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30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30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30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30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30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30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30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30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30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30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30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30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30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30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30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30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30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30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30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30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30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30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30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30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30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30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30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30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30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30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30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30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30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30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30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30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30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30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30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30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30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30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30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30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30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30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30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30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30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30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30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30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30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30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30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30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30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30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30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30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30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0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0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0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0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30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30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30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30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30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30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30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30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30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30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30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30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30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30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30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30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30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30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30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30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30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30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30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30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30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30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30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30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30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30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30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30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30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30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30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30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30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30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30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30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30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30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30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30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30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30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30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30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30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30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30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0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30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30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0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0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0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0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0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30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30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30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30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30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30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30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30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30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30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30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30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30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30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30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30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30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30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30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30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30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30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0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0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0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0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0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0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0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0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0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0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0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0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0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30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30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0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0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0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0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30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30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30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0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30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30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0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0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30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30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30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30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30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30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30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30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30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30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30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30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30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30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30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30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30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30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30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30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30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30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30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30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30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30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30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30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30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30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30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9" name="Google Shape;4639;p30"/>
            <p:cNvSpPr/>
            <p:nvPr/>
          </p:nvSpPr>
          <p:spPr>
            <a:xfrm>
              <a:off x="7655008" y="-123"/>
              <a:ext cx="1502780" cy="3260198"/>
            </a:xfrm>
            <a:custGeom>
              <a:avLst/>
              <a:gdLst/>
              <a:ahLst/>
              <a:cxnLst/>
              <a:rect l="l" t="t" r="r" b="b"/>
              <a:pathLst>
                <a:path w="17156" h="37219" extrusionOk="0">
                  <a:moveTo>
                    <a:pt x="17052" y="0"/>
                  </a:moveTo>
                  <a:lnTo>
                    <a:pt x="0" y="0"/>
                  </a:lnTo>
                  <a:cubicBezTo>
                    <a:pt x="270" y="3108"/>
                    <a:pt x="1707" y="9072"/>
                    <a:pt x="8398" y="13045"/>
                  </a:cubicBezTo>
                  <a:cubicBezTo>
                    <a:pt x="17155" y="18241"/>
                    <a:pt x="11155" y="31488"/>
                    <a:pt x="17052" y="372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0"/>
            <p:cNvSpPr/>
            <p:nvPr/>
          </p:nvSpPr>
          <p:spPr>
            <a:xfrm>
              <a:off x="6914326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1" name="Google Shape;4641;p30"/>
          <p:cNvSpPr/>
          <p:nvPr/>
        </p:nvSpPr>
        <p:spPr>
          <a:xfrm rot="5400000" flipH="1">
            <a:off x="-514962" y="3243437"/>
            <a:ext cx="2435423" cy="1421502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30"/>
          <p:cNvSpPr/>
          <p:nvPr/>
        </p:nvSpPr>
        <p:spPr>
          <a:xfrm>
            <a:off x="4928131" y="465591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30"/>
          <p:cNvSpPr/>
          <p:nvPr/>
        </p:nvSpPr>
        <p:spPr>
          <a:xfrm>
            <a:off x="7550485" y="3055502"/>
            <a:ext cx="92141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30"/>
          <p:cNvSpPr/>
          <p:nvPr/>
        </p:nvSpPr>
        <p:spPr>
          <a:xfrm>
            <a:off x="331894" y="112128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30"/>
          <p:cNvSpPr/>
          <p:nvPr/>
        </p:nvSpPr>
        <p:spPr>
          <a:xfrm>
            <a:off x="7888322" y="58796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6" name="Google Shape;4646;p30"/>
          <p:cNvGrpSpPr/>
          <p:nvPr/>
        </p:nvGrpSpPr>
        <p:grpSpPr>
          <a:xfrm>
            <a:off x="286612" y="3619521"/>
            <a:ext cx="281055" cy="346846"/>
            <a:chOff x="368125" y="2950571"/>
            <a:chExt cx="281055" cy="346846"/>
          </a:xfrm>
        </p:grpSpPr>
        <p:sp>
          <p:nvSpPr>
            <p:cNvPr id="4647" name="Google Shape;4647;p30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0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0"/>
          <p:cNvGrpSpPr/>
          <p:nvPr/>
        </p:nvGrpSpPr>
        <p:grpSpPr>
          <a:xfrm>
            <a:off x="3603386" y="1891517"/>
            <a:ext cx="402369" cy="316376"/>
            <a:chOff x="1163250" y="1972063"/>
            <a:chExt cx="106800" cy="83975"/>
          </a:xfrm>
        </p:grpSpPr>
        <p:sp>
          <p:nvSpPr>
            <p:cNvPr id="4650" name="Google Shape;4650;p30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0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0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0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0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0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0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0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9" name="Google Shape;4659;p30"/>
          <p:cNvSpPr/>
          <p:nvPr/>
        </p:nvSpPr>
        <p:spPr>
          <a:xfrm>
            <a:off x="4430800" y="430176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30"/>
          <p:cNvSpPr/>
          <p:nvPr/>
        </p:nvSpPr>
        <p:spPr>
          <a:xfrm>
            <a:off x="4740850" y="23573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30"/>
          <p:cNvSpPr/>
          <p:nvPr/>
        </p:nvSpPr>
        <p:spPr>
          <a:xfrm>
            <a:off x="7825511" y="19627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17425" y="1213900"/>
            <a:ext cx="77091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1" name="Google Shape;471;p4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4"/>
          <p:cNvSpPr/>
          <p:nvPr/>
        </p:nvSpPr>
        <p:spPr>
          <a:xfrm rot="10800000" flipH="1">
            <a:off x="-6899" y="3893699"/>
            <a:ext cx="1775117" cy="1277426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4"/>
          <p:cNvGrpSpPr/>
          <p:nvPr/>
        </p:nvGrpSpPr>
        <p:grpSpPr>
          <a:xfrm>
            <a:off x="6154029" y="-6878"/>
            <a:ext cx="3010666" cy="1569939"/>
            <a:chOff x="6154029" y="-6878"/>
            <a:chExt cx="3010666" cy="1569939"/>
          </a:xfrm>
        </p:grpSpPr>
        <p:sp>
          <p:nvSpPr>
            <p:cNvPr id="474" name="Google Shape;474;p4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4"/>
          <p:cNvSpPr/>
          <p:nvPr/>
        </p:nvSpPr>
        <p:spPr>
          <a:xfrm>
            <a:off x="8360997" y="2640888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"/>
          <p:cNvSpPr/>
          <p:nvPr/>
        </p:nvSpPr>
        <p:spPr>
          <a:xfrm>
            <a:off x="492236" y="333295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4"/>
          <p:cNvGrpSpPr/>
          <p:nvPr/>
        </p:nvGrpSpPr>
        <p:grpSpPr>
          <a:xfrm>
            <a:off x="7263711" y="4447292"/>
            <a:ext cx="402369" cy="316376"/>
            <a:chOff x="1163250" y="1972063"/>
            <a:chExt cx="106800" cy="83975"/>
          </a:xfrm>
        </p:grpSpPr>
        <p:sp>
          <p:nvSpPr>
            <p:cNvPr id="479" name="Google Shape;479;p4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3" name="Google Shape;4663;p31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4664" name="Google Shape;4664;p31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4665" name="Google Shape;4665;p31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31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31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31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31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31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31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31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31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31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5" name="Google Shape;4675;p31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1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7" name="Google Shape;4677;p31"/>
          <p:cNvSpPr/>
          <p:nvPr/>
        </p:nvSpPr>
        <p:spPr>
          <a:xfrm>
            <a:off x="-14275" y="4083834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8" name="Google Shape;4678;p31"/>
          <p:cNvGrpSpPr/>
          <p:nvPr/>
        </p:nvGrpSpPr>
        <p:grpSpPr>
          <a:xfrm>
            <a:off x="6928153" y="-12998"/>
            <a:ext cx="2247425" cy="5184899"/>
            <a:chOff x="6928153" y="-12998"/>
            <a:chExt cx="2247425" cy="5184899"/>
          </a:xfrm>
        </p:grpSpPr>
        <p:grpSp>
          <p:nvGrpSpPr>
            <p:cNvPr id="4679" name="Google Shape;4679;p31"/>
            <p:cNvGrpSpPr/>
            <p:nvPr/>
          </p:nvGrpSpPr>
          <p:grpSpPr>
            <a:xfrm>
              <a:off x="7123441" y="-12998"/>
              <a:ext cx="2052136" cy="4962220"/>
              <a:chOff x="7123441" y="-12998"/>
              <a:chExt cx="2052136" cy="4962220"/>
            </a:xfrm>
          </p:grpSpPr>
          <p:sp>
            <p:nvSpPr>
              <p:cNvPr id="4680" name="Google Shape;4680;p31"/>
              <p:cNvSpPr/>
              <p:nvPr/>
            </p:nvSpPr>
            <p:spPr>
              <a:xfrm>
                <a:off x="7672798" y="-12998"/>
                <a:ext cx="1502780" cy="3260198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37219" extrusionOk="0">
                    <a:moveTo>
                      <a:pt x="17052" y="0"/>
                    </a:moveTo>
                    <a:lnTo>
                      <a:pt x="0" y="0"/>
                    </a:lnTo>
                    <a:cubicBezTo>
                      <a:pt x="270" y="3108"/>
                      <a:pt x="1707" y="9072"/>
                      <a:pt x="8398" y="13045"/>
                    </a:cubicBezTo>
                    <a:cubicBezTo>
                      <a:pt x="17155" y="18241"/>
                      <a:pt x="11155" y="31488"/>
                      <a:pt x="17052" y="372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1" name="Google Shape;4681;p31"/>
              <p:cNvGrpSpPr/>
              <p:nvPr/>
            </p:nvGrpSpPr>
            <p:grpSpPr>
              <a:xfrm>
                <a:off x="7123441" y="2793741"/>
                <a:ext cx="2036531" cy="2155481"/>
                <a:chOff x="3844200" y="3565550"/>
                <a:chExt cx="524325" cy="554950"/>
              </a:xfrm>
            </p:grpSpPr>
            <p:sp>
              <p:nvSpPr>
                <p:cNvPr id="4682" name="Google Shape;4682;p31"/>
                <p:cNvSpPr/>
                <p:nvPr/>
              </p:nvSpPr>
              <p:spPr>
                <a:xfrm>
                  <a:off x="3937150" y="41058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9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2"/>
                      </a:cubicBezTo>
                      <a:cubicBezTo>
                        <a:pt x="302" y="483"/>
                        <a:pt x="312" y="483"/>
                        <a:pt x="320" y="483"/>
                      </a:cubicBezTo>
                      <a:cubicBezTo>
                        <a:pt x="520" y="483"/>
                        <a:pt x="638" y="250"/>
                        <a:pt x="509" y="93"/>
                      </a:cubicBezTo>
                      <a:cubicBezTo>
                        <a:pt x="461" y="32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3" name="Google Shape;4683;p31"/>
                <p:cNvSpPr/>
                <p:nvPr/>
              </p:nvSpPr>
              <p:spPr>
                <a:xfrm>
                  <a:off x="3923900" y="408937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5" y="0"/>
                      </a:moveTo>
                      <a:cubicBezTo>
                        <a:pt x="254" y="0"/>
                        <a:pt x="202" y="17"/>
                        <a:pt x="158" y="51"/>
                      </a:cubicBezTo>
                      <a:cubicBezTo>
                        <a:pt x="0" y="183"/>
                        <a:pt x="74" y="440"/>
                        <a:pt x="280" y="463"/>
                      </a:cubicBezTo>
                      <a:cubicBezTo>
                        <a:pt x="289" y="464"/>
                        <a:pt x="298" y="464"/>
                        <a:pt x="307" y="464"/>
                      </a:cubicBezTo>
                      <a:cubicBezTo>
                        <a:pt x="497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4" name="Google Shape;4684;p31"/>
                <p:cNvSpPr/>
                <p:nvPr/>
              </p:nvSpPr>
              <p:spPr>
                <a:xfrm>
                  <a:off x="3910575" y="4072850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7" y="0"/>
                      </a:moveTo>
                      <a:cubicBezTo>
                        <a:pt x="247" y="0"/>
                        <a:pt x="196" y="17"/>
                        <a:pt x="154" y="50"/>
                      </a:cubicBezTo>
                      <a:cubicBezTo>
                        <a:pt x="0" y="176"/>
                        <a:pt x="74" y="423"/>
                        <a:pt x="273" y="445"/>
                      </a:cubicBezTo>
                      <a:cubicBezTo>
                        <a:pt x="281" y="446"/>
                        <a:pt x="289" y="447"/>
                        <a:pt x="296" y="447"/>
                      </a:cubicBezTo>
                      <a:cubicBezTo>
                        <a:pt x="479" y="447"/>
                        <a:pt x="590" y="230"/>
                        <a:pt x="469" y="82"/>
                      </a:cubicBezTo>
                      <a:cubicBezTo>
                        <a:pt x="426" y="28"/>
                        <a:pt x="362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5" name="Google Shape;4685;p31"/>
                <p:cNvSpPr/>
                <p:nvPr/>
              </p:nvSpPr>
              <p:spPr>
                <a:xfrm>
                  <a:off x="3897300" y="405627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70"/>
                        <a:pt x="71" y="408"/>
                        <a:pt x="261" y="427"/>
                      </a:cubicBezTo>
                      <a:cubicBezTo>
                        <a:pt x="269" y="428"/>
                        <a:pt x="277" y="428"/>
                        <a:pt x="284" y="428"/>
                      </a:cubicBezTo>
                      <a:cubicBezTo>
                        <a:pt x="460" y="428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6" name="Google Shape;4686;p31"/>
                <p:cNvSpPr/>
                <p:nvPr/>
              </p:nvSpPr>
              <p:spPr>
                <a:xfrm>
                  <a:off x="3884050" y="403977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7" name="Google Shape;4687;p31"/>
                <p:cNvSpPr/>
                <p:nvPr/>
              </p:nvSpPr>
              <p:spPr>
                <a:xfrm>
                  <a:off x="3870800" y="402320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7" y="0"/>
                      </a:moveTo>
                      <a:cubicBezTo>
                        <a:pt x="214" y="0"/>
                        <a:pt x="171" y="15"/>
                        <a:pt x="135" y="44"/>
                      </a:cubicBezTo>
                      <a:cubicBezTo>
                        <a:pt x="0" y="153"/>
                        <a:pt x="64" y="371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8" name="Google Shape;4688;p31"/>
                <p:cNvSpPr/>
                <p:nvPr/>
              </p:nvSpPr>
              <p:spPr>
                <a:xfrm>
                  <a:off x="3857450" y="400670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2" y="42"/>
                      </a:cubicBezTo>
                      <a:cubicBezTo>
                        <a:pt x="1" y="144"/>
                        <a:pt x="65" y="353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9" name="Google Shape;4689;p31"/>
                <p:cNvSpPr/>
                <p:nvPr/>
              </p:nvSpPr>
              <p:spPr>
                <a:xfrm>
                  <a:off x="3844200" y="3990175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5" y="1"/>
                      </a:moveTo>
                      <a:cubicBezTo>
                        <a:pt x="196" y="1"/>
                        <a:pt x="156" y="14"/>
                        <a:pt x="123" y="41"/>
                      </a:cubicBezTo>
                      <a:cubicBezTo>
                        <a:pt x="0" y="137"/>
                        <a:pt x="58" y="336"/>
                        <a:pt x="216" y="352"/>
                      </a:cubicBezTo>
                      <a:cubicBezTo>
                        <a:pt x="222" y="353"/>
                        <a:pt x="229" y="353"/>
                        <a:pt x="235" y="353"/>
                      </a:cubicBezTo>
                      <a:cubicBezTo>
                        <a:pt x="381" y="353"/>
                        <a:pt x="465" y="183"/>
                        <a:pt x="370" y="66"/>
                      </a:cubicBezTo>
                      <a:cubicBezTo>
                        <a:pt x="336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0" name="Google Shape;4690;p31"/>
                <p:cNvSpPr/>
                <p:nvPr/>
              </p:nvSpPr>
              <p:spPr>
                <a:xfrm>
                  <a:off x="3968325" y="4107900"/>
                  <a:ext cx="1652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4" extrusionOk="0">
                      <a:moveTo>
                        <a:pt x="330" y="0"/>
                      </a:moveTo>
                      <a:cubicBezTo>
                        <a:pt x="275" y="0"/>
                        <a:pt x="220" y="18"/>
                        <a:pt x="174" y="56"/>
                      </a:cubicBezTo>
                      <a:cubicBezTo>
                        <a:pt x="1" y="197"/>
                        <a:pt x="84" y="480"/>
                        <a:pt x="306" y="503"/>
                      </a:cubicBezTo>
                      <a:cubicBezTo>
                        <a:pt x="315" y="503"/>
                        <a:pt x="324" y="504"/>
                        <a:pt x="333" y="504"/>
                      </a:cubicBezTo>
                      <a:cubicBezTo>
                        <a:pt x="539" y="504"/>
                        <a:pt x="660" y="261"/>
                        <a:pt x="528" y="94"/>
                      </a:cubicBezTo>
                      <a:cubicBezTo>
                        <a:pt x="477" y="32"/>
                        <a:pt x="403" y="0"/>
                        <a:pt x="3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1" name="Google Shape;4691;p31"/>
                <p:cNvSpPr/>
                <p:nvPr/>
              </p:nvSpPr>
              <p:spPr>
                <a:xfrm>
                  <a:off x="3955075" y="409140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4" y="0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6" y="483"/>
                        <a:pt x="634" y="249"/>
                        <a:pt x="505" y="89"/>
                      </a:cubicBezTo>
                      <a:cubicBezTo>
                        <a:pt x="457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2" name="Google Shape;4692;p31"/>
                <p:cNvSpPr/>
                <p:nvPr/>
              </p:nvSpPr>
              <p:spPr>
                <a:xfrm>
                  <a:off x="3941725" y="4074825"/>
                  <a:ext cx="154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8" extrusionOk="0">
                      <a:moveTo>
                        <a:pt x="309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3" y="467"/>
                        <a:pt x="302" y="468"/>
                        <a:pt x="310" y="468"/>
                      </a:cubicBezTo>
                      <a:cubicBezTo>
                        <a:pt x="501" y="468"/>
                        <a:pt x="615" y="241"/>
                        <a:pt x="489" y="87"/>
                      </a:cubicBezTo>
                      <a:cubicBezTo>
                        <a:pt x="444" y="31"/>
                        <a:pt x="377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3" name="Google Shape;4693;p31"/>
                <p:cNvSpPr/>
                <p:nvPr/>
              </p:nvSpPr>
              <p:spPr>
                <a:xfrm>
                  <a:off x="3928475" y="4058325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4" name="Google Shape;4694;p31"/>
                <p:cNvSpPr/>
                <p:nvPr/>
              </p:nvSpPr>
              <p:spPr>
                <a:xfrm>
                  <a:off x="3915225" y="404180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0" y="167"/>
                        <a:pt x="71" y="405"/>
                        <a:pt x="261" y="428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5" name="Google Shape;4695;p31"/>
                <p:cNvSpPr/>
                <p:nvPr/>
              </p:nvSpPr>
              <p:spPr>
                <a:xfrm>
                  <a:off x="3901975" y="4025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6" y="410"/>
                        <a:pt x="263" y="411"/>
                        <a:pt x="271" y="411"/>
                      </a:cubicBezTo>
                      <a:cubicBezTo>
                        <a:pt x="440" y="411"/>
                        <a:pt x="538" y="214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6" name="Google Shape;4696;p31"/>
                <p:cNvSpPr/>
                <p:nvPr/>
              </p:nvSpPr>
              <p:spPr>
                <a:xfrm>
                  <a:off x="3888625" y="4008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7" name="Google Shape;4697;p31"/>
                <p:cNvSpPr/>
                <p:nvPr/>
              </p:nvSpPr>
              <p:spPr>
                <a:xfrm>
                  <a:off x="3875375" y="3992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8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0" y="373"/>
                        <a:pt x="491" y="193"/>
                        <a:pt x="392" y="70"/>
                      </a:cubicBezTo>
                      <a:cubicBezTo>
                        <a:pt x="356" y="25"/>
                        <a:pt x="302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8" name="Google Shape;4698;p31"/>
                <p:cNvSpPr/>
                <p:nvPr/>
              </p:nvSpPr>
              <p:spPr>
                <a:xfrm>
                  <a:off x="3862125" y="3975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3"/>
                        <a:pt x="122" y="39"/>
                      </a:cubicBezTo>
                      <a:cubicBezTo>
                        <a:pt x="0" y="139"/>
                        <a:pt x="58" y="335"/>
                        <a:pt x="215" y="354"/>
                      </a:cubicBezTo>
                      <a:cubicBezTo>
                        <a:pt x="222" y="355"/>
                        <a:pt x="228" y="355"/>
                        <a:pt x="235" y="355"/>
                      </a:cubicBezTo>
                      <a:cubicBezTo>
                        <a:pt x="381" y="355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9" name="Google Shape;4699;p31"/>
                <p:cNvSpPr/>
                <p:nvPr/>
              </p:nvSpPr>
              <p:spPr>
                <a:xfrm>
                  <a:off x="3848850" y="395915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3" y="0"/>
                      </a:moveTo>
                      <a:cubicBezTo>
                        <a:pt x="185" y="0"/>
                        <a:pt x="148" y="13"/>
                        <a:pt x="117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0"/>
                      </a:cubicBezTo>
                      <a:cubicBezTo>
                        <a:pt x="319" y="21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0" name="Google Shape;4700;p31"/>
                <p:cNvSpPr/>
                <p:nvPr/>
              </p:nvSpPr>
              <p:spPr>
                <a:xfrm>
                  <a:off x="3986250" y="4093425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1" y="477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57"/>
                        <a:pt x="527" y="92"/>
                      </a:cubicBezTo>
                      <a:cubicBezTo>
                        <a:pt x="476" y="32"/>
                        <a:pt x="404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1" name="Google Shape;4701;p31"/>
                <p:cNvSpPr/>
                <p:nvPr/>
              </p:nvSpPr>
              <p:spPr>
                <a:xfrm>
                  <a:off x="3973000" y="4076850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92"/>
                        <a:pt x="80" y="459"/>
                        <a:pt x="293" y="482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3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2" name="Google Shape;4702;p31"/>
                <p:cNvSpPr/>
                <p:nvPr/>
              </p:nvSpPr>
              <p:spPr>
                <a:xfrm>
                  <a:off x="3959650" y="4060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1"/>
                      </a:moveTo>
                      <a:cubicBezTo>
                        <a:pt x="256" y="1"/>
                        <a:pt x="204" y="18"/>
                        <a:pt x="161" y="52"/>
                      </a:cubicBezTo>
                      <a:cubicBezTo>
                        <a:pt x="1" y="184"/>
                        <a:pt x="78" y="441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3" y="31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3" name="Google Shape;4703;p31"/>
                <p:cNvSpPr/>
                <p:nvPr/>
              </p:nvSpPr>
              <p:spPr>
                <a:xfrm>
                  <a:off x="3946400" y="4043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2"/>
                      </a:cubicBezTo>
                      <a:cubicBezTo>
                        <a:pt x="0" y="177"/>
                        <a:pt x="74" y="425"/>
                        <a:pt x="270" y="444"/>
                      </a:cubicBezTo>
                      <a:cubicBezTo>
                        <a:pt x="280" y="445"/>
                        <a:pt x="289" y="446"/>
                        <a:pt x="297" y="446"/>
                      </a:cubicBezTo>
                      <a:cubicBezTo>
                        <a:pt x="480" y="446"/>
                        <a:pt x="586" y="231"/>
                        <a:pt x="470" y="84"/>
                      </a:cubicBezTo>
                      <a:cubicBezTo>
                        <a:pt x="424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4" name="Google Shape;4704;p31"/>
                <p:cNvSpPr/>
                <p:nvPr/>
              </p:nvSpPr>
              <p:spPr>
                <a:xfrm>
                  <a:off x="3933150" y="4027275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70"/>
                        <a:pt x="71" y="408"/>
                        <a:pt x="260" y="427"/>
                      </a:cubicBezTo>
                      <a:cubicBezTo>
                        <a:pt x="268" y="428"/>
                        <a:pt x="276" y="428"/>
                        <a:pt x="284" y="428"/>
                      </a:cubicBezTo>
                      <a:cubicBezTo>
                        <a:pt x="459" y="428"/>
                        <a:pt x="564" y="222"/>
                        <a:pt x="447" y="80"/>
                      </a:cubicBezTo>
                      <a:cubicBezTo>
                        <a:pt x="405" y="27"/>
                        <a:pt x="343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5" name="Google Shape;4705;p31"/>
                <p:cNvSpPr/>
                <p:nvPr/>
              </p:nvSpPr>
              <p:spPr>
                <a:xfrm>
                  <a:off x="3919800" y="4010775"/>
                  <a:ext cx="1355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7" extrusionOk="0">
                      <a:moveTo>
                        <a:pt x="274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58"/>
                        <a:pt x="71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3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6" name="Google Shape;4706;p31"/>
                <p:cNvSpPr/>
                <p:nvPr/>
              </p:nvSpPr>
              <p:spPr>
                <a:xfrm>
                  <a:off x="3906550" y="3994200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91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7" name="Google Shape;4707;p31"/>
                <p:cNvSpPr/>
                <p:nvPr/>
              </p:nvSpPr>
              <p:spPr>
                <a:xfrm>
                  <a:off x="3893300" y="397770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4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4"/>
                        <a:pt x="61" y="353"/>
                        <a:pt x="228" y="373"/>
                      </a:cubicBezTo>
                      <a:cubicBezTo>
                        <a:pt x="235" y="373"/>
                        <a:pt x="241" y="373"/>
                        <a:pt x="248" y="373"/>
                      </a:cubicBezTo>
                      <a:cubicBezTo>
                        <a:pt x="400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8" name="Google Shape;4708;p31"/>
                <p:cNvSpPr/>
                <p:nvPr/>
              </p:nvSpPr>
              <p:spPr>
                <a:xfrm>
                  <a:off x="3880025" y="396115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3" y="0"/>
                      </a:moveTo>
                      <a:cubicBezTo>
                        <a:pt x="194" y="0"/>
                        <a:pt x="155" y="14"/>
                        <a:pt x="123" y="41"/>
                      </a:cubicBezTo>
                      <a:cubicBezTo>
                        <a:pt x="1" y="138"/>
                        <a:pt x="59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78" y="354"/>
                        <a:pt x="466" y="184"/>
                        <a:pt x="370" y="67"/>
                      </a:cubicBezTo>
                      <a:cubicBezTo>
                        <a:pt x="336" y="23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9" name="Google Shape;4709;p31"/>
                <p:cNvSpPr/>
                <p:nvPr/>
              </p:nvSpPr>
              <p:spPr>
                <a:xfrm>
                  <a:off x="3866775" y="3944625"/>
                  <a:ext cx="110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4" extrusionOk="0">
                      <a:moveTo>
                        <a:pt x="219" y="1"/>
                      </a:moveTo>
                      <a:cubicBezTo>
                        <a:pt x="182" y="1"/>
                        <a:pt x="144" y="13"/>
                        <a:pt x="113" y="37"/>
                      </a:cubicBezTo>
                      <a:cubicBezTo>
                        <a:pt x="1" y="130"/>
                        <a:pt x="55" y="317"/>
                        <a:pt x="203" y="333"/>
                      </a:cubicBezTo>
                      <a:cubicBezTo>
                        <a:pt x="210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68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0" name="Google Shape;4710;p31"/>
                <p:cNvSpPr/>
                <p:nvPr/>
              </p:nvSpPr>
              <p:spPr>
                <a:xfrm>
                  <a:off x="3853450" y="3928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1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9" y="317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9"/>
                      </a:cubicBezTo>
                      <a:cubicBezTo>
                        <a:pt x="302" y="21"/>
                        <a:pt x="257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1" name="Google Shape;4711;p31"/>
                <p:cNvSpPr/>
                <p:nvPr/>
              </p:nvSpPr>
              <p:spPr>
                <a:xfrm>
                  <a:off x="4017350" y="4095400"/>
                  <a:ext cx="1720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3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8"/>
                      </a:cubicBezTo>
                      <a:cubicBezTo>
                        <a:pt x="0" y="202"/>
                        <a:pt x="87" y="495"/>
                        <a:pt x="318" y="520"/>
                      </a:cubicBezTo>
                      <a:cubicBezTo>
                        <a:pt x="329" y="522"/>
                        <a:pt x="339" y="522"/>
                        <a:pt x="349" y="522"/>
                      </a:cubicBezTo>
                      <a:cubicBezTo>
                        <a:pt x="559" y="522"/>
                        <a:pt x="688" y="271"/>
                        <a:pt x="550" y="99"/>
                      </a:cubicBezTo>
                      <a:cubicBezTo>
                        <a:pt x="498" y="35"/>
                        <a:pt x="422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2" name="Google Shape;4712;p31"/>
                <p:cNvSpPr/>
                <p:nvPr/>
              </p:nvSpPr>
              <p:spPr>
                <a:xfrm>
                  <a:off x="4004075" y="4078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7"/>
                      </a:cubicBezTo>
                      <a:cubicBezTo>
                        <a:pt x="1" y="198"/>
                        <a:pt x="84" y="481"/>
                        <a:pt x="306" y="503"/>
                      </a:cubicBezTo>
                      <a:cubicBezTo>
                        <a:pt x="315" y="504"/>
                        <a:pt x="325" y="505"/>
                        <a:pt x="334" y="505"/>
                      </a:cubicBezTo>
                      <a:cubicBezTo>
                        <a:pt x="542" y="505"/>
                        <a:pt x="663" y="262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3" name="Google Shape;4713;p31"/>
                <p:cNvSpPr/>
                <p:nvPr/>
              </p:nvSpPr>
              <p:spPr>
                <a:xfrm>
                  <a:off x="3990825" y="406240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20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1"/>
                      </a:cubicBezTo>
                      <a:cubicBezTo>
                        <a:pt x="305" y="482"/>
                        <a:pt x="314" y="482"/>
                        <a:pt x="323" y="482"/>
                      </a:cubicBezTo>
                      <a:cubicBezTo>
                        <a:pt x="519" y="482"/>
                        <a:pt x="638" y="249"/>
                        <a:pt x="508" y="89"/>
                      </a:cubicBezTo>
                      <a:cubicBezTo>
                        <a:pt x="461" y="30"/>
                        <a:pt x="390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4" name="Google Shape;4714;p31"/>
                <p:cNvSpPr/>
                <p:nvPr/>
              </p:nvSpPr>
              <p:spPr>
                <a:xfrm>
                  <a:off x="3977575" y="4045825"/>
                  <a:ext cx="15300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8" extrusionOk="0">
                      <a:moveTo>
                        <a:pt x="309" y="1"/>
                      </a:moveTo>
                      <a:cubicBezTo>
                        <a:pt x="257" y="1"/>
                        <a:pt x="204" y="18"/>
                        <a:pt x="161" y="55"/>
                      </a:cubicBezTo>
                      <a:cubicBezTo>
                        <a:pt x="0" y="183"/>
                        <a:pt x="77" y="443"/>
                        <a:pt x="283" y="466"/>
                      </a:cubicBezTo>
                      <a:cubicBezTo>
                        <a:pt x="292" y="467"/>
                        <a:pt x="301" y="467"/>
                        <a:pt x="310" y="467"/>
                      </a:cubicBezTo>
                      <a:cubicBezTo>
                        <a:pt x="500" y="467"/>
                        <a:pt x="612" y="240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5" name="Google Shape;4715;p31"/>
                <p:cNvSpPr/>
                <p:nvPr/>
              </p:nvSpPr>
              <p:spPr>
                <a:xfrm>
                  <a:off x="3964325" y="4029325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0" y="445"/>
                      </a:cubicBezTo>
                      <a:cubicBezTo>
                        <a:pt x="278" y="445"/>
                        <a:pt x="286" y="446"/>
                        <a:pt x="293" y="446"/>
                      </a:cubicBezTo>
                      <a:cubicBezTo>
                        <a:pt x="479" y="446"/>
                        <a:pt x="586" y="230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6" name="Google Shape;4716;p31"/>
                <p:cNvSpPr/>
                <p:nvPr/>
              </p:nvSpPr>
              <p:spPr>
                <a:xfrm>
                  <a:off x="3951050" y="4012800"/>
                  <a:ext cx="140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6" extrusionOk="0">
                      <a:moveTo>
                        <a:pt x="282" y="1"/>
                      </a:moveTo>
                      <a:cubicBezTo>
                        <a:pt x="235" y="1"/>
                        <a:pt x="188" y="16"/>
                        <a:pt x="149" y="48"/>
                      </a:cubicBezTo>
                      <a:cubicBezTo>
                        <a:pt x="1" y="167"/>
                        <a:pt x="71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58" y="426"/>
                        <a:pt x="561" y="221"/>
                        <a:pt x="447" y="80"/>
                      </a:cubicBezTo>
                      <a:cubicBezTo>
                        <a:pt x="406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7" name="Google Shape;4717;p31"/>
                <p:cNvSpPr/>
                <p:nvPr/>
              </p:nvSpPr>
              <p:spPr>
                <a:xfrm>
                  <a:off x="3937725" y="3996225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8" name="Google Shape;4718;p31"/>
                <p:cNvSpPr/>
                <p:nvPr/>
              </p:nvSpPr>
              <p:spPr>
                <a:xfrm>
                  <a:off x="3924450" y="3979725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88"/>
                      </a:cubicBezTo>
                      <a:cubicBezTo>
                        <a:pt x="247" y="389"/>
                        <a:pt x="254" y="389"/>
                        <a:pt x="262" y="389"/>
                      </a:cubicBezTo>
                      <a:cubicBezTo>
                        <a:pt x="422" y="389"/>
                        <a:pt x="517" y="202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9" name="Google Shape;4719;p31"/>
                <p:cNvSpPr/>
                <p:nvPr/>
              </p:nvSpPr>
              <p:spPr>
                <a:xfrm>
                  <a:off x="3911200" y="3963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2"/>
                        <a:pt x="239" y="373"/>
                        <a:pt x="245" y="373"/>
                      </a:cubicBezTo>
                      <a:cubicBezTo>
                        <a:pt x="401" y="373"/>
                        <a:pt x="491" y="193"/>
                        <a:pt x="390" y="70"/>
                      </a:cubicBezTo>
                      <a:cubicBezTo>
                        <a:pt x="353" y="24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0" name="Google Shape;4720;p31"/>
                <p:cNvSpPr/>
                <p:nvPr/>
              </p:nvSpPr>
              <p:spPr>
                <a:xfrm>
                  <a:off x="3897950" y="394667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2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0" y="138"/>
                        <a:pt x="58" y="334"/>
                        <a:pt x="216" y="354"/>
                      </a:cubicBezTo>
                      <a:cubicBezTo>
                        <a:pt x="222" y="354"/>
                        <a:pt x="228" y="355"/>
                        <a:pt x="235" y="355"/>
                      </a:cubicBezTo>
                      <a:cubicBezTo>
                        <a:pt x="378" y="355"/>
                        <a:pt x="466" y="182"/>
                        <a:pt x="370" y="65"/>
                      </a:cubicBezTo>
                      <a:cubicBezTo>
                        <a:pt x="335" y="22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1" name="Google Shape;4721;p31"/>
                <p:cNvSpPr/>
                <p:nvPr/>
              </p:nvSpPr>
              <p:spPr>
                <a:xfrm>
                  <a:off x="3884600" y="393015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9" y="0"/>
                        <a:pt x="151" y="12"/>
                        <a:pt x="120" y="38"/>
                      </a:cubicBezTo>
                      <a:cubicBezTo>
                        <a:pt x="1" y="131"/>
                        <a:pt x="59" y="317"/>
                        <a:pt x="207" y="333"/>
                      </a:cubicBezTo>
                      <a:cubicBezTo>
                        <a:pt x="213" y="334"/>
                        <a:pt x="219" y="334"/>
                        <a:pt x="226" y="334"/>
                      </a:cubicBezTo>
                      <a:cubicBezTo>
                        <a:pt x="362" y="334"/>
                        <a:pt x="444" y="171"/>
                        <a:pt x="354" y="60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2" name="Google Shape;4722;p31"/>
                <p:cNvSpPr/>
                <p:nvPr/>
              </p:nvSpPr>
              <p:spPr>
                <a:xfrm>
                  <a:off x="3871350" y="39135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1" y="126"/>
                        <a:pt x="55" y="302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7" y="165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3" name="Google Shape;4723;p31"/>
                <p:cNvSpPr/>
                <p:nvPr/>
              </p:nvSpPr>
              <p:spPr>
                <a:xfrm>
                  <a:off x="4048525" y="409752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8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1" y="539"/>
                        <a:pt x="352" y="540"/>
                        <a:pt x="362" y="540"/>
                      </a:cubicBezTo>
                      <a:cubicBezTo>
                        <a:pt x="581" y="540"/>
                        <a:pt x="713" y="279"/>
                        <a:pt x="569" y="101"/>
                      </a:cubicBezTo>
                      <a:cubicBezTo>
                        <a:pt x="515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4" name="Google Shape;4724;p31"/>
                <p:cNvSpPr/>
                <p:nvPr/>
              </p:nvSpPr>
              <p:spPr>
                <a:xfrm>
                  <a:off x="4035250" y="4080925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8" y="495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5" y="272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5" name="Google Shape;4725;p31"/>
                <p:cNvSpPr/>
                <p:nvPr/>
              </p:nvSpPr>
              <p:spPr>
                <a:xfrm>
                  <a:off x="4022000" y="4064425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9"/>
                        <a:pt x="174" y="56"/>
                      </a:cubicBezTo>
                      <a:cubicBezTo>
                        <a:pt x="0" y="198"/>
                        <a:pt x="84" y="477"/>
                        <a:pt x="306" y="500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2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6" name="Google Shape;4726;p31"/>
                <p:cNvSpPr/>
                <p:nvPr/>
              </p:nvSpPr>
              <p:spPr>
                <a:xfrm>
                  <a:off x="4008750" y="40478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6" y="481"/>
                      </a:cubicBezTo>
                      <a:cubicBezTo>
                        <a:pt x="305" y="482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7" name="Google Shape;4727;p31"/>
                <p:cNvSpPr/>
                <p:nvPr/>
              </p:nvSpPr>
              <p:spPr>
                <a:xfrm>
                  <a:off x="3995475" y="4031350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4"/>
                        <a:pt x="78" y="441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9" y="87"/>
                      </a:cubicBezTo>
                      <a:cubicBezTo>
                        <a:pt x="442" y="30"/>
                        <a:pt x="374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8" name="Google Shape;4728;p31"/>
                <p:cNvSpPr/>
                <p:nvPr/>
              </p:nvSpPr>
              <p:spPr>
                <a:xfrm>
                  <a:off x="3982225" y="4014800"/>
                  <a:ext cx="146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6" extrusionOk="0">
                      <a:moveTo>
                        <a:pt x="293" y="0"/>
                      </a:moveTo>
                      <a:cubicBezTo>
                        <a:pt x="243" y="0"/>
                        <a:pt x="193" y="17"/>
                        <a:pt x="152" y="52"/>
                      </a:cubicBezTo>
                      <a:cubicBezTo>
                        <a:pt x="1" y="177"/>
                        <a:pt x="75" y="425"/>
                        <a:pt x="271" y="444"/>
                      </a:cubicBezTo>
                      <a:cubicBezTo>
                        <a:pt x="280" y="445"/>
                        <a:pt x="289" y="445"/>
                        <a:pt x="297" y="445"/>
                      </a:cubicBezTo>
                      <a:cubicBezTo>
                        <a:pt x="478" y="445"/>
                        <a:pt x="586" y="231"/>
                        <a:pt x="467" y="84"/>
                      </a:cubicBezTo>
                      <a:cubicBezTo>
                        <a:pt x="423" y="29"/>
                        <a:pt x="358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9" name="Google Shape;4729;p31"/>
                <p:cNvSpPr/>
                <p:nvPr/>
              </p:nvSpPr>
              <p:spPr>
                <a:xfrm>
                  <a:off x="3968900" y="3998250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7" y="1"/>
                        <a:pt x="188" y="17"/>
                        <a:pt x="148" y="49"/>
                      </a:cubicBezTo>
                      <a:cubicBezTo>
                        <a:pt x="0" y="171"/>
                        <a:pt x="71" y="409"/>
                        <a:pt x="261" y="428"/>
                      </a:cubicBezTo>
                      <a:cubicBezTo>
                        <a:pt x="268" y="429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0" name="Google Shape;4730;p31"/>
                <p:cNvSpPr/>
                <p:nvPr/>
              </p:nvSpPr>
              <p:spPr>
                <a:xfrm>
                  <a:off x="3955625" y="3981750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1" y="1"/>
                      </a:moveTo>
                      <a:cubicBezTo>
                        <a:pt x="226" y="1"/>
                        <a:pt x="180" y="16"/>
                        <a:pt x="142" y="47"/>
                      </a:cubicBezTo>
                      <a:cubicBezTo>
                        <a:pt x="1" y="159"/>
                        <a:pt x="68" y="390"/>
                        <a:pt x="252" y="407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6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1" name="Google Shape;4731;p31"/>
                <p:cNvSpPr/>
                <p:nvPr/>
              </p:nvSpPr>
              <p:spPr>
                <a:xfrm>
                  <a:off x="3942375" y="3965200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3" y="201"/>
                        <a:pt x="409" y="72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2" name="Google Shape;4732;p31"/>
                <p:cNvSpPr/>
                <p:nvPr/>
              </p:nvSpPr>
              <p:spPr>
                <a:xfrm>
                  <a:off x="3929125" y="39486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3" y="373"/>
                        <a:pt x="241" y="373"/>
                        <a:pt x="248" y="373"/>
                      </a:cubicBezTo>
                      <a:cubicBezTo>
                        <a:pt x="399" y="373"/>
                        <a:pt x="490" y="193"/>
                        <a:pt x="389" y="70"/>
                      </a:cubicBezTo>
                      <a:cubicBezTo>
                        <a:pt x="353" y="25"/>
                        <a:pt x="30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3" name="Google Shape;4733;p31"/>
                <p:cNvSpPr/>
                <p:nvPr/>
              </p:nvSpPr>
              <p:spPr>
                <a:xfrm>
                  <a:off x="3915775" y="393215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0"/>
                      </a:moveTo>
                      <a:cubicBezTo>
                        <a:pt x="197" y="0"/>
                        <a:pt x="158" y="14"/>
                        <a:pt x="126" y="41"/>
                      </a:cubicBezTo>
                      <a:cubicBezTo>
                        <a:pt x="1" y="138"/>
                        <a:pt x="62" y="337"/>
                        <a:pt x="216" y="353"/>
                      </a:cubicBezTo>
                      <a:cubicBezTo>
                        <a:pt x="223" y="354"/>
                        <a:pt x="229" y="354"/>
                        <a:pt x="236" y="354"/>
                      </a:cubicBezTo>
                      <a:cubicBezTo>
                        <a:pt x="382" y="354"/>
                        <a:pt x="469" y="184"/>
                        <a:pt x="374" y="67"/>
                      </a:cubicBezTo>
                      <a:cubicBezTo>
                        <a:pt x="339" y="23"/>
                        <a:pt x="288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4" name="Google Shape;4734;p31"/>
                <p:cNvSpPr/>
                <p:nvPr/>
              </p:nvSpPr>
              <p:spPr>
                <a:xfrm>
                  <a:off x="3902525" y="3915625"/>
                  <a:ext cx="1110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4" extrusionOk="0">
                      <a:moveTo>
                        <a:pt x="221" y="1"/>
                      </a:moveTo>
                      <a:cubicBezTo>
                        <a:pt x="184" y="1"/>
                        <a:pt x="148" y="12"/>
                        <a:pt x="116" y="37"/>
                      </a:cubicBezTo>
                      <a:cubicBezTo>
                        <a:pt x="1" y="130"/>
                        <a:pt x="58" y="317"/>
                        <a:pt x="206" y="333"/>
                      </a:cubicBezTo>
                      <a:cubicBezTo>
                        <a:pt x="213" y="333"/>
                        <a:pt x="219" y="334"/>
                        <a:pt x="226" y="334"/>
                      </a:cubicBezTo>
                      <a:cubicBezTo>
                        <a:pt x="362" y="334"/>
                        <a:pt x="443" y="173"/>
                        <a:pt x="351" y="63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5" name="Google Shape;4735;p31"/>
                <p:cNvSpPr/>
                <p:nvPr/>
              </p:nvSpPr>
              <p:spPr>
                <a:xfrm>
                  <a:off x="3889275" y="3899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3" y="1"/>
                      </a:moveTo>
                      <a:cubicBezTo>
                        <a:pt x="178" y="1"/>
                        <a:pt x="142" y="12"/>
                        <a:pt x="113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5" y="59"/>
                      </a:cubicBezTo>
                      <a:cubicBezTo>
                        <a:pt x="304" y="20"/>
                        <a:pt x="258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6" name="Google Shape;4736;p31"/>
                <p:cNvSpPr/>
                <p:nvPr/>
              </p:nvSpPr>
              <p:spPr>
                <a:xfrm>
                  <a:off x="4079775" y="4099525"/>
                  <a:ext cx="183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557" extrusionOk="0">
                      <a:moveTo>
                        <a:pt x="369" y="0"/>
                      </a:moveTo>
                      <a:cubicBezTo>
                        <a:pt x="307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1" y="556"/>
                        <a:pt x="371" y="556"/>
                      </a:cubicBezTo>
                      <a:cubicBezTo>
                        <a:pt x="598" y="556"/>
                        <a:pt x="733" y="286"/>
                        <a:pt x="585" y="102"/>
                      </a:cubicBezTo>
                      <a:cubicBezTo>
                        <a:pt x="529" y="35"/>
                        <a:pt x="449" y="0"/>
                        <a:pt x="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7" name="Google Shape;4737;p31"/>
                <p:cNvSpPr/>
                <p:nvPr/>
              </p:nvSpPr>
              <p:spPr>
                <a:xfrm>
                  <a:off x="4066425" y="4082975"/>
                  <a:ext cx="1780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540" extrusionOk="0">
                      <a:moveTo>
                        <a:pt x="356" y="1"/>
                      </a:moveTo>
                      <a:cubicBezTo>
                        <a:pt x="298" y="1"/>
                        <a:pt x="238" y="20"/>
                        <a:pt x="187" y="60"/>
                      </a:cubicBezTo>
                      <a:cubicBezTo>
                        <a:pt x="1" y="211"/>
                        <a:pt x="91" y="513"/>
                        <a:pt x="328" y="539"/>
                      </a:cubicBezTo>
                      <a:cubicBezTo>
                        <a:pt x="338" y="539"/>
                        <a:pt x="347" y="540"/>
                        <a:pt x="356" y="540"/>
                      </a:cubicBezTo>
                      <a:cubicBezTo>
                        <a:pt x="581" y="540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8" name="Google Shape;4738;p31"/>
                <p:cNvSpPr/>
                <p:nvPr/>
              </p:nvSpPr>
              <p:spPr>
                <a:xfrm>
                  <a:off x="4053175" y="406645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3"/>
                        <a:pt x="87" y="493"/>
                        <a:pt x="315" y="518"/>
                      </a:cubicBezTo>
                      <a:cubicBezTo>
                        <a:pt x="326" y="519"/>
                        <a:pt x="336" y="520"/>
                        <a:pt x="346" y="520"/>
                      </a:cubicBezTo>
                      <a:cubicBezTo>
                        <a:pt x="559" y="520"/>
                        <a:pt x="685" y="269"/>
                        <a:pt x="547" y="97"/>
                      </a:cubicBezTo>
                      <a:cubicBezTo>
                        <a:pt x="496" y="33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9" name="Google Shape;4739;p31"/>
                <p:cNvSpPr/>
                <p:nvPr/>
              </p:nvSpPr>
              <p:spPr>
                <a:xfrm>
                  <a:off x="4039925" y="4049875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81"/>
                        <a:pt x="305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8" y="505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0" name="Google Shape;4740;p31"/>
                <p:cNvSpPr/>
                <p:nvPr/>
              </p:nvSpPr>
              <p:spPr>
                <a:xfrm>
                  <a:off x="4026650" y="4033375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1" name="Google Shape;4741;p31"/>
                <p:cNvSpPr/>
                <p:nvPr/>
              </p:nvSpPr>
              <p:spPr>
                <a:xfrm>
                  <a:off x="4013400" y="4016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8" y="1"/>
                      </a:moveTo>
                      <a:cubicBezTo>
                        <a:pt x="256" y="1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3" y="466"/>
                      </a:cubicBezTo>
                      <a:cubicBezTo>
                        <a:pt x="291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6" y="87"/>
                      </a:cubicBezTo>
                      <a:cubicBezTo>
                        <a:pt x="440" y="30"/>
                        <a:pt x="374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2" name="Google Shape;4742;p31"/>
                <p:cNvSpPr/>
                <p:nvPr/>
              </p:nvSpPr>
              <p:spPr>
                <a:xfrm>
                  <a:off x="4000075" y="4000325"/>
                  <a:ext cx="147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4" y="49"/>
                      </a:cubicBezTo>
                      <a:cubicBezTo>
                        <a:pt x="0" y="175"/>
                        <a:pt x="74" y="425"/>
                        <a:pt x="273" y="444"/>
                      </a:cubicBezTo>
                      <a:cubicBezTo>
                        <a:pt x="281" y="445"/>
                        <a:pt x="289" y="446"/>
                        <a:pt x="296" y="446"/>
                      </a:cubicBezTo>
                      <a:cubicBezTo>
                        <a:pt x="479" y="446"/>
                        <a:pt x="590" y="229"/>
                        <a:pt x="469" y="81"/>
                      </a:cubicBezTo>
                      <a:cubicBezTo>
                        <a:pt x="425" y="28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3" name="Google Shape;4743;p31"/>
                <p:cNvSpPr/>
                <p:nvPr/>
              </p:nvSpPr>
              <p:spPr>
                <a:xfrm>
                  <a:off x="3986800" y="3983800"/>
                  <a:ext cx="1410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6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5"/>
                        <a:pt x="261" y="424"/>
                      </a:cubicBezTo>
                      <a:cubicBezTo>
                        <a:pt x="270" y="425"/>
                        <a:pt x="279" y="426"/>
                        <a:pt x="288" y="426"/>
                      </a:cubicBezTo>
                      <a:cubicBezTo>
                        <a:pt x="462" y="426"/>
                        <a:pt x="564" y="221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4" name="Google Shape;4744;p31"/>
                <p:cNvSpPr/>
                <p:nvPr/>
              </p:nvSpPr>
              <p:spPr>
                <a:xfrm>
                  <a:off x="3973550" y="3967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1" y="162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5" name="Google Shape;4745;p31"/>
                <p:cNvSpPr/>
                <p:nvPr/>
              </p:nvSpPr>
              <p:spPr>
                <a:xfrm>
                  <a:off x="3960300" y="3950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2"/>
                        <a:pt x="251" y="392"/>
                        <a:pt x="257" y="392"/>
                      </a:cubicBezTo>
                      <a:cubicBezTo>
                        <a:pt x="417" y="392"/>
                        <a:pt x="514" y="203"/>
                        <a:pt x="408" y="73"/>
                      </a:cubicBezTo>
                      <a:cubicBezTo>
                        <a:pt x="370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6" name="Google Shape;4746;p31"/>
                <p:cNvSpPr/>
                <p:nvPr/>
              </p:nvSpPr>
              <p:spPr>
                <a:xfrm>
                  <a:off x="3946950" y="393417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9" y="0"/>
                      </a:moveTo>
                      <a:cubicBezTo>
                        <a:pt x="208" y="0"/>
                        <a:pt x="166" y="15"/>
                        <a:pt x="133" y="44"/>
                      </a:cubicBezTo>
                      <a:cubicBezTo>
                        <a:pt x="1" y="147"/>
                        <a:pt x="65" y="356"/>
                        <a:pt x="229" y="372"/>
                      </a:cubicBezTo>
                      <a:cubicBezTo>
                        <a:pt x="236" y="372"/>
                        <a:pt x="242" y="373"/>
                        <a:pt x="248" y="373"/>
                      </a:cubicBezTo>
                      <a:cubicBezTo>
                        <a:pt x="401" y="373"/>
                        <a:pt x="492" y="193"/>
                        <a:pt x="393" y="70"/>
                      </a:cubicBezTo>
                      <a:cubicBezTo>
                        <a:pt x="357" y="24"/>
                        <a:pt x="303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7" name="Google Shape;4747;p31"/>
                <p:cNvSpPr/>
                <p:nvPr/>
              </p:nvSpPr>
              <p:spPr>
                <a:xfrm>
                  <a:off x="3933700" y="39176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6" y="0"/>
                      </a:moveTo>
                      <a:cubicBezTo>
                        <a:pt x="196" y="0"/>
                        <a:pt x="156" y="14"/>
                        <a:pt x="123" y="42"/>
                      </a:cubicBezTo>
                      <a:cubicBezTo>
                        <a:pt x="1" y="138"/>
                        <a:pt x="58" y="337"/>
                        <a:pt x="216" y="353"/>
                      </a:cubicBezTo>
                      <a:cubicBezTo>
                        <a:pt x="223" y="354"/>
                        <a:pt x="229" y="354"/>
                        <a:pt x="235" y="354"/>
                      </a:cubicBezTo>
                      <a:cubicBezTo>
                        <a:pt x="381" y="354"/>
                        <a:pt x="466" y="184"/>
                        <a:pt x="373" y="67"/>
                      </a:cubicBezTo>
                      <a:cubicBezTo>
                        <a:pt x="339" y="24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8" name="Google Shape;4748;p31"/>
                <p:cNvSpPr/>
                <p:nvPr/>
              </p:nvSpPr>
              <p:spPr>
                <a:xfrm>
                  <a:off x="3920450" y="3901125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9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58" y="335"/>
                        <a:pt x="440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9" name="Google Shape;4749;p31"/>
                <p:cNvSpPr/>
                <p:nvPr/>
              </p:nvSpPr>
              <p:spPr>
                <a:xfrm>
                  <a:off x="3907200" y="38846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1" y="299"/>
                        <a:pt x="193" y="315"/>
                      </a:cubicBezTo>
                      <a:cubicBezTo>
                        <a:pt x="198" y="316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0" name="Google Shape;4750;p31"/>
                <p:cNvSpPr/>
                <p:nvPr/>
              </p:nvSpPr>
              <p:spPr>
                <a:xfrm>
                  <a:off x="4110950" y="4101525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0"/>
                      </a:moveTo>
                      <a:cubicBezTo>
                        <a:pt x="317" y="0"/>
                        <a:pt x="252" y="22"/>
                        <a:pt x="199" y="67"/>
                      </a:cubicBezTo>
                      <a:cubicBezTo>
                        <a:pt x="0" y="227"/>
                        <a:pt x="93" y="549"/>
                        <a:pt x="350" y="574"/>
                      </a:cubicBezTo>
                      <a:cubicBezTo>
                        <a:pt x="362" y="576"/>
                        <a:pt x="374" y="576"/>
                        <a:pt x="385" y="576"/>
                      </a:cubicBezTo>
                      <a:cubicBezTo>
                        <a:pt x="618" y="576"/>
                        <a:pt x="758" y="298"/>
                        <a:pt x="604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1" name="Google Shape;4751;p31"/>
                <p:cNvSpPr/>
                <p:nvPr/>
              </p:nvSpPr>
              <p:spPr>
                <a:xfrm>
                  <a:off x="4097600" y="4085000"/>
                  <a:ext cx="185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559" extrusionOk="0">
                      <a:moveTo>
                        <a:pt x="369" y="1"/>
                      </a:moveTo>
                      <a:cubicBezTo>
                        <a:pt x="308" y="1"/>
                        <a:pt x="246" y="21"/>
                        <a:pt x="193" y="62"/>
                      </a:cubicBezTo>
                      <a:cubicBezTo>
                        <a:pt x="1" y="220"/>
                        <a:pt x="94" y="532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2" y="559"/>
                        <a:pt x="740" y="289"/>
                        <a:pt x="589" y="104"/>
                      </a:cubicBezTo>
                      <a:cubicBezTo>
                        <a:pt x="532" y="36"/>
                        <a:pt x="451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2" name="Google Shape;4752;p31"/>
                <p:cNvSpPr/>
                <p:nvPr/>
              </p:nvSpPr>
              <p:spPr>
                <a:xfrm>
                  <a:off x="4084350" y="4068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2"/>
                      </a:cubicBezTo>
                      <a:cubicBezTo>
                        <a:pt x="0" y="213"/>
                        <a:pt x="90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0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3" name="Google Shape;4753;p31"/>
                <p:cNvSpPr/>
                <p:nvPr/>
              </p:nvSpPr>
              <p:spPr>
                <a:xfrm>
                  <a:off x="4071100" y="4051925"/>
                  <a:ext cx="171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0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3"/>
                        <a:pt x="84" y="495"/>
                        <a:pt x="315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9" y="519"/>
                        <a:pt x="684" y="271"/>
                        <a:pt x="546" y="97"/>
                      </a:cubicBezTo>
                      <a:cubicBezTo>
                        <a:pt x="495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4" name="Google Shape;4754;p31"/>
                <p:cNvSpPr/>
                <p:nvPr/>
              </p:nvSpPr>
              <p:spPr>
                <a:xfrm>
                  <a:off x="4057825" y="403542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1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3" y="261"/>
                        <a:pt x="528" y="95"/>
                      </a:cubicBezTo>
                      <a:cubicBezTo>
                        <a:pt x="478" y="32"/>
                        <a:pt x="40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5" name="Google Shape;4755;p31"/>
                <p:cNvSpPr/>
                <p:nvPr/>
              </p:nvSpPr>
              <p:spPr>
                <a:xfrm>
                  <a:off x="4044575" y="4018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8" y="92"/>
                      </a:cubicBezTo>
                      <a:cubicBezTo>
                        <a:pt x="459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6" name="Google Shape;4756;p31"/>
                <p:cNvSpPr/>
                <p:nvPr/>
              </p:nvSpPr>
              <p:spPr>
                <a:xfrm>
                  <a:off x="4031250" y="4002350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1"/>
                      </a:moveTo>
                      <a:cubicBezTo>
                        <a:pt x="255" y="1"/>
                        <a:pt x="203" y="17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4"/>
                        <a:pt x="301" y="465"/>
                        <a:pt x="310" y="465"/>
                      </a:cubicBezTo>
                      <a:cubicBezTo>
                        <a:pt x="503" y="465"/>
                        <a:pt x="614" y="241"/>
                        <a:pt x="489" y="87"/>
                      </a:cubicBezTo>
                      <a:cubicBezTo>
                        <a:pt x="443" y="30"/>
                        <a:pt x="375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7" name="Google Shape;4757;p31"/>
                <p:cNvSpPr/>
                <p:nvPr/>
              </p:nvSpPr>
              <p:spPr>
                <a:xfrm>
                  <a:off x="4017975" y="3985800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7"/>
                        <a:pt x="75" y="425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8" name="Google Shape;4758;p31"/>
                <p:cNvSpPr/>
                <p:nvPr/>
              </p:nvSpPr>
              <p:spPr>
                <a:xfrm>
                  <a:off x="4004725" y="3969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6" y="1"/>
                        <a:pt x="189" y="16"/>
                        <a:pt x="148" y="48"/>
                      </a:cubicBezTo>
                      <a:cubicBezTo>
                        <a:pt x="1" y="171"/>
                        <a:pt x="71" y="408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7" y="28"/>
                        <a:pt x="345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9" name="Google Shape;4759;p31"/>
                <p:cNvSpPr/>
                <p:nvPr/>
              </p:nvSpPr>
              <p:spPr>
                <a:xfrm>
                  <a:off x="3991475" y="3952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0" name="Google Shape;4760;p31"/>
                <p:cNvSpPr/>
                <p:nvPr/>
              </p:nvSpPr>
              <p:spPr>
                <a:xfrm>
                  <a:off x="3978125" y="3936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60" y="1"/>
                      </a:moveTo>
                      <a:cubicBezTo>
                        <a:pt x="217" y="1"/>
                        <a:pt x="173" y="15"/>
                        <a:pt x="136" y="44"/>
                      </a:cubicBezTo>
                      <a:cubicBezTo>
                        <a:pt x="1" y="153"/>
                        <a:pt x="68" y="372"/>
                        <a:pt x="239" y="391"/>
                      </a:cubicBezTo>
                      <a:cubicBezTo>
                        <a:pt x="246" y="392"/>
                        <a:pt x="254" y="393"/>
                        <a:pt x="262" y="393"/>
                      </a:cubicBezTo>
                      <a:cubicBezTo>
                        <a:pt x="421" y="393"/>
                        <a:pt x="517" y="202"/>
                        <a:pt x="412" y="73"/>
                      </a:cubicBezTo>
                      <a:cubicBezTo>
                        <a:pt x="374" y="26"/>
                        <a:pt x="31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1" name="Google Shape;4761;p31"/>
                <p:cNvSpPr/>
                <p:nvPr/>
              </p:nvSpPr>
              <p:spPr>
                <a:xfrm>
                  <a:off x="3964875" y="3919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6" y="0"/>
                      </a:moveTo>
                      <a:cubicBezTo>
                        <a:pt x="205" y="0"/>
                        <a:pt x="163" y="14"/>
                        <a:pt x="129" y="41"/>
                      </a:cubicBezTo>
                      <a:cubicBezTo>
                        <a:pt x="1" y="147"/>
                        <a:pt x="65" y="353"/>
                        <a:pt x="229" y="369"/>
                      </a:cubicBezTo>
                      <a:cubicBezTo>
                        <a:pt x="236" y="370"/>
                        <a:pt x="244" y="370"/>
                        <a:pt x="252" y="370"/>
                      </a:cubicBezTo>
                      <a:cubicBezTo>
                        <a:pt x="402" y="370"/>
                        <a:pt x="491" y="193"/>
                        <a:pt x="393" y="70"/>
                      </a:cubicBezTo>
                      <a:cubicBezTo>
                        <a:pt x="356" y="24"/>
                        <a:pt x="301" y="0"/>
                        <a:pt x="2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2" name="Google Shape;4762;p31"/>
                <p:cNvSpPr/>
                <p:nvPr/>
              </p:nvSpPr>
              <p:spPr>
                <a:xfrm>
                  <a:off x="3951625" y="3903150"/>
                  <a:ext cx="11650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4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2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3" name="Google Shape;4763;p31"/>
                <p:cNvSpPr/>
                <p:nvPr/>
              </p:nvSpPr>
              <p:spPr>
                <a:xfrm>
                  <a:off x="3938350" y="3886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18"/>
                        <a:pt x="203" y="334"/>
                      </a:cubicBezTo>
                      <a:cubicBezTo>
                        <a:pt x="210" y="334"/>
                        <a:pt x="216" y="335"/>
                        <a:pt x="223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4" name="Google Shape;4764;p31"/>
                <p:cNvSpPr/>
                <p:nvPr/>
              </p:nvSpPr>
              <p:spPr>
                <a:xfrm>
                  <a:off x="3925100" y="3870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5" y="1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0" y="315"/>
                      </a:cubicBezTo>
                      <a:cubicBezTo>
                        <a:pt x="197" y="316"/>
                        <a:pt x="203" y="317"/>
                        <a:pt x="209" y="317"/>
                      </a:cubicBezTo>
                      <a:cubicBezTo>
                        <a:pt x="340" y="317"/>
                        <a:pt x="418" y="163"/>
                        <a:pt x="332" y="58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5" name="Google Shape;4765;p31"/>
                <p:cNvSpPr/>
                <p:nvPr/>
              </p:nvSpPr>
              <p:spPr>
                <a:xfrm>
                  <a:off x="4128775" y="4087050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4" y="576"/>
                        <a:pt x="375" y="576"/>
                        <a:pt x="385" y="576"/>
                      </a:cubicBezTo>
                      <a:cubicBezTo>
                        <a:pt x="621" y="576"/>
                        <a:pt x="762" y="297"/>
                        <a:pt x="608" y="106"/>
                      </a:cubicBezTo>
                      <a:cubicBezTo>
                        <a:pt x="551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6" name="Google Shape;4766;p31"/>
                <p:cNvSpPr/>
                <p:nvPr/>
              </p:nvSpPr>
              <p:spPr>
                <a:xfrm>
                  <a:off x="4115525" y="4070525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0"/>
                        <a:pt x="93" y="532"/>
                        <a:pt x="341" y="555"/>
                      </a:cubicBezTo>
                      <a:cubicBezTo>
                        <a:pt x="351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1"/>
                      </a:cubicBezTo>
                      <a:cubicBezTo>
                        <a:pt x="531" y="34"/>
                        <a:pt x="451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7" name="Google Shape;4767;p31"/>
                <p:cNvSpPr/>
                <p:nvPr/>
              </p:nvSpPr>
              <p:spPr>
                <a:xfrm>
                  <a:off x="4102275" y="4053975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4" y="0"/>
                      </a:moveTo>
                      <a:cubicBezTo>
                        <a:pt x="295" y="0"/>
                        <a:pt x="236" y="20"/>
                        <a:pt x="186" y="60"/>
                      </a:cubicBezTo>
                      <a:cubicBezTo>
                        <a:pt x="0" y="211"/>
                        <a:pt x="90" y="513"/>
                        <a:pt x="328" y="538"/>
                      </a:cubicBezTo>
                      <a:cubicBezTo>
                        <a:pt x="338" y="540"/>
                        <a:pt x="348" y="540"/>
                        <a:pt x="359" y="540"/>
                      </a:cubicBezTo>
                      <a:cubicBezTo>
                        <a:pt x="578" y="540"/>
                        <a:pt x="710" y="280"/>
                        <a:pt x="566" y="101"/>
                      </a:cubicBezTo>
                      <a:cubicBezTo>
                        <a:pt x="512" y="35"/>
                        <a:pt x="434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8" name="Google Shape;4768;p31"/>
                <p:cNvSpPr/>
                <p:nvPr/>
              </p:nvSpPr>
              <p:spPr>
                <a:xfrm>
                  <a:off x="4089000" y="4037400"/>
                  <a:ext cx="1715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2" extrusionOk="0">
                      <a:moveTo>
                        <a:pt x="342" y="1"/>
                      </a:moveTo>
                      <a:cubicBezTo>
                        <a:pt x="286" y="1"/>
                        <a:pt x="229" y="19"/>
                        <a:pt x="181" y="57"/>
                      </a:cubicBezTo>
                      <a:cubicBezTo>
                        <a:pt x="1" y="202"/>
                        <a:pt x="84" y="494"/>
                        <a:pt x="316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7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9" name="Google Shape;4769;p31"/>
                <p:cNvSpPr/>
                <p:nvPr/>
              </p:nvSpPr>
              <p:spPr>
                <a:xfrm>
                  <a:off x="4075750" y="4020875"/>
                  <a:ext cx="165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6"/>
                      </a:cubicBezTo>
                      <a:cubicBezTo>
                        <a:pt x="0" y="198"/>
                        <a:pt x="81" y="481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0" y="261"/>
                        <a:pt x="524" y="95"/>
                      </a:cubicBezTo>
                      <a:cubicBezTo>
                        <a:pt x="475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0" name="Google Shape;4770;p31"/>
                <p:cNvSpPr/>
                <p:nvPr/>
              </p:nvSpPr>
              <p:spPr>
                <a:xfrm>
                  <a:off x="4062500" y="4004375"/>
                  <a:ext cx="158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4" extrusionOk="0">
                      <a:moveTo>
                        <a:pt x="317" y="1"/>
                      </a:moveTo>
                      <a:cubicBezTo>
                        <a:pt x="264" y="1"/>
                        <a:pt x="210" y="18"/>
                        <a:pt x="164" y="54"/>
                      </a:cubicBezTo>
                      <a:cubicBezTo>
                        <a:pt x="0" y="189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19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1" name="Google Shape;4771;p31"/>
                <p:cNvSpPr/>
                <p:nvPr/>
              </p:nvSpPr>
              <p:spPr>
                <a:xfrm>
                  <a:off x="4049150" y="3987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6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2" name="Google Shape;4772;p31"/>
                <p:cNvSpPr/>
                <p:nvPr/>
              </p:nvSpPr>
              <p:spPr>
                <a:xfrm>
                  <a:off x="4035900" y="3971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70" y="82"/>
                      </a:cubicBezTo>
                      <a:cubicBezTo>
                        <a:pt x="426" y="29"/>
                        <a:pt x="361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31"/>
                <p:cNvSpPr/>
                <p:nvPr/>
              </p:nvSpPr>
              <p:spPr>
                <a:xfrm>
                  <a:off x="4022650" y="3954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8"/>
                        <a:pt x="287" y="428"/>
                      </a:cubicBezTo>
                      <a:cubicBezTo>
                        <a:pt x="461" y="428"/>
                        <a:pt x="563" y="223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4" name="Google Shape;4774;p31"/>
                <p:cNvSpPr/>
                <p:nvPr/>
              </p:nvSpPr>
              <p:spPr>
                <a:xfrm>
                  <a:off x="4009375" y="3938225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1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61"/>
                        <a:pt x="68" y="390"/>
                        <a:pt x="252" y="409"/>
                      </a:cubicBezTo>
                      <a:cubicBezTo>
                        <a:pt x="259" y="410"/>
                        <a:pt x="267" y="410"/>
                        <a:pt x="275" y="410"/>
                      </a:cubicBezTo>
                      <a:cubicBezTo>
                        <a:pt x="441" y="410"/>
                        <a:pt x="539" y="213"/>
                        <a:pt x="432" y="78"/>
                      </a:cubicBezTo>
                      <a:cubicBezTo>
                        <a:pt x="391" y="27"/>
                        <a:pt x="331" y="0"/>
                        <a:pt x="2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5" name="Google Shape;4775;p31"/>
                <p:cNvSpPr/>
                <p:nvPr/>
              </p:nvSpPr>
              <p:spPr>
                <a:xfrm>
                  <a:off x="3996050" y="3921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5" y="391"/>
                        <a:pt x="251" y="392"/>
                        <a:pt x="258" y="392"/>
                      </a:cubicBezTo>
                      <a:cubicBezTo>
                        <a:pt x="420" y="392"/>
                        <a:pt x="517" y="202"/>
                        <a:pt x="412" y="73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31"/>
                <p:cNvSpPr/>
                <p:nvPr/>
              </p:nvSpPr>
              <p:spPr>
                <a:xfrm>
                  <a:off x="3982800" y="3905150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8"/>
                        <a:pt x="61" y="353"/>
                        <a:pt x="225" y="373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91" y="194"/>
                        <a:pt x="389" y="70"/>
                      </a:cubicBezTo>
                      <a:cubicBezTo>
                        <a:pt x="352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31"/>
                <p:cNvSpPr/>
                <p:nvPr/>
              </p:nvSpPr>
              <p:spPr>
                <a:xfrm>
                  <a:off x="3969525" y="3888650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2" y="1"/>
                      </a:moveTo>
                      <a:cubicBezTo>
                        <a:pt x="194" y="1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0" y="353"/>
                        <a:pt x="465" y="181"/>
                        <a:pt x="370" y="65"/>
                      </a:cubicBezTo>
                      <a:cubicBezTo>
                        <a:pt x="336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8" name="Google Shape;4778;p31"/>
                <p:cNvSpPr/>
                <p:nvPr/>
              </p:nvSpPr>
              <p:spPr>
                <a:xfrm>
                  <a:off x="3956275" y="3872125"/>
                  <a:ext cx="1102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2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2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9" name="Google Shape;4779;p31"/>
                <p:cNvSpPr/>
                <p:nvPr/>
              </p:nvSpPr>
              <p:spPr>
                <a:xfrm>
                  <a:off x="3943025" y="3855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3" y="1"/>
                        <a:pt x="137" y="12"/>
                        <a:pt x="106" y="36"/>
                      </a:cubicBezTo>
                      <a:cubicBezTo>
                        <a:pt x="0" y="126"/>
                        <a:pt x="52" y="303"/>
                        <a:pt x="190" y="316"/>
                      </a:cubicBezTo>
                      <a:cubicBezTo>
                        <a:pt x="197" y="317"/>
                        <a:pt x="203" y="317"/>
                        <a:pt x="209" y="317"/>
                      </a:cubicBezTo>
                      <a:cubicBezTo>
                        <a:pt x="339" y="317"/>
                        <a:pt x="414" y="166"/>
                        <a:pt x="331" y="59"/>
                      </a:cubicBezTo>
                      <a:cubicBezTo>
                        <a:pt x="300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31"/>
                <p:cNvSpPr/>
                <p:nvPr/>
              </p:nvSpPr>
              <p:spPr>
                <a:xfrm>
                  <a:off x="4159950" y="408907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0" y="234"/>
                        <a:pt x="100" y="565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31"/>
                <p:cNvSpPr/>
                <p:nvPr/>
              </p:nvSpPr>
              <p:spPr>
                <a:xfrm>
                  <a:off x="4146700" y="4072525"/>
                  <a:ext cx="1902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577" extrusionOk="0">
                      <a:moveTo>
                        <a:pt x="382" y="0"/>
                      </a:moveTo>
                      <a:cubicBezTo>
                        <a:pt x="318" y="0"/>
                        <a:pt x="254" y="22"/>
                        <a:pt x="199" y="66"/>
                      </a:cubicBezTo>
                      <a:cubicBezTo>
                        <a:pt x="0" y="227"/>
                        <a:pt x="97" y="548"/>
                        <a:pt x="351" y="574"/>
                      </a:cubicBezTo>
                      <a:cubicBezTo>
                        <a:pt x="362" y="575"/>
                        <a:pt x="374" y="576"/>
                        <a:pt x="385" y="576"/>
                      </a:cubicBezTo>
                      <a:cubicBezTo>
                        <a:pt x="622" y="576"/>
                        <a:pt x="761" y="298"/>
                        <a:pt x="608" y="108"/>
                      </a:cubicBezTo>
                      <a:cubicBezTo>
                        <a:pt x="549" y="37"/>
                        <a:pt x="46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2" name="Google Shape;4782;p31"/>
                <p:cNvSpPr/>
                <p:nvPr/>
              </p:nvSpPr>
              <p:spPr>
                <a:xfrm>
                  <a:off x="4133425" y="4056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7" y="1"/>
                        <a:pt x="245" y="21"/>
                        <a:pt x="194" y="62"/>
                      </a:cubicBezTo>
                      <a:cubicBezTo>
                        <a:pt x="1" y="220"/>
                        <a:pt x="94" y="531"/>
                        <a:pt x="342" y="557"/>
                      </a:cubicBezTo>
                      <a:cubicBezTo>
                        <a:pt x="352" y="558"/>
                        <a:pt x="362" y="559"/>
                        <a:pt x="373" y="559"/>
                      </a:cubicBezTo>
                      <a:cubicBezTo>
                        <a:pt x="602" y="559"/>
                        <a:pt x="737" y="289"/>
                        <a:pt x="586" y="104"/>
                      </a:cubicBezTo>
                      <a:cubicBezTo>
                        <a:pt x="531" y="36"/>
                        <a:pt x="450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3" name="Google Shape;4783;p31"/>
                <p:cNvSpPr/>
                <p:nvPr/>
              </p:nvSpPr>
              <p:spPr>
                <a:xfrm>
                  <a:off x="4120175" y="4039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1" y="213"/>
                        <a:pt x="87" y="512"/>
                        <a:pt x="328" y="538"/>
                      </a:cubicBezTo>
                      <a:cubicBezTo>
                        <a:pt x="339" y="539"/>
                        <a:pt x="349" y="539"/>
                        <a:pt x="359" y="539"/>
                      </a:cubicBezTo>
                      <a:cubicBezTo>
                        <a:pt x="579" y="539"/>
                        <a:pt x="711" y="279"/>
                        <a:pt x="566" y="101"/>
                      </a:cubicBezTo>
                      <a:cubicBezTo>
                        <a:pt x="513" y="35"/>
                        <a:pt x="436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4" name="Google Shape;4784;p31"/>
                <p:cNvSpPr/>
                <p:nvPr/>
              </p:nvSpPr>
              <p:spPr>
                <a:xfrm>
                  <a:off x="4106925" y="4022900"/>
                  <a:ext cx="17125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1" extrusionOk="0">
                      <a:moveTo>
                        <a:pt x="345" y="1"/>
                      </a:moveTo>
                      <a:cubicBezTo>
                        <a:pt x="287" y="1"/>
                        <a:pt x="229" y="20"/>
                        <a:pt x="180" y="59"/>
                      </a:cubicBezTo>
                      <a:cubicBezTo>
                        <a:pt x="0" y="204"/>
                        <a:pt x="84" y="496"/>
                        <a:pt x="315" y="518"/>
                      </a:cubicBezTo>
                      <a:cubicBezTo>
                        <a:pt x="326" y="520"/>
                        <a:pt x="336" y="520"/>
                        <a:pt x="346" y="520"/>
                      </a:cubicBezTo>
                      <a:cubicBezTo>
                        <a:pt x="556" y="520"/>
                        <a:pt x="685" y="272"/>
                        <a:pt x="547" y="97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5" name="Google Shape;4785;p31"/>
                <p:cNvSpPr/>
                <p:nvPr/>
              </p:nvSpPr>
              <p:spPr>
                <a:xfrm>
                  <a:off x="4093575" y="4006400"/>
                  <a:ext cx="165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3" extrusionOk="0">
                      <a:moveTo>
                        <a:pt x="334" y="1"/>
                      </a:moveTo>
                      <a:cubicBezTo>
                        <a:pt x="278" y="1"/>
                        <a:pt x="222" y="19"/>
                        <a:pt x="174" y="57"/>
                      </a:cubicBezTo>
                      <a:cubicBezTo>
                        <a:pt x="1" y="198"/>
                        <a:pt x="84" y="478"/>
                        <a:pt x="309" y="500"/>
                      </a:cubicBezTo>
                      <a:cubicBezTo>
                        <a:pt x="320" y="502"/>
                        <a:pt x="330" y="502"/>
                        <a:pt x="340" y="502"/>
                      </a:cubicBezTo>
                      <a:cubicBezTo>
                        <a:pt x="543" y="502"/>
                        <a:pt x="663" y="258"/>
                        <a:pt x="528" y="92"/>
                      </a:cubicBezTo>
                      <a:cubicBezTo>
                        <a:pt x="479" y="32"/>
                        <a:pt x="407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6" name="Google Shape;4786;p31"/>
                <p:cNvSpPr/>
                <p:nvPr/>
              </p:nvSpPr>
              <p:spPr>
                <a:xfrm>
                  <a:off x="4080400" y="3989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0" y="18"/>
                        <a:pt x="165" y="54"/>
                      </a:cubicBezTo>
                      <a:cubicBezTo>
                        <a:pt x="1" y="192"/>
                        <a:pt x="81" y="459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7" y="482"/>
                        <a:pt x="635" y="249"/>
                        <a:pt x="505" y="92"/>
                      </a:cubicBezTo>
                      <a:cubicBezTo>
                        <a:pt x="458" y="32"/>
                        <a:pt x="388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7" name="Google Shape;4787;p31"/>
                <p:cNvSpPr/>
                <p:nvPr/>
              </p:nvSpPr>
              <p:spPr>
                <a:xfrm>
                  <a:off x="4067075" y="3973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7" y="0"/>
                      </a:moveTo>
                      <a:cubicBezTo>
                        <a:pt x="255" y="0"/>
                        <a:pt x="204" y="17"/>
                        <a:pt x="161" y="52"/>
                      </a:cubicBezTo>
                      <a:cubicBezTo>
                        <a:pt x="0" y="183"/>
                        <a:pt x="78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0" y="464"/>
                        <a:pt x="612" y="240"/>
                        <a:pt x="489" y="87"/>
                      </a:cubicBezTo>
                      <a:cubicBezTo>
                        <a:pt x="443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31"/>
                <p:cNvSpPr/>
                <p:nvPr/>
              </p:nvSpPr>
              <p:spPr>
                <a:xfrm>
                  <a:off x="4053825" y="3956800"/>
                  <a:ext cx="146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8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4" y="52"/>
                      </a:cubicBezTo>
                      <a:cubicBezTo>
                        <a:pt x="0" y="177"/>
                        <a:pt x="74" y="424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87" y="232"/>
                        <a:pt x="469" y="84"/>
                      </a:cubicBezTo>
                      <a:cubicBezTo>
                        <a:pt x="424" y="29"/>
                        <a:pt x="35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31"/>
                <p:cNvSpPr/>
                <p:nvPr/>
              </p:nvSpPr>
              <p:spPr>
                <a:xfrm>
                  <a:off x="4040475" y="3940250"/>
                  <a:ext cx="142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9" extrusionOk="0">
                      <a:moveTo>
                        <a:pt x="285" y="1"/>
                      </a:moveTo>
                      <a:cubicBezTo>
                        <a:pt x="238" y="1"/>
                        <a:pt x="191" y="16"/>
                        <a:pt x="152" y="48"/>
                      </a:cubicBezTo>
                      <a:cubicBezTo>
                        <a:pt x="1" y="167"/>
                        <a:pt x="71" y="408"/>
                        <a:pt x="264" y="428"/>
                      </a:cubicBezTo>
                      <a:cubicBezTo>
                        <a:pt x="272" y="428"/>
                        <a:pt x="280" y="429"/>
                        <a:pt x="287" y="429"/>
                      </a:cubicBezTo>
                      <a:cubicBezTo>
                        <a:pt x="463" y="429"/>
                        <a:pt x="568" y="222"/>
                        <a:pt x="451" y="80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0" name="Google Shape;4790;p31"/>
                <p:cNvSpPr/>
                <p:nvPr/>
              </p:nvSpPr>
              <p:spPr>
                <a:xfrm>
                  <a:off x="4027225" y="3923750"/>
                  <a:ext cx="1355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08" extrusionOk="0">
                      <a:moveTo>
                        <a:pt x="273" y="1"/>
                      </a:moveTo>
                      <a:cubicBezTo>
                        <a:pt x="227" y="1"/>
                        <a:pt x="181" y="16"/>
                        <a:pt x="142" y="46"/>
                      </a:cubicBezTo>
                      <a:cubicBezTo>
                        <a:pt x="0" y="159"/>
                        <a:pt x="68" y="390"/>
                        <a:pt x="251" y="406"/>
                      </a:cubicBezTo>
                      <a:cubicBezTo>
                        <a:pt x="259" y="407"/>
                        <a:pt x="267" y="407"/>
                        <a:pt x="274" y="407"/>
                      </a:cubicBezTo>
                      <a:cubicBezTo>
                        <a:pt x="441" y="407"/>
                        <a:pt x="542" y="210"/>
                        <a:pt x="431" y="75"/>
                      </a:cubicBezTo>
                      <a:cubicBezTo>
                        <a:pt x="391" y="26"/>
                        <a:pt x="332" y="1"/>
                        <a:pt x="2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1" name="Google Shape;4791;p31"/>
                <p:cNvSpPr/>
                <p:nvPr/>
              </p:nvSpPr>
              <p:spPr>
                <a:xfrm>
                  <a:off x="4013975" y="3907175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3" y="25"/>
                        <a:pt x="316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2" name="Google Shape;4792;p31"/>
                <p:cNvSpPr/>
                <p:nvPr/>
              </p:nvSpPr>
              <p:spPr>
                <a:xfrm>
                  <a:off x="4000700" y="389070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0"/>
                      </a:moveTo>
                      <a:cubicBezTo>
                        <a:pt x="205" y="0"/>
                        <a:pt x="164" y="14"/>
                        <a:pt x="129" y="41"/>
                      </a:cubicBezTo>
                      <a:cubicBezTo>
                        <a:pt x="1" y="147"/>
                        <a:pt x="62" y="353"/>
                        <a:pt x="226" y="369"/>
                      </a:cubicBezTo>
                      <a:cubicBezTo>
                        <a:pt x="234" y="370"/>
                        <a:pt x="242" y="370"/>
                        <a:pt x="249" y="370"/>
                      </a:cubicBezTo>
                      <a:cubicBezTo>
                        <a:pt x="402" y="370"/>
                        <a:pt x="491" y="192"/>
                        <a:pt x="390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3" name="Google Shape;4793;p31"/>
                <p:cNvSpPr/>
                <p:nvPr/>
              </p:nvSpPr>
              <p:spPr>
                <a:xfrm>
                  <a:off x="3987450" y="3874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4" name="Google Shape;4794;p31"/>
                <p:cNvSpPr/>
                <p:nvPr/>
              </p:nvSpPr>
              <p:spPr>
                <a:xfrm>
                  <a:off x="3974200" y="38576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7"/>
                        <a:pt x="203" y="333"/>
                      </a:cubicBezTo>
                      <a:cubicBezTo>
                        <a:pt x="209" y="334"/>
                        <a:pt x="216" y="334"/>
                        <a:pt x="222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5" name="Google Shape;4795;p31"/>
                <p:cNvSpPr/>
                <p:nvPr/>
              </p:nvSpPr>
              <p:spPr>
                <a:xfrm>
                  <a:off x="3960850" y="3841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3"/>
                        <a:pt x="52" y="299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2"/>
                        <a:pt x="335" y="58"/>
                      </a:cubicBezTo>
                      <a:cubicBezTo>
                        <a:pt x="302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6" name="Google Shape;4796;p31"/>
                <p:cNvSpPr/>
                <p:nvPr/>
              </p:nvSpPr>
              <p:spPr>
                <a:xfrm>
                  <a:off x="4191125" y="4091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9" y="1"/>
                      </a:moveTo>
                      <a:cubicBezTo>
                        <a:pt x="341" y="1"/>
                        <a:pt x="273" y="23"/>
                        <a:pt x="216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0" y="614"/>
                        <a:pt x="809" y="317"/>
                        <a:pt x="646" y="114"/>
                      </a:cubicBezTo>
                      <a:cubicBezTo>
                        <a:pt x="586" y="39"/>
                        <a:pt x="49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31"/>
                <p:cNvSpPr/>
                <p:nvPr/>
              </p:nvSpPr>
              <p:spPr>
                <a:xfrm>
                  <a:off x="4177875" y="4074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3" y="1"/>
                      </a:moveTo>
                      <a:cubicBezTo>
                        <a:pt x="327" y="1"/>
                        <a:pt x="261" y="22"/>
                        <a:pt x="206" y="67"/>
                      </a:cubicBezTo>
                      <a:cubicBezTo>
                        <a:pt x="0" y="234"/>
                        <a:pt x="100" y="568"/>
                        <a:pt x="363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6" y="308"/>
                        <a:pt x="627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31"/>
                <p:cNvSpPr/>
                <p:nvPr/>
              </p:nvSpPr>
              <p:spPr>
                <a:xfrm>
                  <a:off x="4164600" y="4058025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2" y="1"/>
                      </a:moveTo>
                      <a:cubicBezTo>
                        <a:pt x="318" y="1"/>
                        <a:pt x="254" y="22"/>
                        <a:pt x="200" y="65"/>
                      </a:cubicBezTo>
                      <a:cubicBezTo>
                        <a:pt x="1" y="225"/>
                        <a:pt x="97" y="550"/>
                        <a:pt x="351" y="576"/>
                      </a:cubicBezTo>
                      <a:cubicBezTo>
                        <a:pt x="362" y="577"/>
                        <a:pt x="372" y="577"/>
                        <a:pt x="382" y="577"/>
                      </a:cubicBezTo>
                      <a:cubicBezTo>
                        <a:pt x="621" y="577"/>
                        <a:pt x="762" y="298"/>
                        <a:pt x="605" y="106"/>
                      </a:cubicBezTo>
                      <a:cubicBezTo>
                        <a:pt x="548" y="37"/>
                        <a:pt x="466" y="1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9" name="Google Shape;4799;p31"/>
                <p:cNvSpPr/>
                <p:nvPr/>
              </p:nvSpPr>
              <p:spPr>
                <a:xfrm>
                  <a:off x="4151350" y="4041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1"/>
                      </a:moveTo>
                      <a:cubicBezTo>
                        <a:pt x="308" y="1"/>
                        <a:pt x="245" y="22"/>
                        <a:pt x="193" y="64"/>
                      </a:cubicBezTo>
                      <a:cubicBezTo>
                        <a:pt x="1" y="221"/>
                        <a:pt x="94" y="533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6" y="102"/>
                      </a:cubicBezTo>
                      <a:cubicBezTo>
                        <a:pt x="531" y="35"/>
                        <a:pt x="451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0" name="Google Shape;4800;p31"/>
                <p:cNvSpPr/>
                <p:nvPr/>
              </p:nvSpPr>
              <p:spPr>
                <a:xfrm>
                  <a:off x="4138025" y="4024975"/>
                  <a:ext cx="17850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40" extrusionOk="0">
                      <a:moveTo>
                        <a:pt x="358" y="0"/>
                      </a:moveTo>
                      <a:cubicBezTo>
                        <a:pt x="299" y="0"/>
                        <a:pt x="239" y="20"/>
                        <a:pt x="190" y="59"/>
                      </a:cubicBezTo>
                      <a:cubicBezTo>
                        <a:pt x="0" y="210"/>
                        <a:pt x="90" y="513"/>
                        <a:pt x="331" y="538"/>
                      </a:cubicBezTo>
                      <a:cubicBezTo>
                        <a:pt x="342" y="539"/>
                        <a:pt x="352" y="540"/>
                        <a:pt x="362" y="540"/>
                      </a:cubicBezTo>
                      <a:cubicBezTo>
                        <a:pt x="582" y="540"/>
                        <a:pt x="713" y="279"/>
                        <a:pt x="569" y="101"/>
                      </a:cubicBezTo>
                      <a:cubicBezTo>
                        <a:pt x="516" y="35"/>
                        <a:pt x="437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31"/>
                <p:cNvSpPr/>
                <p:nvPr/>
              </p:nvSpPr>
              <p:spPr>
                <a:xfrm>
                  <a:off x="4124750" y="400845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6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5"/>
                        <a:pt x="319" y="518"/>
                      </a:cubicBezTo>
                      <a:cubicBezTo>
                        <a:pt x="329" y="519"/>
                        <a:pt x="340" y="520"/>
                        <a:pt x="350" y="520"/>
                      </a:cubicBezTo>
                      <a:cubicBezTo>
                        <a:pt x="563" y="520"/>
                        <a:pt x="688" y="269"/>
                        <a:pt x="550" y="97"/>
                      </a:cubicBezTo>
                      <a:cubicBezTo>
                        <a:pt x="498" y="33"/>
                        <a:pt x="422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2" name="Google Shape;4802;p31"/>
                <p:cNvSpPr/>
                <p:nvPr/>
              </p:nvSpPr>
              <p:spPr>
                <a:xfrm>
                  <a:off x="4111500" y="3991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80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2" y="504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3" name="Google Shape;4803;p31"/>
                <p:cNvSpPr/>
                <p:nvPr/>
              </p:nvSpPr>
              <p:spPr>
                <a:xfrm>
                  <a:off x="4098250" y="3975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1"/>
                      </a:moveTo>
                      <a:cubicBezTo>
                        <a:pt x="266" y="1"/>
                        <a:pt x="212" y="18"/>
                        <a:pt x="167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49"/>
                        <a:pt x="508" y="90"/>
                      </a:cubicBezTo>
                      <a:cubicBezTo>
                        <a:pt x="461" y="31"/>
                        <a:pt x="39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4" name="Google Shape;4804;p31"/>
                <p:cNvSpPr/>
                <p:nvPr/>
              </p:nvSpPr>
              <p:spPr>
                <a:xfrm>
                  <a:off x="4085000" y="3958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7" y="0"/>
                      </a:moveTo>
                      <a:cubicBezTo>
                        <a:pt x="256" y="0"/>
                        <a:pt x="204" y="18"/>
                        <a:pt x="161" y="54"/>
                      </a:cubicBezTo>
                      <a:cubicBezTo>
                        <a:pt x="0" y="183"/>
                        <a:pt x="77" y="443"/>
                        <a:pt x="283" y="465"/>
                      </a:cubicBezTo>
                      <a:cubicBezTo>
                        <a:pt x="291" y="466"/>
                        <a:pt x="299" y="467"/>
                        <a:pt x="306" y="467"/>
                      </a:cubicBezTo>
                      <a:cubicBezTo>
                        <a:pt x="498" y="467"/>
                        <a:pt x="612" y="241"/>
                        <a:pt x="489" y="86"/>
                      </a:cubicBezTo>
                      <a:cubicBezTo>
                        <a:pt x="441" y="30"/>
                        <a:pt x="375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31"/>
                <p:cNvSpPr/>
                <p:nvPr/>
              </p:nvSpPr>
              <p:spPr>
                <a:xfrm>
                  <a:off x="4071725" y="3942275"/>
                  <a:ext cx="147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8" extrusionOk="0">
                      <a:moveTo>
                        <a:pt x="295" y="1"/>
                      </a:moveTo>
                      <a:cubicBezTo>
                        <a:pt x="245" y="1"/>
                        <a:pt x="196" y="17"/>
                        <a:pt x="155" y="51"/>
                      </a:cubicBezTo>
                      <a:cubicBezTo>
                        <a:pt x="1" y="176"/>
                        <a:pt x="75" y="424"/>
                        <a:pt x="271" y="446"/>
                      </a:cubicBezTo>
                      <a:cubicBezTo>
                        <a:pt x="279" y="447"/>
                        <a:pt x="287" y="447"/>
                        <a:pt x="294" y="447"/>
                      </a:cubicBezTo>
                      <a:cubicBezTo>
                        <a:pt x="479" y="447"/>
                        <a:pt x="587" y="231"/>
                        <a:pt x="467" y="83"/>
                      </a:cubicBezTo>
                      <a:cubicBezTo>
                        <a:pt x="423" y="29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31"/>
                <p:cNvSpPr/>
                <p:nvPr/>
              </p:nvSpPr>
              <p:spPr>
                <a:xfrm>
                  <a:off x="4058400" y="3925750"/>
                  <a:ext cx="14100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8" extrusionOk="0">
                      <a:moveTo>
                        <a:pt x="283" y="1"/>
                      </a:moveTo>
                      <a:cubicBezTo>
                        <a:pt x="236" y="1"/>
                        <a:pt x="188" y="17"/>
                        <a:pt x="148" y="50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61" y="427"/>
                        <a:pt x="563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7" name="Google Shape;4807;p31"/>
                <p:cNvSpPr/>
                <p:nvPr/>
              </p:nvSpPr>
              <p:spPr>
                <a:xfrm>
                  <a:off x="4045150" y="3909225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6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8" name="Google Shape;4808;p31"/>
                <p:cNvSpPr/>
                <p:nvPr/>
              </p:nvSpPr>
              <p:spPr>
                <a:xfrm>
                  <a:off x="4031875" y="3892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3"/>
                        <a:pt x="65" y="371"/>
                        <a:pt x="239" y="391"/>
                      </a:cubicBezTo>
                      <a:cubicBezTo>
                        <a:pt x="245" y="391"/>
                        <a:pt x="252" y="392"/>
                        <a:pt x="258" y="392"/>
                      </a:cubicBezTo>
                      <a:cubicBezTo>
                        <a:pt x="420" y="392"/>
                        <a:pt x="514" y="202"/>
                        <a:pt x="409" y="73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31"/>
                <p:cNvSpPr/>
                <p:nvPr/>
              </p:nvSpPr>
              <p:spPr>
                <a:xfrm>
                  <a:off x="4018625" y="3876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1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4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31"/>
                <p:cNvSpPr/>
                <p:nvPr/>
              </p:nvSpPr>
              <p:spPr>
                <a:xfrm>
                  <a:off x="4005300" y="3859650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4" y="1"/>
                      </a:moveTo>
                      <a:cubicBezTo>
                        <a:pt x="195" y="1"/>
                        <a:pt x="155" y="13"/>
                        <a:pt x="122" y="39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8" y="181"/>
                        <a:pt x="373" y="65"/>
                      </a:cubicBezTo>
                      <a:cubicBezTo>
                        <a:pt x="338" y="23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1" name="Google Shape;4811;p31"/>
                <p:cNvSpPr/>
                <p:nvPr/>
              </p:nvSpPr>
              <p:spPr>
                <a:xfrm>
                  <a:off x="3992025" y="3843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9"/>
                      </a:cubicBezTo>
                      <a:cubicBezTo>
                        <a:pt x="1" y="133"/>
                        <a:pt x="59" y="319"/>
                        <a:pt x="206" y="335"/>
                      </a:cubicBezTo>
                      <a:cubicBezTo>
                        <a:pt x="213" y="336"/>
                        <a:pt x="219" y="336"/>
                        <a:pt x="225" y="336"/>
                      </a:cubicBezTo>
                      <a:cubicBezTo>
                        <a:pt x="362" y="336"/>
                        <a:pt x="443" y="172"/>
                        <a:pt x="351" y="62"/>
                      </a:cubicBezTo>
                      <a:cubicBezTo>
                        <a:pt x="318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2" name="Google Shape;4812;p31"/>
                <p:cNvSpPr/>
                <p:nvPr/>
              </p:nvSpPr>
              <p:spPr>
                <a:xfrm>
                  <a:off x="3978775" y="3826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8" y="1"/>
                      </a:moveTo>
                      <a:cubicBezTo>
                        <a:pt x="174" y="1"/>
                        <a:pt x="139" y="13"/>
                        <a:pt x="110" y="36"/>
                      </a:cubicBezTo>
                      <a:cubicBezTo>
                        <a:pt x="0" y="126"/>
                        <a:pt x="52" y="303"/>
                        <a:pt x="193" y="316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0" y="317"/>
                        <a:pt x="417" y="166"/>
                        <a:pt x="331" y="62"/>
                      </a:cubicBezTo>
                      <a:cubicBezTo>
                        <a:pt x="300" y="21"/>
                        <a:pt x="255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3" name="Google Shape;4813;p31"/>
                <p:cNvSpPr/>
                <p:nvPr/>
              </p:nvSpPr>
              <p:spPr>
                <a:xfrm>
                  <a:off x="4222300" y="4093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1" y="1"/>
                      </a:moveTo>
                      <a:cubicBezTo>
                        <a:pt x="351" y="1"/>
                        <a:pt x="280" y="24"/>
                        <a:pt x="222" y="73"/>
                      </a:cubicBezTo>
                      <a:cubicBezTo>
                        <a:pt x="0" y="249"/>
                        <a:pt x="106" y="603"/>
                        <a:pt x="386" y="632"/>
                      </a:cubicBezTo>
                      <a:cubicBezTo>
                        <a:pt x="398" y="633"/>
                        <a:pt x="409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4" y="41"/>
                        <a:pt x="513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4" name="Google Shape;4814;p31"/>
                <p:cNvSpPr/>
                <p:nvPr/>
              </p:nvSpPr>
              <p:spPr>
                <a:xfrm>
                  <a:off x="4209050" y="4076550"/>
                  <a:ext cx="20225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5" extrusionOk="0">
                      <a:moveTo>
                        <a:pt x="407" y="1"/>
                      </a:moveTo>
                      <a:cubicBezTo>
                        <a:pt x="338" y="1"/>
                        <a:pt x="269" y="23"/>
                        <a:pt x="212" y="69"/>
                      </a:cubicBezTo>
                      <a:cubicBezTo>
                        <a:pt x="0" y="243"/>
                        <a:pt x="103" y="587"/>
                        <a:pt x="376" y="612"/>
                      </a:cubicBezTo>
                      <a:cubicBezTo>
                        <a:pt x="388" y="614"/>
                        <a:pt x="399" y="614"/>
                        <a:pt x="411" y="614"/>
                      </a:cubicBezTo>
                      <a:cubicBezTo>
                        <a:pt x="660" y="614"/>
                        <a:pt x="809" y="320"/>
                        <a:pt x="646" y="114"/>
                      </a:cubicBezTo>
                      <a:cubicBezTo>
                        <a:pt x="586" y="40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5" name="Google Shape;4815;p31"/>
                <p:cNvSpPr/>
                <p:nvPr/>
              </p:nvSpPr>
              <p:spPr>
                <a:xfrm>
                  <a:off x="4195775" y="4060075"/>
                  <a:ext cx="1962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9" extrusionOk="0">
                      <a:moveTo>
                        <a:pt x="396" y="1"/>
                      </a:moveTo>
                      <a:cubicBezTo>
                        <a:pt x="329" y="1"/>
                        <a:pt x="262" y="23"/>
                        <a:pt x="206" y="69"/>
                      </a:cubicBezTo>
                      <a:cubicBezTo>
                        <a:pt x="1" y="233"/>
                        <a:pt x="100" y="568"/>
                        <a:pt x="364" y="597"/>
                      </a:cubicBezTo>
                      <a:cubicBezTo>
                        <a:pt x="374" y="598"/>
                        <a:pt x="385" y="598"/>
                        <a:pt x="395" y="598"/>
                      </a:cubicBezTo>
                      <a:cubicBezTo>
                        <a:pt x="640" y="598"/>
                        <a:pt x="785" y="309"/>
                        <a:pt x="624" y="111"/>
                      </a:cubicBezTo>
                      <a:cubicBezTo>
                        <a:pt x="566" y="39"/>
                        <a:pt x="481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6" name="Google Shape;4816;p31"/>
                <p:cNvSpPr/>
                <p:nvPr/>
              </p:nvSpPr>
              <p:spPr>
                <a:xfrm>
                  <a:off x="4182525" y="4043525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1" y="0"/>
                      </a:moveTo>
                      <a:cubicBezTo>
                        <a:pt x="317" y="0"/>
                        <a:pt x="253" y="22"/>
                        <a:pt x="200" y="66"/>
                      </a:cubicBezTo>
                      <a:cubicBezTo>
                        <a:pt x="1" y="227"/>
                        <a:pt x="97" y="548"/>
                        <a:pt x="351" y="574"/>
                      </a:cubicBezTo>
                      <a:cubicBezTo>
                        <a:pt x="363" y="575"/>
                        <a:pt x="374" y="576"/>
                        <a:pt x="386" y="576"/>
                      </a:cubicBezTo>
                      <a:cubicBezTo>
                        <a:pt x="622" y="576"/>
                        <a:pt x="761" y="298"/>
                        <a:pt x="605" y="108"/>
                      </a:cubicBezTo>
                      <a:cubicBezTo>
                        <a:pt x="548" y="37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7" name="Google Shape;4817;p31"/>
                <p:cNvSpPr/>
                <p:nvPr/>
              </p:nvSpPr>
              <p:spPr>
                <a:xfrm>
                  <a:off x="4169275" y="4027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1"/>
                      </a:moveTo>
                      <a:cubicBezTo>
                        <a:pt x="305" y="1"/>
                        <a:pt x="244" y="21"/>
                        <a:pt x="193" y="62"/>
                      </a:cubicBezTo>
                      <a:cubicBezTo>
                        <a:pt x="0" y="219"/>
                        <a:pt x="93" y="531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8"/>
                        <a:pt x="585" y="104"/>
                      </a:cubicBezTo>
                      <a:cubicBezTo>
                        <a:pt x="528" y="36"/>
                        <a:pt x="447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8" name="Google Shape;4818;p31"/>
                <p:cNvSpPr/>
                <p:nvPr/>
              </p:nvSpPr>
              <p:spPr>
                <a:xfrm>
                  <a:off x="4155925" y="4010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9" y="0"/>
                      </a:moveTo>
                      <a:cubicBezTo>
                        <a:pt x="300" y="0"/>
                        <a:pt x="240" y="20"/>
                        <a:pt x="190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50" y="539"/>
                        <a:pt x="360" y="539"/>
                      </a:cubicBezTo>
                      <a:cubicBezTo>
                        <a:pt x="582" y="539"/>
                        <a:pt x="711" y="279"/>
                        <a:pt x="570" y="101"/>
                      </a:cubicBezTo>
                      <a:cubicBezTo>
                        <a:pt x="515" y="35"/>
                        <a:pt x="437" y="0"/>
                        <a:pt x="3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1"/>
                <p:cNvSpPr/>
                <p:nvPr/>
              </p:nvSpPr>
              <p:spPr>
                <a:xfrm>
                  <a:off x="4142675" y="39938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4" y="0"/>
                      </a:moveTo>
                      <a:cubicBezTo>
                        <a:pt x="287" y="0"/>
                        <a:pt x="229" y="20"/>
                        <a:pt x="180" y="60"/>
                      </a:cubicBezTo>
                      <a:cubicBezTo>
                        <a:pt x="1" y="204"/>
                        <a:pt x="87" y="494"/>
                        <a:pt x="315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9" y="521"/>
                        <a:pt x="685" y="270"/>
                        <a:pt x="547" y="98"/>
                      </a:cubicBezTo>
                      <a:cubicBezTo>
                        <a:pt x="496" y="34"/>
                        <a:pt x="420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1"/>
                <p:cNvSpPr/>
                <p:nvPr/>
              </p:nvSpPr>
              <p:spPr>
                <a:xfrm>
                  <a:off x="4129425" y="3977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3" y="1"/>
                      </a:moveTo>
                      <a:cubicBezTo>
                        <a:pt x="278" y="1"/>
                        <a:pt x="221" y="19"/>
                        <a:pt x="174" y="57"/>
                      </a:cubicBezTo>
                      <a:cubicBezTo>
                        <a:pt x="0" y="198"/>
                        <a:pt x="84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62" y="258"/>
                        <a:pt x="527" y="92"/>
                      </a:cubicBezTo>
                      <a:cubicBezTo>
                        <a:pt x="478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1"/>
                <p:cNvSpPr/>
                <p:nvPr/>
              </p:nvSpPr>
              <p:spPr>
                <a:xfrm>
                  <a:off x="4116150" y="3960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3"/>
                      </a:cubicBezTo>
                      <a:cubicBezTo>
                        <a:pt x="1" y="188"/>
                        <a:pt x="81" y="458"/>
                        <a:pt x="293" y="481"/>
                      </a:cubicBezTo>
                      <a:cubicBezTo>
                        <a:pt x="303" y="482"/>
                        <a:pt x="312" y="482"/>
                        <a:pt x="321" y="482"/>
                      </a:cubicBezTo>
                      <a:cubicBezTo>
                        <a:pt x="520" y="482"/>
                        <a:pt x="635" y="249"/>
                        <a:pt x="509" y="92"/>
                      </a:cubicBezTo>
                      <a:cubicBezTo>
                        <a:pt x="461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2" name="Google Shape;4822;p31"/>
                <p:cNvSpPr/>
                <p:nvPr/>
              </p:nvSpPr>
              <p:spPr>
                <a:xfrm>
                  <a:off x="4102900" y="3944350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0"/>
                      </a:moveTo>
                      <a:cubicBezTo>
                        <a:pt x="255" y="0"/>
                        <a:pt x="204" y="17"/>
                        <a:pt x="161" y="51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0" y="464"/>
                        <a:pt x="612" y="240"/>
                        <a:pt x="486" y="87"/>
                      </a:cubicBezTo>
                      <a:cubicBezTo>
                        <a:pt x="440" y="30"/>
                        <a:pt x="373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3" name="Google Shape;4823;p31"/>
                <p:cNvSpPr/>
                <p:nvPr/>
              </p:nvSpPr>
              <p:spPr>
                <a:xfrm>
                  <a:off x="4089575" y="3927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8"/>
                        <a:pt x="74" y="425"/>
                        <a:pt x="273" y="448"/>
                      </a:cubicBezTo>
                      <a:cubicBezTo>
                        <a:pt x="281" y="448"/>
                        <a:pt x="289" y="449"/>
                        <a:pt x="297" y="449"/>
                      </a:cubicBezTo>
                      <a:cubicBezTo>
                        <a:pt x="479" y="449"/>
                        <a:pt x="590" y="233"/>
                        <a:pt x="469" y="85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4" name="Google Shape;4824;p31"/>
                <p:cNvSpPr/>
                <p:nvPr/>
              </p:nvSpPr>
              <p:spPr>
                <a:xfrm>
                  <a:off x="4076300" y="3911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7" y="0"/>
                        <a:pt x="189" y="16"/>
                        <a:pt x="149" y="48"/>
                      </a:cubicBezTo>
                      <a:cubicBezTo>
                        <a:pt x="1" y="167"/>
                        <a:pt x="72" y="408"/>
                        <a:pt x="261" y="427"/>
                      </a:cubicBezTo>
                      <a:cubicBezTo>
                        <a:pt x="269" y="428"/>
                        <a:pt x="277" y="429"/>
                        <a:pt x="285" y="429"/>
                      </a:cubicBezTo>
                      <a:cubicBezTo>
                        <a:pt x="460" y="429"/>
                        <a:pt x="565" y="222"/>
                        <a:pt x="451" y="80"/>
                      </a:cubicBezTo>
                      <a:cubicBezTo>
                        <a:pt x="409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5" name="Google Shape;4825;p31"/>
                <p:cNvSpPr/>
                <p:nvPr/>
              </p:nvSpPr>
              <p:spPr>
                <a:xfrm>
                  <a:off x="4063050" y="3894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1" y="1"/>
                      </a:moveTo>
                      <a:cubicBezTo>
                        <a:pt x="225" y="1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31" y="75"/>
                      </a:cubicBezTo>
                      <a:cubicBezTo>
                        <a:pt x="390" y="26"/>
                        <a:pt x="330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6" name="Google Shape;4826;p31"/>
                <p:cNvSpPr/>
                <p:nvPr/>
              </p:nvSpPr>
              <p:spPr>
                <a:xfrm>
                  <a:off x="4049800" y="3878175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1"/>
                      </a:moveTo>
                      <a:cubicBezTo>
                        <a:pt x="215" y="1"/>
                        <a:pt x="171" y="15"/>
                        <a:pt x="135" y="44"/>
                      </a:cubicBezTo>
                      <a:cubicBezTo>
                        <a:pt x="0" y="153"/>
                        <a:pt x="65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18" y="392"/>
                        <a:pt x="513" y="202"/>
                        <a:pt x="409" y="73"/>
                      </a:cubicBezTo>
                      <a:cubicBezTo>
                        <a:pt x="370" y="25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7" name="Google Shape;4827;p31"/>
                <p:cNvSpPr/>
                <p:nvPr/>
              </p:nvSpPr>
              <p:spPr>
                <a:xfrm>
                  <a:off x="4036450" y="3861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5" y="1"/>
                        <a:pt x="164" y="14"/>
                        <a:pt x="130" y="42"/>
                      </a:cubicBezTo>
                      <a:cubicBezTo>
                        <a:pt x="1" y="145"/>
                        <a:pt x="65" y="354"/>
                        <a:pt x="229" y="373"/>
                      </a:cubicBezTo>
                      <a:cubicBezTo>
                        <a:pt x="236" y="374"/>
                        <a:pt x="242" y="374"/>
                        <a:pt x="249" y="374"/>
                      </a:cubicBezTo>
                      <a:cubicBezTo>
                        <a:pt x="401" y="374"/>
                        <a:pt x="492" y="194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8" name="Google Shape;4828;p31"/>
                <p:cNvSpPr/>
                <p:nvPr/>
              </p:nvSpPr>
              <p:spPr>
                <a:xfrm>
                  <a:off x="4023200" y="3845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4" y="0"/>
                      </a:moveTo>
                      <a:cubicBezTo>
                        <a:pt x="195" y="0"/>
                        <a:pt x="156" y="13"/>
                        <a:pt x="123" y="39"/>
                      </a:cubicBezTo>
                      <a:cubicBezTo>
                        <a:pt x="1" y="138"/>
                        <a:pt x="59" y="338"/>
                        <a:pt x="216" y="354"/>
                      </a:cubicBezTo>
                      <a:cubicBezTo>
                        <a:pt x="223" y="354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3" y="68"/>
                      </a:cubicBezTo>
                      <a:cubicBezTo>
                        <a:pt x="338" y="23"/>
                        <a:pt x="286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9" name="Google Shape;4829;p31"/>
                <p:cNvSpPr/>
                <p:nvPr/>
              </p:nvSpPr>
              <p:spPr>
                <a:xfrm>
                  <a:off x="4009950" y="3828600"/>
                  <a:ext cx="111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8" extrusionOk="0">
                      <a:moveTo>
                        <a:pt x="221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20"/>
                        <a:pt x="203" y="337"/>
                      </a:cubicBezTo>
                      <a:cubicBezTo>
                        <a:pt x="208" y="337"/>
                        <a:pt x="214" y="337"/>
                        <a:pt x="219" y="337"/>
                      </a:cubicBezTo>
                      <a:cubicBezTo>
                        <a:pt x="360" y="337"/>
                        <a:pt x="444" y="175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0" name="Google Shape;4830;p31"/>
                <p:cNvSpPr/>
                <p:nvPr/>
              </p:nvSpPr>
              <p:spPr>
                <a:xfrm>
                  <a:off x="3996700" y="381210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6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9" y="316"/>
                        <a:pt x="206" y="316"/>
                        <a:pt x="212" y="316"/>
                      </a:cubicBezTo>
                      <a:cubicBezTo>
                        <a:pt x="339" y="316"/>
                        <a:pt x="417" y="162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1" name="Google Shape;4831;p31"/>
                <p:cNvSpPr/>
                <p:nvPr/>
              </p:nvSpPr>
              <p:spPr>
                <a:xfrm>
                  <a:off x="4253550" y="4095175"/>
                  <a:ext cx="21450" cy="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4" extrusionOk="0">
                      <a:moveTo>
                        <a:pt x="430" y="0"/>
                      </a:moveTo>
                      <a:cubicBezTo>
                        <a:pt x="358" y="0"/>
                        <a:pt x="285" y="24"/>
                        <a:pt x="225" y="73"/>
                      </a:cubicBezTo>
                      <a:cubicBezTo>
                        <a:pt x="0" y="256"/>
                        <a:pt x="110" y="623"/>
                        <a:pt x="399" y="652"/>
                      </a:cubicBezTo>
                      <a:cubicBezTo>
                        <a:pt x="411" y="653"/>
                        <a:pt x="422" y="653"/>
                        <a:pt x="433" y="653"/>
                      </a:cubicBezTo>
                      <a:cubicBezTo>
                        <a:pt x="699" y="653"/>
                        <a:pt x="858" y="334"/>
                        <a:pt x="682" y="121"/>
                      </a:cubicBezTo>
                      <a:cubicBezTo>
                        <a:pt x="618" y="41"/>
                        <a:pt x="525" y="0"/>
                        <a:pt x="4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2" name="Google Shape;4832;p31"/>
                <p:cNvSpPr/>
                <p:nvPr/>
              </p:nvSpPr>
              <p:spPr>
                <a:xfrm>
                  <a:off x="4240225" y="4078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20" y="0"/>
                      </a:moveTo>
                      <a:cubicBezTo>
                        <a:pt x="349" y="0"/>
                        <a:pt x="278" y="24"/>
                        <a:pt x="219" y="71"/>
                      </a:cubicBezTo>
                      <a:cubicBezTo>
                        <a:pt x="0" y="248"/>
                        <a:pt x="106" y="601"/>
                        <a:pt x="386" y="630"/>
                      </a:cubicBezTo>
                      <a:cubicBezTo>
                        <a:pt x="399" y="632"/>
                        <a:pt x="411" y="632"/>
                        <a:pt x="424" y="632"/>
                      </a:cubicBezTo>
                      <a:cubicBezTo>
                        <a:pt x="681" y="632"/>
                        <a:pt x="834" y="327"/>
                        <a:pt x="665" y="119"/>
                      </a:cubicBezTo>
                      <a:cubicBezTo>
                        <a:pt x="603" y="41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3" name="Google Shape;4833;p31"/>
                <p:cNvSpPr/>
                <p:nvPr/>
              </p:nvSpPr>
              <p:spPr>
                <a:xfrm>
                  <a:off x="4226950" y="4062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9" y="1"/>
                        <a:pt x="270" y="23"/>
                        <a:pt x="213" y="69"/>
                      </a:cubicBezTo>
                      <a:cubicBezTo>
                        <a:pt x="1" y="239"/>
                        <a:pt x="104" y="583"/>
                        <a:pt x="377" y="612"/>
                      </a:cubicBezTo>
                      <a:cubicBezTo>
                        <a:pt x="388" y="613"/>
                        <a:pt x="400" y="614"/>
                        <a:pt x="411" y="614"/>
                      </a:cubicBezTo>
                      <a:cubicBezTo>
                        <a:pt x="661" y="614"/>
                        <a:pt x="810" y="317"/>
                        <a:pt x="647" y="114"/>
                      </a:cubicBezTo>
                      <a:cubicBezTo>
                        <a:pt x="587" y="39"/>
                        <a:pt x="497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4" name="Google Shape;4834;p31"/>
                <p:cNvSpPr/>
                <p:nvPr/>
              </p:nvSpPr>
              <p:spPr>
                <a:xfrm>
                  <a:off x="4213700" y="4045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2"/>
                        <a:pt x="206" y="67"/>
                      </a:cubicBezTo>
                      <a:cubicBezTo>
                        <a:pt x="0" y="234"/>
                        <a:pt x="100" y="568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5" y="38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5" name="Google Shape;4835;p31"/>
                <p:cNvSpPr/>
                <p:nvPr/>
              </p:nvSpPr>
              <p:spPr>
                <a:xfrm>
                  <a:off x="4200450" y="4029050"/>
                  <a:ext cx="189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7" extrusionOk="0">
                      <a:moveTo>
                        <a:pt x="381" y="1"/>
                      </a:moveTo>
                      <a:cubicBezTo>
                        <a:pt x="317" y="1"/>
                        <a:pt x="252" y="22"/>
                        <a:pt x="199" y="67"/>
                      </a:cubicBezTo>
                      <a:cubicBezTo>
                        <a:pt x="0" y="227"/>
                        <a:pt x="97" y="549"/>
                        <a:pt x="351" y="575"/>
                      </a:cubicBezTo>
                      <a:cubicBezTo>
                        <a:pt x="362" y="576"/>
                        <a:pt x="374" y="577"/>
                        <a:pt x="385" y="577"/>
                      </a:cubicBezTo>
                      <a:cubicBezTo>
                        <a:pt x="621" y="577"/>
                        <a:pt x="758" y="299"/>
                        <a:pt x="604" y="109"/>
                      </a:cubicBezTo>
                      <a:cubicBezTo>
                        <a:pt x="548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6" name="Google Shape;4836;p31"/>
                <p:cNvSpPr/>
                <p:nvPr/>
              </p:nvSpPr>
              <p:spPr>
                <a:xfrm>
                  <a:off x="4187175" y="4012500"/>
                  <a:ext cx="18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57" extrusionOk="0">
                      <a:moveTo>
                        <a:pt x="370" y="1"/>
                      </a:moveTo>
                      <a:cubicBezTo>
                        <a:pt x="308" y="1"/>
                        <a:pt x="246" y="21"/>
                        <a:pt x="194" y="64"/>
                      </a:cubicBezTo>
                      <a:cubicBezTo>
                        <a:pt x="1" y="221"/>
                        <a:pt x="94" y="533"/>
                        <a:pt x="338" y="555"/>
                      </a:cubicBezTo>
                      <a:cubicBezTo>
                        <a:pt x="349" y="556"/>
                        <a:pt x="359" y="557"/>
                        <a:pt x="369" y="557"/>
                      </a:cubicBezTo>
                      <a:cubicBezTo>
                        <a:pt x="598" y="557"/>
                        <a:pt x="734" y="287"/>
                        <a:pt x="586" y="102"/>
                      </a:cubicBezTo>
                      <a:cubicBezTo>
                        <a:pt x="530" y="35"/>
                        <a:pt x="450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7" name="Google Shape;4837;p31"/>
                <p:cNvSpPr/>
                <p:nvPr/>
              </p:nvSpPr>
              <p:spPr>
                <a:xfrm>
                  <a:off x="4173850" y="3995950"/>
                  <a:ext cx="17775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1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0"/>
                      </a:cubicBezTo>
                      <a:cubicBezTo>
                        <a:pt x="0" y="211"/>
                        <a:pt x="90" y="513"/>
                        <a:pt x="328" y="539"/>
                      </a:cubicBezTo>
                      <a:cubicBezTo>
                        <a:pt x="339" y="540"/>
                        <a:pt x="349" y="541"/>
                        <a:pt x="359" y="541"/>
                      </a:cubicBezTo>
                      <a:cubicBezTo>
                        <a:pt x="582" y="541"/>
                        <a:pt x="711" y="280"/>
                        <a:pt x="566" y="102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8" name="Google Shape;4838;p31"/>
                <p:cNvSpPr/>
                <p:nvPr/>
              </p:nvSpPr>
              <p:spPr>
                <a:xfrm>
                  <a:off x="4160600" y="3979400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0"/>
                      </a:moveTo>
                      <a:cubicBezTo>
                        <a:pt x="285" y="0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9" name="Google Shape;4839;p31"/>
                <p:cNvSpPr/>
                <p:nvPr/>
              </p:nvSpPr>
              <p:spPr>
                <a:xfrm>
                  <a:off x="4147325" y="3962875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1" y="197"/>
                        <a:pt x="84" y="477"/>
                        <a:pt x="306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9" y="504"/>
                        <a:pt x="664" y="261"/>
                        <a:pt x="528" y="95"/>
                      </a:cubicBezTo>
                      <a:cubicBezTo>
                        <a:pt x="479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0" name="Google Shape;4840;p31"/>
                <p:cNvSpPr/>
                <p:nvPr/>
              </p:nvSpPr>
              <p:spPr>
                <a:xfrm>
                  <a:off x="4134075" y="3946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4" y="249"/>
                        <a:pt x="505" y="89"/>
                      </a:cubicBezTo>
                      <a:cubicBezTo>
                        <a:pt x="458" y="31"/>
                        <a:pt x="388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1" name="Google Shape;4841;p31"/>
                <p:cNvSpPr/>
                <p:nvPr/>
              </p:nvSpPr>
              <p:spPr>
                <a:xfrm>
                  <a:off x="4120750" y="3929825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5"/>
                      </a:cubicBezTo>
                      <a:cubicBezTo>
                        <a:pt x="294" y="466"/>
                        <a:pt x="302" y="466"/>
                        <a:pt x="310" y="466"/>
                      </a:cubicBezTo>
                      <a:cubicBezTo>
                        <a:pt x="501" y="466"/>
                        <a:pt x="615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2" name="Google Shape;4842;p31"/>
                <p:cNvSpPr/>
                <p:nvPr/>
              </p:nvSpPr>
              <p:spPr>
                <a:xfrm>
                  <a:off x="4107475" y="3913300"/>
                  <a:ext cx="147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7" extrusionOk="0">
                      <a:moveTo>
                        <a:pt x="296" y="1"/>
                      </a:moveTo>
                      <a:cubicBezTo>
                        <a:pt x="246" y="1"/>
                        <a:pt x="197" y="17"/>
                        <a:pt x="155" y="50"/>
                      </a:cubicBezTo>
                      <a:cubicBezTo>
                        <a:pt x="1" y="175"/>
                        <a:pt x="75" y="426"/>
                        <a:pt x="274" y="445"/>
                      </a:cubicBezTo>
                      <a:cubicBezTo>
                        <a:pt x="282" y="446"/>
                        <a:pt x="290" y="446"/>
                        <a:pt x="297" y="446"/>
                      </a:cubicBezTo>
                      <a:cubicBezTo>
                        <a:pt x="480" y="446"/>
                        <a:pt x="590" y="230"/>
                        <a:pt x="470" y="82"/>
                      </a:cubicBezTo>
                      <a:cubicBezTo>
                        <a:pt x="426" y="29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3" name="Google Shape;4843;p31"/>
                <p:cNvSpPr/>
                <p:nvPr/>
              </p:nvSpPr>
              <p:spPr>
                <a:xfrm>
                  <a:off x="4094300" y="3896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50"/>
                      </a:cubicBezTo>
                      <a:cubicBezTo>
                        <a:pt x="1" y="169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8" y="427"/>
                        <a:pt x="561" y="222"/>
                        <a:pt x="448" y="79"/>
                      </a:cubicBezTo>
                      <a:cubicBezTo>
                        <a:pt x="406" y="28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4" name="Google Shape;4844;p31"/>
                <p:cNvSpPr/>
                <p:nvPr/>
              </p:nvSpPr>
              <p:spPr>
                <a:xfrm>
                  <a:off x="4080975" y="388020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8"/>
                        <a:pt x="271" y="408"/>
                      </a:cubicBezTo>
                      <a:cubicBezTo>
                        <a:pt x="440" y="408"/>
                        <a:pt x="538" y="211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5" name="Google Shape;4845;p31"/>
                <p:cNvSpPr/>
                <p:nvPr/>
              </p:nvSpPr>
              <p:spPr>
                <a:xfrm>
                  <a:off x="4067725" y="386372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5" y="391"/>
                      </a:cubicBezTo>
                      <a:cubicBezTo>
                        <a:pt x="241" y="391"/>
                        <a:pt x="248" y="391"/>
                        <a:pt x="254" y="391"/>
                      </a:cubicBezTo>
                      <a:cubicBezTo>
                        <a:pt x="416" y="391"/>
                        <a:pt x="513" y="202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6" name="Google Shape;4846;p31"/>
                <p:cNvSpPr/>
                <p:nvPr/>
              </p:nvSpPr>
              <p:spPr>
                <a:xfrm>
                  <a:off x="4054375" y="38472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5" y="353"/>
                        <a:pt x="229" y="372"/>
                      </a:cubicBezTo>
                      <a:cubicBezTo>
                        <a:pt x="235" y="373"/>
                        <a:pt x="242" y="373"/>
                        <a:pt x="248" y="373"/>
                      </a:cubicBezTo>
                      <a:cubicBezTo>
                        <a:pt x="401" y="373"/>
                        <a:pt x="491" y="194"/>
                        <a:pt x="393" y="70"/>
                      </a:cubicBezTo>
                      <a:cubicBezTo>
                        <a:pt x="356" y="24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7" name="Google Shape;4847;p31"/>
                <p:cNvSpPr/>
                <p:nvPr/>
              </p:nvSpPr>
              <p:spPr>
                <a:xfrm>
                  <a:off x="4041125" y="3830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2"/>
                        <a:pt x="238" y="352"/>
                      </a:cubicBezTo>
                      <a:cubicBezTo>
                        <a:pt x="382" y="352"/>
                        <a:pt x="465" y="181"/>
                        <a:pt x="373" y="65"/>
                      </a:cubicBezTo>
                      <a:cubicBezTo>
                        <a:pt x="336" y="23"/>
                        <a:pt x="285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8" name="Google Shape;4848;p31"/>
                <p:cNvSpPr/>
                <p:nvPr/>
              </p:nvSpPr>
              <p:spPr>
                <a:xfrm>
                  <a:off x="4027875" y="3814100"/>
                  <a:ext cx="110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6" extrusionOk="0">
                      <a:moveTo>
                        <a:pt x="221" y="0"/>
                      </a:moveTo>
                      <a:cubicBezTo>
                        <a:pt x="184" y="0"/>
                        <a:pt x="146" y="13"/>
                        <a:pt x="116" y="39"/>
                      </a:cubicBezTo>
                      <a:cubicBezTo>
                        <a:pt x="0" y="132"/>
                        <a:pt x="55" y="319"/>
                        <a:pt x="203" y="335"/>
                      </a:cubicBezTo>
                      <a:cubicBezTo>
                        <a:pt x="209" y="336"/>
                        <a:pt x="215" y="336"/>
                        <a:pt x="222" y="336"/>
                      </a:cubicBezTo>
                      <a:cubicBezTo>
                        <a:pt x="358" y="336"/>
                        <a:pt x="440" y="172"/>
                        <a:pt x="350" y="62"/>
                      </a:cubicBezTo>
                      <a:cubicBezTo>
                        <a:pt x="318" y="22"/>
                        <a:pt x="269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9" name="Google Shape;4849;p31"/>
                <p:cNvSpPr/>
                <p:nvPr/>
              </p:nvSpPr>
              <p:spPr>
                <a:xfrm>
                  <a:off x="4014600" y="3797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2" y="303"/>
                        <a:pt x="194" y="316"/>
                      </a:cubicBezTo>
                      <a:cubicBezTo>
                        <a:pt x="200" y="316"/>
                        <a:pt x="206" y="317"/>
                        <a:pt x="213" y="317"/>
                      </a:cubicBezTo>
                      <a:cubicBezTo>
                        <a:pt x="340" y="317"/>
                        <a:pt x="415" y="166"/>
                        <a:pt x="332" y="62"/>
                      </a:cubicBezTo>
                      <a:cubicBezTo>
                        <a:pt x="301" y="21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0" name="Google Shape;4850;p31"/>
                <p:cNvSpPr/>
                <p:nvPr/>
              </p:nvSpPr>
              <p:spPr>
                <a:xfrm>
                  <a:off x="4271375" y="4080650"/>
                  <a:ext cx="215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650" extrusionOk="0">
                      <a:moveTo>
                        <a:pt x="431" y="1"/>
                      </a:moveTo>
                      <a:cubicBezTo>
                        <a:pt x="359" y="1"/>
                        <a:pt x="287" y="24"/>
                        <a:pt x="226" y="72"/>
                      </a:cubicBezTo>
                      <a:cubicBezTo>
                        <a:pt x="1" y="256"/>
                        <a:pt x="110" y="619"/>
                        <a:pt x="399" y="648"/>
                      </a:cubicBezTo>
                      <a:cubicBezTo>
                        <a:pt x="412" y="649"/>
                        <a:pt x="425" y="650"/>
                        <a:pt x="438" y="650"/>
                      </a:cubicBezTo>
                      <a:cubicBezTo>
                        <a:pt x="701" y="650"/>
                        <a:pt x="860" y="335"/>
                        <a:pt x="685" y="121"/>
                      </a:cubicBezTo>
                      <a:cubicBezTo>
                        <a:pt x="621" y="42"/>
                        <a:pt x="527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1" name="Google Shape;4851;p31"/>
                <p:cNvSpPr/>
                <p:nvPr/>
              </p:nvSpPr>
              <p:spPr>
                <a:xfrm>
                  <a:off x="4258125" y="4064100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0"/>
                      </a:moveTo>
                      <a:cubicBezTo>
                        <a:pt x="348" y="0"/>
                        <a:pt x="278" y="24"/>
                        <a:pt x="219" y="72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3"/>
                        <a:pt x="421" y="633"/>
                      </a:cubicBezTo>
                      <a:cubicBezTo>
                        <a:pt x="680" y="633"/>
                        <a:pt x="835" y="327"/>
                        <a:pt x="666" y="117"/>
                      </a:cubicBezTo>
                      <a:cubicBezTo>
                        <a:pt x="602" y="41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2" name="Google Shape;4852;p31"/>
                <p:cNvSpPr/>
                <p:nvPr/>
              </p:nvSpPr>
              <p:spPr>
                <a:xfrm>
                  <a:off x="4244875" y="4047550"/>
                  <a:ext cx="202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5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0" y="243"/>
                        <a:pt x="103" y="587"/>
                        <a:pt x="373" y="612"/>
                      </a:cubicBezTo>
                      <a:cubicBezTo>
                        <a:pt x="385" y="614"/>
                        <a:pt x="397" y="614"/>
                        <a:pt x="408" y="614"/>
                      </a:cubicBezTo>
                      <a:cubicBezTo>
                        <a:pt x="661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3" name="Google Shape;4853;p31"/>
                <p:cNvSpPr/>
                <p:nvPr/>
              </p:nvSpPr>
              <p:spPr>
                <a:xfrm>
                  <a:off x="4231625" y="403107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2" y="0"/>
                      </a:moveTo>
                      <a:cubicBezTo>
                        <a:pt x="326" y="0"/>
                        <a:pt x="260" y="22"/>
                        <a:pt x="206" y="66"/>
                      </a:cubicBezTo>
                      <a:cubicBezTo>
                        <a:pt x="0" y="233"/>
                        <a:pt x="97" y="564"/>
                        <a:pt x="360" y="593"/>
                      </a:cubicBezTo>
                      <a:cubicBezTo>
                        <a:pt x="372" y="594"/>
                        <a:pt x="384" y="595"/>
                        <a:pt x="395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78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4" name="Google Shape;4854;p31"/>
                <p:cNvSpPr/>
                <p:nvPr/>
              </p:nvSpPr>
              <p:spPr>
                <a:xfrm>
                  <a:off x="4218275" y="4014500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4" y="1"/>
                      </a:moveTo>
                      <a:cubicBezTo>
                        <a:pt x="319" y="1"/>
                        <a:pt x="254" y="23"/>
                        <a:pt x="200" y="67"/>
                      </a:cubicBezTo>
                      <a:cubicBezTo>
                        <a:pt x="1" y="228"/>
                        <a:pt x="97" y="549"/>
                        <a:pt x="354" y="575"/>
                      </a:cubicBezTo>
                      <a:cubicBezTo>
                        <a:pt x="366" y="576"/>
                        <a:pt x="377" y="577"/>
                        <a:pt x="389" y="577"/>
                      </a:cubicBezTo>
                      <a:cubicBezTo>
                        <a:pt x="622" y="577"/>
                        <a:pt x="761" y="299"/>
                        <a:pt x="608" y="109"/>
                      </a:cubicBezTo>
                      <a:cubicBezTo>
                        <a:pt x="552" y="38"/>
                        <a:pt x="468" y="1"/>
                        <a:pt x="3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5" name="Google Shape;4855;p31"/>
                <p:cNvSpPr/>
                <p:nvPr/>
              </p:nvSpPr>
              <p:spPr>
                <a:xfrm>
                  <a:off x="4205025" y="399805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17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9" y="102"/>
                      </a:cubicBezTo>
                      <a:cubicBezTo>
                        <a:pt x="532" y="35"/>
                        <a:pt x="453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6" name="Google Shape;4856;p31"/>
                <p:cNvSpPr/>
                <p:nvPr/>
              </p:nvSpPr>
              <p:spPr>
                <a:xfrm>
                  <a:off x="4191775" y="3981450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0"/>
                        <a:pt x="187" y="62"/>
                      </a:cubicBezTo>
                      <a:cubicBezTo>
                        <a:pt x="0" y="210"/>
                        <a:pt x="90" y="512"/>
                        <a:pt x="328" y="537"/>
                      </a:cubicBezTo>
                      <a:cubicBezTo>
                        <a:pt x="338" y="539"/>
                        <a:pt x="349" y="539"/>
                        <a:pt x="359" y="539"/>
                      </a:cubicBezTo>
                      <a:cubicBezTo>
                        <a:pt x="578" y="539"/>
                        <a:pt x="710" y="279"/>
                        <a:pt x="566" y="100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7" name="Google Shape;4857;p31"/>
                <p:cNvSpPr/>
                <p:nvPr/>
              </p:nvSpPr>
              <p:spPr>
                <a:xfrm>
                  <a:off x="4178500" y="3964875"/>
                  <a:ext cx="1715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1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1" y="60"/>
                      </a:cubicBezTo>
                      <a:cubicBezTo>
                        <a:pt x="1" y="204"/>
                        <a:pt x="84" y="493"/>
                        <a:pt x="316" y="519"/>
                      </a:cubicBezTo>
                      <a:cubicBezTo>
                        <a:pt x="326" y="520"/>
                        <a:pt x="336" y="521"/>
                        <a:pt x="346" y="521"/>
                      </a:cubicBezTo>
                      <a:cubicBezTo>
                        <a:pt x="557" y="521"/>
                        <a:pt x="685" y="270"/>
                        <a:pt x="547" y="98"/>
                      </a:cubicBezTo>
                      <a:cubicBezTo>
                        <a:pt x="496" y="34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8" name="Google Shape;4858;p31"/>
                <p:cNvSpPr/>
                <p:nvPr/>
              </p:nvSpPr>
              <p:spPr>
                <a:xfrm>
                  <a:off x="4165250" y="3948400"/>
                  <a:ext cx="165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" h="502" extrusionOk="0">
                      <a:moveTo>
                        <a:pt x="331" y="1"/>
                      </a:moveTo>
                      <a:cubicBezTo>
                        <a:pt x="276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0"/>
                      </a:cubicBezTo>
                      <a:cubicBezTo>
                        <a:pt x="316" y="501"/>
                        <a:pt x="326" y="502"/>
                        <a:pt x="336" y="502"/>
                      </a:cubicBezTo>
                      <a:cubicBezTo>
                        <a:pt x="540" y="502"/>
                        <a:pt x="659" y="260"/>
                        <a:pt x="528" y="92"/>
                      </a:cubicBezTo>
                      <a:cubicBezTo>
                        <a:pt x="477" y="32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9" name="Google Shape;4859;p31"/>
                <p:cNvSpPr/>
                <p:nvPr/>
              </p:nvSpPr>
              <p:spPr>
                <a:xfrm>
                  <a:off x="4152000" y="3931850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4" y="0"/>
                        <a:pt x="211" y="18"/>
                        <a:pt x="167" y="53"/>
                      </a:cubicBezTo>
                      <a:cubicBezTo>
                        <a:pt x="0" y="188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0" name="Google Shape;4860;p31"/>
                <p:cNvSpPr/>
                <p:nvPr/>
              </p:nvSpPr>
              <p:spPr>
                <a:xfrm>
                  <a:off x="4138650" y="391535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3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3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1" name="Google Shape;4861;p31"/>
                <p:cNvSpPr/>
                <p:nvPr/>
              </p:nvSpPr>
              <p:spPr>
                <a:xfrm>
                  <a:off x="4125400" y="3898775"/>
                  <a:ext cx="147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9" extrusionOk="0">
                      <a:moveTo>
                        <a:pt x="296" y="1"/>
                      </a:moveTo>
                      <a:cubicBezTo>
                        <a:pt x="247" y="1"/>
                        <a:pt x="196" y="18"/>
                        <a:pt x="155" y="52"/>
                      </a:cubicBezTo>
                      <a:cubicBezTo>
                        <a:pt x="1" y="178"/>
                        <a:pt x="74" y="425"/>
                        <a:pt x="274" y="448"/>
                      </a:cubicBezTo>
                      <a:cubicBezTo>
                        <a:pt x="282" y="448"/>
                        <a:pt x="289" y="449"/>
                        <a:pt x="297" y="449"/>
                      </a:cubicBezTo>
                      <a:cubicBezTo>
                        <a:pt x="479" y="449"/>
                        <a:pt x="590" y="232"/>
                        <a:pt x="470" y="84"/>
                      </a:cubicBezTo>
                      <a:cubicBezTo>
                        <a:pt x="426" y="30"/>
                        <a:pt x="361" y="1"/>
                        <a:pt x="2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2" name="Google Shape;4862;p31"/>
                <p:cNvSpPr/>
                <p:nvPr/>
              </p:nvSpPr>
              <p:spPr>
                <a:xfrm>
                  <a:off x="4112150" y="3882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2" y="0"/>
                      </a:moveTo>
                      <a:cubicBezTo>
                        <a:pt x="234" y="0"/>
                        <a:pt x="187" y="16"/>
                        <a:pt x="148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47" y="80"/>
                      </a:cubicBezTo>
                      <a:cubicBezTo>
                        <a:pt x="405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3" name="Google Shape;4863;p31"/>
                <p:cNvSpPr/>
                <p:nvPr/>
              </p:nvSpPr>
              <p:spPr>
                <a:xfrm>
                  <a:off x="4098900" y="3865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79" y="15"/>
                        <a:pt x="141" y="46"/>
                      </a:cubicBezTo>
                      <a:cubicBezTo>
                        <a:pt x="0" y="158"/>
                        <a:pt x="68" y="390"/>
                        <a:pt x="247" y="406"/>
                      </a:cubicBezTo>
                      <a:cubicBezTo>
                        <a:pt x="255" y="407"/>
                        <a:pt x="263" y="407"/>
                        <a:pt x="271" y="407"/>
                      </a:cubicBezTo>
                      <a:cubicBezTo>
                        <a:pt x="437" y="407"/>
                        <a:pt x="538" y="210"/>
                        <a:pt x="427" y="75"/>
                      </a:cubicBezTo>
                      <a:cubicBezTo>
                        <a:pt x="387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4" name="Google Shape;4864;p31"/>
                <p:cNvSpPr/>
                <p:nvPr/>
              </p:nvSpPr>
              <p:spPr>
                <a:xfrm>
                  <a:off x="4085550" y="3849175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6" y="202"/>
                        <a:pt x="412" y="73"/>
                      </a:cubicBezTo>
                      <a:cubicBezTo>
                        <a:pt x="374" y="25"/>
                        <a:pt x="316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5" name="Google Shape;4865;p31"/>
                <p:cNvSpPr/>
                <p:nvPr/>
              </p:nvSpPr>
              <p:spPr>
                <a:xfrm>
                  <a:off x="4072300" y="383267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4" y="1"/>
                        <a:pt x="163" y="14"/>
                        <a:pt x="129" y="42"/>
                      </a:cubicBezTo>
                      <a:cubicBezTo>
                        <a:pt x="0" y="145"/>
                        <a:pt x="61" y="353"/>
                        <a:pt x="228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4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6" name="Google Shape;4866;p31"/>
                <p:cNvSpPr/>
                <p:nvPr/>
              </p:nvSpPr>
              <p:spPr>
                <a:xfrm>
                  <a:off x="4059050" y="3816175"/>
                  <a:ext cx="1170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53" extrusionOk="0">
                      <a:moveTo>
                        <a:pt x="235" y="1"/>
                      </a:moveTo>
                      <a:cubicBezTo>
                        <a:pt x="196" y="1"/>
                        <a:pt x="157" y="14"/>
                        <a:pt x="125" y="40"/>
                      </a:cubicBezTo>
                      <a:cubicBezTo>
                        <a:pt x="0" y="139"/>
                        <a:pt x="61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8" y="182"/>
                        <a:pt x="373" y="65"/>
                      </a:cubicBezTo>
                      <a:cubicBezTo>
                        <a:pt x="338" y="23"/>
                        <a:pt x="286" y="1"/>
                        <a:pt x="2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7" name="Google Shape;4867;p31"/>
                <p:cNvSpPr/>
                <p:nvPr/>
              </p:nvSpPr>
              <p:spPr>
                <a:xfrm>
                  <a:off x="4045775" y="37996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1" y="0"/>
                      </a:moveTo>
                      <a:cubicBezTo>
                        <a:pt x="184" y="0"/>
                        <a:pt x="147" y="12"/>
                        <a:pt x="116" y="37"/>
                      </a:cubicBezTo>
                      <a:cubicBezTo>
                        <a:pt x="1" y="131"/>
                        <a:pt x="55" y="320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1"/>
                        <a:pt x="270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8" name="Google Shape;4868;p31"/>
                <p:cNvSpPr/>
                <p:nvPr/>
              </p:nvSpPr>
              <p:spPr>
                <a:xfrm>
                  <a:off x="4032525" y="3783100"/>
                  <a:ext cx="103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6" extrusionOk="0">
                      <a:moveTo>
                        <a:pt x="209" y="0"/>
                      </a:moveTo>
                      <a:cubicBezTo>
                        <a:pt x="173" y="0"/>
                        <a:pt x="137" y="12"/>
                        <a:pt x="107" y="35"/>
                      </a:cubicBezTo>
                      <a:cubicBezTo>
                        <a:pt x="0" y="122"/>
                        <a:pt x="52" y="299"/>
                        <a:pt x="190" y="315"/>
                      </a:cubicBezTo>
                      <a:cubicBezTo>
                        <a:pt x="195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1" y="58"/>
                      </a:cubicBezTo>
                      <a:cubicBezTo>
                        <a:pt x="301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9" name="Google Shape;4869;p31"/>
                <p:cNvSpPr/>
                <p:nvPr/>
              </p:nvSpPr>
              <p:spPr>
                <a:xfrm>
                  <a:off x="4302550" y="4082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4" y="1"/>
                      </a:moveTo>
                      <a:cubicBezTo>
                        <a:pt x="370" y="1"/>
                        <a:pt x="295" y="25"/>
                        <a:pt x="232" y="75"/>
                      </a:cubicBezTo>
                      <a:cubicBezTo>
                        <a:pt x="1" y="261"/>
                        <a:pt x="113" y="637"/>
                        <a:pt x="409" y="666"/>
                      </a:cubicBezTo>
                      <a:cubicBezTo>
                        <a:pt x="422" y="668"/>
                        <a:pt x="435" y="668"/>
                        <a:pt x="447" y="668"/>
                      </a:cubicBezTo>
                      <a:cubicBezTo>
                        <a:pt x="720" y="668"/>
                        <a:pt x="883" y="344"/>
                        <a:pt x="705" y="123"/>
                      </a:cubicBezTo>
                      <a:cubicBezTo>
                        <a:pt x="639" y="43"/>
                        <a:pt x="54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0" name="Google Shape;4870;p31"/>
                <p:cNvSpPr/>
                <p:nvPr/>
              </p:nvSpPr>
              <p:spPr>
                <a:xfrm>
                  <a:off x="4289300" y="4066125"/>
                  <a:ext cx="214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3" extrusionOk="0">
                      <a:moveTo>
                        <a:pt x="429" y="1"/>
                      </a:moveTo>
                      <a:cubicBezTo>
                        <a:pt x="357" y="1"/>
                        <a:pt x="285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2"/>
                        <a:pt x="422" y="652"/>
                        <a:pt x="434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1" name="Google Shape;4871;p31"/>
                <p:cNvSpPr/>
                <p:nvPr/>
              </p:nvSpPr>
              <p:spPr>
                <a:xfrm>
                  <a:off x="4276050" y="4049600"/>
                  <a:ext cx="2085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633" extrusionOk="0">
                      <a:moveTo>
                        <a:pt x="417" y="0"/>
                      </a:moveTo>
                      <a:cubicBezTo>
                        <a:pt x="347" y="0"/>
                        <a:pt x="277" y="23"/>
                        <a:pt x="219" y="71"/>
                      </a:cubicBezTo>
                      <a:cubicBezTo>
                        <a:pt x="0" y="247"/>
                        <a:pt x="106" y="601"/>
                        <a:pt x="386" y="630"/>
                      </a:cubicBezTo>
                      <a:cubicBezTo>
                        <a:pt x="399" y="631"/>
                        <a:pt x="412" y="632"/>
                        <a:pt x="424" y="632"/>
                      </a:cubicBezTo>
                      <a:cubicBezTo>
                        <a:pt x="681" y="632"/>
                        <a:pt x="834" y="327"/>
                        <a:pt x="662" y="119"/>
                      </a:cubicBezTo>
                      <a:cubicBezTo>
                        <a:pt x="600" y="40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2" name="Google Shape;4872;p31"/>
                <p:cNvSpPr/>
                <p:nvPr/>
              </p:nvSpPr>
              <p:spPr>
                <a:xfrm>
                  <a:off x="4262800" y="4033100"/>
                  <a:ext cx="2022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14" extrusionOk="0">
                      <a:moveTo>
                        <a:pt x="406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0" y="583"/>
                        <a:pt x="373" y="612"/>
                      </a:cubicBezTo>
                      <a:cubicBezTo>
                        <a:pt x="385" y="613"/>
                        <a:pt x="396" y="614"/>
                        <a:pt x="407" y="614"/>
                      </a:cubicBezTo>
                      <a:cubicBezTo>
                        <a:pt x="657" y="614"/>
                        <a:pt x="809" y="317"/>
                        <a:pt x="643" y="114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3" name="Google Shape;4873;p31"/>
                <p:cNvSpPr/>
                <p:nvPr/>
              </p:nvSpPr>
              <p:spPr>
                <a:xfrm>
                  <a:off x="4249450" y="4016525"/>
                  <a:ext cx="1967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6" extrusionOk="0">
                      <a:moveTo>
                        <a:pt x="395" y="0"/>
                      </a:moveTo>
                      <a:cubicBezTo>
                        <a:pt x="329" y="0"/>
                        <a:pt x="263" y="22"/>
                        <a:pt x="209" y="66"/>
                      </a:cubicBezTo>
                      <a:cubicBezTo>
                        <a:pt x="1" y="234"/>
                        <a:pt x="100" y="568"/>
                        <a:pt x="364" y="593"/>
                      </a:cubicBezTo>
                      <a:cubicBezTo>
                        <a:pt x="375" y="595"/>
                        <a:pt x="387" y="595"/>
                        <a:pt x="398" y="595"/>
                      </a:cubicBezTo>
                      <a:cubicBezTo>
                        <a:pt x="641" y="595"/>
                        <a:pt x="787" y="308"/>
                        <a:pt x="627" y="111"/>
                      </a:cubicBezTo>
                      <a:cubicBezTo>
                        <a:pt x="569" y="38"/>
                        <a:pt x="482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4" name="Google Shape;4874;p31"/>
                <p:cNvSpPr/>
                <p:nvPr/>
              </p:nvSpPr>
              <p:spPr>
                <a:xfrm>
                  <a:off x="4236200" y="4000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4" y="0"/>
                      </a:moveTo>
                      <a:cubicBezTo>
                        <a:pt x="319" y="0"/>
                        <a:pt x="254" y="22"/>
                        <a:pt x="200" y="67"/>
                      </a:cubicBezTo>
                      <a:cubicBezTo>
                        <a:pt x="0" y="227"/>
                        <a:pt x="100" y="549"/>
                        <a:pt x="354" y="574"/>
                      </a:cubicBezTo>
                      <a:cubicBezTo>
                        <a:pt x="364" y="575"/>
                        <a:pt x="375" y="576"/>
                        <a:pt x="385" y="576"/>
                      </a:cubicBezTo>
                      <a:cubicBezTo>
                        <a:pt x="623" y="576"/>
                        <a:pt x="762" y="296"/>
                        <a:pt x="608" y="105"/>
                      </a:cubicBezTo>
                      <a:cubicBezTo>
                        <a:pt x="550" y="36"/>
                        <a:pt x="467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5" name="Google Shape;4875;p31"/>
                <p:cNvSpPr/>
                <p:nvPr/>
              </p:nvSpPr>
              <p:spPr>
                <a:xfrm>
                  <a:off x="4222950" y="3983500"/>
                  <a:ext cx="184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7" extrusionOk="0">
                      <a:moveTo>
                        <a:pt x="370" y="1"/>
                      </a:moveTo>
                      <a:cubicBezTo>
                        <a:pt x="308" y="1"/>
                        <a:pt x="245" y="21"/>
                        <a:pt x="193" y="63"/>
                      </a:cubicBezTo>
                      <a:cubicBezTo>
                        <a:pt x="0" y="221"/>
                        <a:pt x="93" y="533"/>
                        <a:pt x="341" y="555"/>
                      </a:cubicBezTo>
                      <a:cubicBezTo>
                        <a:pt x="351" y="556"/>
                        <a:pt x="362" y="557"/>
                        <a:pt x="372" y="557"/>
                      </a:cubicBezTo>
                      <a:cubicBezTo>
                        <a:pt x="601" y="557"/>
                        <a:pt x="736" y="287"/>
                        <a:pt x="585" y="102"/>
                      </a:cubicBezTo>
                      <a:cubicBezTo>
                        <a:pt x="531" y="35"/>
                        <a:pt x="451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6" name="Google Shape;4876;p31"/>
                <p:cNvSpPr/>
                <p:nvPr/>
              </p:nvSpPr>
              <p:spPr>
                <a:xfrm>
                  <a:off x="4209675" y="396697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5" y="0"/>
                      </a:moveTo>
                      <a:cubicBezTo>
                        <a:pt x="296" y="0"/>
                        <a:pt x="237" y="19"/>
                        <a:pt x="187" y="59"/>
                      </a:cubicBezTo>
                      <a:cubicBezTo>
                        <a:pt x="1" y="210"/>
                        <a:pt x="88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6" y="101"/>
                      </a:cubicBezTo>
                      <a:cubicBezTo>
                        <a:pt x="513" y="35"/>
                        <a:pt x="434" y="0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7" name="Google Shape;4877;p31"/>
                <p:cNvSpPr/>
                <p:nvPr/>
              </p:nvSpPr>
              <p:spPr>
                <a:xfrm>
                  <a:off x="4196350" y="3950400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0"/>
                      </a:moveTo>
                      <a:cubicBezTo>
                        <a:pt x="288" y="0"/>
                        <a:pt x="231" y="19"/>
                        <a:pt x="183" y="57"/>
                      </a:cubicBezTo>
                      <a:cubicBezTo>
                        <a:pt x="0" y="202"/>
                        <a:pt x="87" y="494"/>
                        <a:pt x="318" y="520"/>
                      </a:cubicBezTo>
                      <a:cubicBezTo>
                        <a:pt x="329" y="521"/>
                        <a:pt x="339" y="521"/>
                        <a:pt x="349" y="521"/>
                      </a:cubicBezTo>
                      <a:cubicBezTo>
                        <a:pt x="562" y="521"/>
                        <a:pt x="688" y="271"/>
                        <a:pt x="550" y="99"/>
                      </a:cubicBezTo>
                      <a:cubicBezTo>
                        <a:pt x="498" y="34"/>
                        <a:pt x="422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8" name="Google Shape;4878;p31"/>
                <p:cNvSpPr/>
                <p:nvPr/>
              </p:nvSpPr>
              <p:spPr>
                <a:xfrm>
                  <a:off x="4183100" y="3933875"/>
                  <a:ext cx="16575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4" extrusionOk="0">
                      <a:moveTo>
                        <a:pt x="333" y="0"/>
                      </a:moveTo>
                      <a:cubicBezTo>
                        <a:pt x="278" y="0"/>
                        <a:pt x="222" y="19"/>
                        <a:pt x="177" y="56"/>
                      </a:cubicBezTo>
                      <a:cubicBezTo>
                        <a:pt x="0" y="197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41" y="504"/>
                        <a:pt x="663" y="261"/>
                        <a:pt x="527" y="94"/>
                      </a:cubicBezTo>
                      <a:cubicBezTo>
                        <a:pt x="478" y="32"/>
                        <a:pt x="405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9" name="Google Shape;4879;p31"/>
                <p:cNvSpPr/>
                <p:nvPr/>
              </p:nvSpPr>
              <p:spPr>
                <a:xfrm>
                  <a:off x="4169900" y="391737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5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3" y="482"/>
                        <a:pt x="311" y="483"/>
                        <a:pt x="320" y="483"/>
                      </a:cubicBezTo>
                      <a:cubicBezTo>
                        <a:pt x="517" y="483"/>
                        <a:pt x="635" y="249"/>
                        <a:pt x="506" y="89"/>
                      </a:cubicBezTo>
                      <a:cubicBezTo>
                        <a:pt x="458" y="31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0" name="Google Shape;4880;p31"/>
                <p:cNvSpPr/>
                <p:nvPr/>
              </p:nvSpPr>
              <p:spPr>
                <a:xfrm>
                  <a:off x="4156575" y="3900825"/>
                  <a:ext cx="15325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7" extrusionOk="0">
                      <a:moveTo>
                        <a:pt x="309" y="0"/>
                      </a:moveTo>
                      <a:cubicBezTo>
                        <a:pt x="257" y="0"/>
                        <a:pt x="204" y="18"/>
                        <a:pt x="161" y="54"/>
                      </a:cubicBezTo>
                      <a:cubicBezTo>
                        <a:pt x="0" y="182"/>
                        <a:pt x="78" y="443"/>
                        <a:pt x="283" y="465"/>
                      </a:cubicBezTo>
                      <a:cubicBezTo>
                        <a:pt x="291" y="466"/>
                        <a:pt x="299" y="466"/>
                        <a:pt x="307" y="466"/>
                      </a:cubicBezTo>
                      <a:cubicBezTo>
                        <a:pt x="498" y="466"/>
                        <a:pt x="613" y="240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1" name="Google Shape;4881;p31"/>
                <p:cNvSpPr/>
                <p:nvPr/>
              </p:nvSpPr>
              <p:spPr>
                <a:xfrm>
                  <a:off x="4143325" y="3884300"/>
                  <a:ext cx="146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7" extrusionOk="0">
                      <a:moveTo>
                        <a:pt x="294" y="1"/>
                      </a:moveTo>
                      <a:cubicBezTo>
                        <a:pt x="245" y="1"/>
                        <a:pt x="196" y="16"/>
                        <a:pt x="154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78" y="446"/>
                        <a:pt x="286" y="446"/>
                        <a:pt x="294" y="446"/>
                      </a:cubicBezTo>
                      <a:cubicBezTo>
                        <a:pt x="479" y="446"/>
                        <a:pt x="587" y="230"/>
                        <a:pt x="466" y="82"/>
                      </a:cubicBezTo>
                      <a:cubicBezTo>
                        <a:pt x="422" y="29"/>
                        <a:pt x="358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2" name="Google Shape;4882;p31"/>
                <p:cNvSpPr/>
                <p:nvPr/>
              </p:nvSpPr>
              <p:spPr>
                <a:xfrm>
                  <a:off x="4130050" y="3867750"/>
                  <a:ext cx="14025" cy="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8" extrusionOk="0">
                      <a:moveTo>
                        <a:pt x="281" y="0"/>
                      </a:moveTo>
                      <a:cubicBezTo>
                        <a:pt x="234" y="0"/>
                        <a:pt x="187" y="16"/>
                        <a:pt x="149" y="50"/>
                      </a:cubicBezTo>
                      <a:cubicBezTo>
                        <a:pt x="1" y="168"/>
                        <a:pt x="72" y="406"/>
                        <a:pt x="261" y="426"/>
                      </a:cubicBezTo>
                      <a:cubicBezTo>
                        <a:pt x="270" y="427"/>
                        <a:pt x="279" y="427"/>
                        <a:pt x="288" y="427"/>
                      </a:cubicBezTo>
                      <a:cubicBezTo>
                        <a:pt x="459" y="427"/>
                        <a:pt x="561" y="222"/>
                        <a:pt x="448" y="82"/>
                      </a:cubicBezTo>
                      <a:cubicBezTo>
                        <a:pt x="406" y="29"/>
                        <a:pt x="344" y="0"/>
                        <a:pt x="2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31"/>
                <p:cNvSpPr/>
                <p:nvPr/>
              </p:nvSpPr>
              <p:spPr>
                <a:xfrm>
                  <a:off x="4116725" y="3851200"/>
                  <a:ext cx="1355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" h="411" extrusionOk="0">
                      <a:moveTo>
                        <a:pt x="272" y="1"/>
                      </a:moveTo>
                      <a:cubicBezTo>
                        <a:pt x="226" y="1"/>
                        <a:pt x="181" y="16"/>
                        <a:pt x="142" y="46"/>
                      </a:cubicBezTo>
                      <a:cubicBezTo>
                        <a:pt x="0" y="162"/>
                        <a:pt x="71" y="390"/>
                        <a:pt x="251" y="409"/>
                      </a:cubicBezTo>
                      <a:cubicBezTo>
                        <a:pt x="259" y="410"/>
                        <a:pt x="267" y="411"/>
                        <a:pt x="274" y="411"/>
                      </a:cubicBezTo>
                      <a:cubicBezTo>
                        <a:pt x="441" y="411"/>
                        <a:pt x="542" y="214"/>
                        <a:pt x="431" y="78"/>
                      </a:cubicBezTo>
                      <a:cubicBezTo>
                        <a:pt x="391" y="27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31"/>
                <p:cNvSpPr/>
                <p:nvPr/>
              </p:nvSpPr>
              <p:spPr>
                <a:xfrm>
                  <a:off x="4103475" y="383472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3"/>
                        <a:pt x="64" y="371"/>
                        <a:pt x="238" y="390"/>
                      </a:cubicBezTo>
                      <a:cubicBezTo>
                        <a:pt x="245" y="391"/>
                        <a:pt x="251" y="391"/>
                        <a:pt x="258" y="391"/>
                      </a:cubicBezTo>
                      <a:cubicBezTo>
                        <a:pt x="420" y="391"/>
                        <a:pt x="517" y="202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31"/>
                <p:cNvSpPr/>
                <p:nvPr/>
              </p:nvSpPr>
              <p:spPr>
                <a:xfrm>
                  <a:off x="4090200" y="3818150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7" y="1"/>
                      </a:moveTo>
                      <a:cubicBezTo>
                        <a:pt x="206" y="1"/>
                        <a:pt x="164" y="15"/>
                        <a:pt x="129" y="44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3" y="373"/>
                        <a:pt x="239" y="373"/>
                        <a:pt x="246" y="373"/>
                      </a:cubicBezTo>
                      <a:cubicBezTo>
                        <a:pt x="401" y="373"/>
                        <a:pt x="492" y="193"/>
                        <a:pt x="390" y="70"/>
                      </a:cubicBezTo>
                      <a:cubicBezTo>
                        <a:pt x="354" y="25"/>
                        <a:pt x="301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31"/>
                <p:cNvSpPr/>
                <p:nvPr/>
              </p:nvSpPr>
              <p:spPr>
                <a:xfrm>
                  <a:off x="4076950" y="3801650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0"/>
                      </a:moveTo>
                      <a:cubicBezTo>
                        <a:pt x="193" y="0"/>
                        <a:pt x="155" y="13"/>
                        <a:pt x="123" y="39"/>
                      </a:cubicBezTo>
                      <a:cubicBezTo>
                        <a:pt x="1" y="139"/>
                        <a:pt x="59" y="335"/>
                        <a:pt x="216" y="351"/>
                      </a:cubicBezTo>
                      <a:cubicBezTo>
                        <a:pt x="224" y="352"/>
                        <a:pt x="231" y="352"/>
                        <a:pt x="238" y="352"/>
                      </a:cubicBezTo>
                      <a:cubicBezTo>
                        <a:pt x="380" y="352"/>
                        <a:pt x="465" y="181"/>
                        <a:pt x="370" y="65"/>
                      </a:cubicBezTo>
                      <a:cubicBezTo>
                        <a:pt x="335" y="23"/>
                        <a:pt x="284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31"/>
                <p:cNvSpPr/>
                <p:nvPr/>
              </p:nvSpPr>
              <p:spPr>
                <a:xfrm>
                  <a:off x="4063625" y="378512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3" y="1"/>
                      </a:moveTo>
                      <a:cubicBezTo>
                        <a:pt x="186" y="1"/>
                        <a:pt x="148" y="13"/>
                        <a:pt x="116" y="38"/>
                      </a:cubicBezTo>
                      <a:cubicBezTo>
                        <a:pt x="0" y="131"/>
                        <a:pt x="58" y="321"/>
                        <a:pt x="206" y="334"/>
                      </a:cubicBezTo>
                      <a:cubicBezTo>
                        <a:pt x="212" y="334"/>
                        <a:pt x="219" y="335"/>
                        <a:pt x="225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1" y="22"/>
                        <a:pt x="273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31"/>
                <p:cNvSpPr/>
                <p:nvPr/>
              </p:nvSpPr>
              <p:spPr>
                <a:xfrm>
                  <a:off x="4050350" y="3768550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1" y="126"/>
                        <a:pt x="56" y="303"/>
                        <a:pt x="194" y="315"/>
                      </a:cubicBezTo>
                      <a:cubicBezTo>
                        <a:pt x="200" y="316"/>
                        <a:pt x="207" y="316"/>
                        <a:pt x="213" y="316"/>
                      </a:cubicBezTo>
                      <a:cubicBezTo>
                        <a:pt x="343" y="316"/>
                        <a:pt x="418" y="166"/>
                        <a:pt x="335" y="61"/>
                      </a:cubicBezTo>
                      <a:cubicBezTo>
                        <a:pt x="302" y="21"/>
                        <a:pt x="256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31"/>
                <p:cNvSpPr/>
                <p:nvPr/>
              </p:nvSpPr>
              <p:spPr>
                <a:xfrm>
                  <a:off x="4333725" y="4084725"/>
                  <a:ext cx="22800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690" extrusionOk="0">
                      <a:moveTo>
                        <a:pt x="457" y="0"/>
                      </a:moveTo>
                      <a:cubicBezTo>
                        <a:pt x="382" y="0"/>
                        <a:pt x="306" y="25"/>
                        <a:pt x="242" y="77"/>
                      </a:cubicBezTo>
                      <a:cubicBezTo>
                        <a:pt x="1" y="269"/>
                        <a:pt x="116" y="655"/>
                        <a:pt x="422" y="687"/>
                      </a:cubicBezTo>
                      <a:cubicBezTo>
                        <a:pt x="435" y="689"/>
                        <a:pt x="448" y="689"/>
                        <a:pt x="460" y="689"/>
                      </a:cubicBezTo>
                      <a:cubicBezTo>
                        <a:pt x="743" y="689"/>
                        <a:pt x="912" y="356"/>
                        <a:pt x="724" y="128"/>
                      </a:cubicBezTo>
                      <a:cubicBezTo>
                        <a:pt x="656" y="44"/>
                        <a:pt x="557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31"/>
                <p:cNvSpPr/>
                <p:nvPr/>
              </p:nvSpPr>
              <p:spPr>
                <a:xfrm>
                  <a:off x="4320475" y="4068175"/>
                  <a:ext cx="220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70" extrusionOk="0">
                      <a:moveTo>
                        <a:pt x="445" y="0"/>
                      </a:moveTo>
                      <a:cubicBezTo>
                        <a:pt x="370" y="0"/>
                        <a:pt x="295" y="25"/>
                        <a:pt x="232" y="76"/>
                      </a:cubicBezTo>
                      <a:cubicBezTo>
                        <a:pt x="1" y="263"/>
                        <a:pt x="113" y="636"/>
                        <a:pt x="409" y="668"/>
                      </a:cubicBezTo>
                      <a:cubicBezTo>
                        <a:pt x="422" y="669"/>
                        <a:pt x="434" y="670"/>
                        <a:pt x="447" y="670"/>
                      </a:cubicBezTo>
                      <a:cubicBezTo>
                        <a:pt x="720" y="670"/>
                        <a:pt x="883" y="346"/>
                        <a:pt x="704" y="125"/>
                      </a:cubicBezTo>
                      <a:cubicBezTo>
                        <a:pt x="639" y="43"/>
                        <a:pt x="542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31"/>
                <p:cNvSpPr/>
                <p:nvPr/>
              </p:nvSpPr>
              <p:spPr>
                <a:xfrm>
                  <a:off x="4307225" y="4051650"/>
                  <a:ext cx="214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650" extrusionOk="0">
                      <a:moveTo>
                        <a:pt x="428" y="0"/>
                      </a:moveTo>
                      <a:cubicBezTo>
                        <a:pt x="357" y="0"/>
                        <a:pt x="285" y="24"/>
                        <a:pt x="225" y="72"/>
                      </a:cubicBezTo>
                      <a:cubicBezTo>
                        <a:pt x="0" y="255"/>
                        <a:pt x="110" y="619"/>
                        <a:pt x="396" y="648"/>
                      </a:cubicBezTo>
                      <a:cubicBezTo>
                        <a:pt x="409" y="649"/>
                        <a:pt x="421" y="650"/>
                        <a:pt x="434" y="650"/>
                      </a:cubicBezTo>
                      <a:cubicBezTo>
                        <a:pt x="700" y="650"/>
                        <a:pt x="856" y="335"/>
                        <a:pt x="682" y="120"/>
                      </a:cubicBezTo>
                      <a:cubicBezTo>
                        <a:pt x="617" y="42"/>
                        <a:pt x="523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31"/>
                <p:cNvSpPr/>
                <p:nvPr/>
              </p:nvSpPr>
              <p:spPr>
                <a:xfrm>
                  <a:off x="4293975" y="4035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17" y="0"/>
                      </a:moveTo>
                      <a:cubicBezTo>
                        <a:pt x="347" y="0"/>
                        <a:pt x="277" y="24"/>
                        <a:pt x="219" y="72"/>
                      </a:cubicBezTo>
                      <a:cubicBezTo>
                        <a:pt x="0" y="249"/>
                        <a:pt x="103" y="602"/>
                        <a:pt x="386" y="631"/>
                      </a:cubicBezTo>
                      <a:cubicBezTo>
                        <a:pt x="397" y="633"/>
                        <a:pt x="409" y="633"/>
                        <a:pt x="420" y="633"/>
                      </a:cubicBezTo>
                      <a:cubicBezTo>
                        <a:pt x="679" y="633"/>
                        <a:pt x="834" y="327"/>
                        <a:pt x="662" y="117"/>
                      </a:cubicBezTo>
                      <a:cubicBezTo>
                        <a:pt x="600" y="41"/>
                        <a:pt x="509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31"/>
                <p:cNvSpPr/>
                <p:nvPr/>
              </p:nvSpPr>
              <p:spPr>
                <a:xfrm>
                  <a:off x="4280700" y="4018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3"/>
                        <a:pt x="100" y="586"/>
                        <a:pt x="374" y="612"/>
                      </a:cubicBezTo>
                      <a:cubicBezTo>
                        <a:pt x="385" y="613"/>
                        <a:pt x="397" y="614"/>
                        <a:pt x="408" y="614"/>
                      </a:cubicBezTo>
                      <a:cubicBezTo>
                        <a:pt x="658" y="614"/>
                        <a:pt x="809" y="320"/>
                        <a:pt x="643" y="114"/>
                      </a:cubicBezTo>
                      <a:cubicBezTo>
                        <a:pt x="583" y="39"/>
                        <a:pt x="495" y="1"/>
                        <a:pt x="4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31"/>
                <p:cNvSpPr/>
                <p:nvPr/>
              </p:nvSpPr>
              <p:spPr>
                <a:xfrm>
                  <a:off x="4267375" y="4002075"/>
                  <a:ext cx="196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595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100" y="564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7" y="307"/>
                        <a:pt x="627" y="111"/>
                      </a:cubicBezTo>
                      <a:cubicBezTo>
                        <a:pt x="567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1"/>
                <p:cNvSpPr/>
                <p:nvPr/>
              </p:nvSpPr>
              <p:spPr>
                <a:xfrm>
                  <a:off x="4254100" y="3985550"/>
                  <a:ext cx="190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8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5"/>
                      </a:cubicBezTo>
                      <a:cubicBezTo>
                        <a:pt x="1" y="229"/>
                        <a:pt x="101" y="550"/>
                        <a:pt x="354" y="576"/>
                      </a:cubicBezTo>
                      <a:cubicBezTo>
                        <a:pt x="365" y="577"/>
                        <a:pt x="375" y="577"/>
                        <a:pt x="385" y="577"/>
                      </a:cubicBezTo>
                      <a:cubicBezTo>
                        <a:pt x="624" y="577"/>
                        <a:pt x="762" y="295"/>
                        <a:pt x="605" y="107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1"/>
                <p:cNvSpPr/>
                <p:nvPr/>
              </p:nvSpPr>
              <p:spPr>
                <a:xfrm>
                  <a:off x="4240850" y="3969000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0"/>
                      </a:moveTo>
                      <a:cubicBezTo>
                        <a:pt x="306" y="0"/>
                        <a:pt x="245" y="20"/>
                        <a:pt x="194" y="62"/>
                      </a:cubicBezTo>
                      <a:cubicBezTo>
                        <a:pt x="1" y="219"/>
                        <a:pt x="94" y="531"/>
                        <a:pt x="341" y="557"/>
                      </a:cubicBezTo>
                      <a:cubicBezTo>
                        <a:pt x="352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6" y="103"/>
                      </a:cubicBezTo>
                      <a:cubicBezTo>
                        <a:pt x="531" y="36"/>
                        <a:pt x="449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1"/>
                <p:cNvSpPr/>
                <p:nvPr/>
              </p:nvSpPr>
              <p:spPr>
                <a:xfrm>
                  <a:off x="4227600" y="3952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0" y="211"/>
                        <a:pt x="87" y="513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0" y="279"/>
                        <a:pt x="566" y="101"/>
                      </a:cubicBezTo>
                      <a:cubicBezTo>
                        <a:pt x="513" y="36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1"/>
                <p:cNvSpPr/>
                <p:nvPr/>
              </p:nvSpPr>
              <p:spPr>
                <a:xfrm>
                  <a:off x="4214250" y="3935900"/>
                  <a:ext cx="17225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0" extrusionOk="0">
                      <a:moveTo>
                        <a:pt x="347" y="0"/>
                      </a:moveTo>
                      <a:cubicBezTo>
                        <a:pt x="289" y="0"/>
                        <a:pt x="231" y="19"/>
                        <a:pt x="184" y="58"/>
                      </a:cubicBezTo>
                      <a:cubicBezTo>
                        <a:pt x="1" y="203"/>
                        <a:pt x="88" y="492"/>
                        <a:pt x="316" y="518"/>
                      </a:cubicBezTo>
                      <a:cubicBezTo>
                        <a:pt x="326" y="519"/>
                        <a:pt x="337" y="520"/>
                        <a:pt x="347" y="520"/>
                      </a:cubicBezTo>
                      <a:cubicBezTo>
                        <a:pt x="560" y="520"/>
                        <a:pt x="689" y="269"/>
                        <a:pt x="551" y="97"/>
                      </a:cubicBezTo>
                      <a:cubicBezTo>
                        <a:pt x="498" y="33"/>
                        <a:pt x="42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1"/>
                <p:cNvSpPr/>
                <p:nvPr/>
              </p:nvSpPr>
              <p:spPr>
                <a:xfrm>
                  <a:off x="4201000" y="3919400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4" y="0"/>
                      </a:moveTo>
                      <a:cubicBezTo>
                        <a:pt x="278" y="0"/>
                        <a:pt x="222" y="19"/>
                        <a:pt x="174" y="56"/>
                      </a:cubicBezTo>
                      <a:cubicBezTo>
                        <a:pt x="1" y="198"/>
                        <a:pt x="84" y="477"/>
                        <a:pt x="306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9" y="501"/>
                        <a:pt x="663" y="261"/>
                        <a:pt x="528" y="92"/>
                      </a:cubicBezTo>
                      <a:cubicBezTo>
                        <a:pt x="479" y="32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1"/>
                <p:cNvSpPr/>
                <p:nvPr/>
              </p:nvSpPr>
              <p:spPr>
                <a:xfrm>
                  <a:off x="4187750" y="3902825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18" y="1"/>
                      </a:moveTo>
                      <a:cubicBezTo>
                        <a:pt x="265" y="1"/>
                        <a:pt x="212" y="18"/>
                        <a:pt x="168" y="54"/>
                      </a:cubicBezTo>
                      <a:cubicBezTo>
                        <a:pt x="0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7" y="250"/>
                        <a:pt x="508" y="93"/>
                      </a:cubicBezTo>
                      <a:cubicBezTo>
                        <a:pt x="460" y="32"/>
                        <a:pt x="39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1"/>
                <p:cNvSpPr/>
                <p:nvPr/>
              </p:nvSpPr>
              <p:spPr>
                <a:xfrm>
                  <a:off x="4174500" y="3886325"/>
                  <a:ext cx="153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465" extrusionOk="0">
                      <a:moveTo>
                        <a:pt x="306" y="1"/>
                      </a:moveTo>
                      <a:cubicBezTo>
                        <a:pt x="255" y="1"/>
                        <a:pt x="204" y="18"/>
                        <a:pt x="161" y="52"/>
                      </a:cubicBezTo>
                      <a:cubicBezTo>
                        <a:pt x="0" y="184"/>
                        <a:pt x="77" y="444"/>
                        <a:pt x="283" y="463"/>
                      </a:cubicBezTo>
                      <a:cubicBezTo>
                        <a:pt x="292" y="465"/>
                        <a:pt x="301" y="465"/>
                        <a:pt x="310" y="465"/>
                      </a:cubicBezTo>
                      <a:cubicBezTo>
                        <a:pt x="500" y="465"/>
                        <a:pt x="611" y="241"/>
                        <a:pt x="489" y="87"/>
                      </a:cubicBezTo>
                      <a:cubicBezTo>
                        <a:pt x="441" y="31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1"/>
                <p:cNvSpPr/>
                <p:nvPr/>
              </p:nvSpPr>
              <p:spPr>
                <a:xfrm>
                  <a:off x="4161225" y="3869775"/>
                  <a:ext cx="147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49" extrusionOk="0">
                      <a:moveTo>
                        <a:pt x="294" y="1"/>
                      </a:moveTo>
                      <a:cubicBezTo>
                        <a:pt x="245" y="1"/>
                        <a:pt x="195" y="17"/>
                        <a:pt x="155" y="52"/>
                      </a:cubicBezTo>
                      <a:cubicBezTo>
                        <a:pt x="1" y="177"/>
                        <a:pt x="75" y="425"/>
                        <a:pt x="271" y="447"/>
                      </a:cubicBezTo>
                      <a:cubicBezTo>
                        <a:pt x="279" y="448"/>
                        <a:pt x="287" y="449"/>
                        <a:pt x="294" y="449"/>
                      </a:cubicBezTo>
                      <a:cubicBezTo>
                        <a:pt x="479" y="449"/>
                        <a:pt x="587" y="232"/>
                        <a:pt x="467" y="84"/>
                      </a:cubicBezTo>
                      <a:cubicBezTo>
                        <a:pt x="423" y="30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1"/>
                <p:cNvSpPr/>
                <p:nvPr/>
              </p:nvSpPr>
              <p:spPr>
                <a:xfrm>
                  <a:off x="4147900" y="3853250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5" y="0"/>
                      </a:moveTo>
                      <a:cubicBezTo>
                        <a:pt x="238" y="0"/>
                        <a:pt x="190" y="16"/>
                        <a:pt x="151" y="48"/>
                      </a:cubicBezTo>
                      <a:cubicBezTo>
                        <a:pt x="0" y="167"/>
                        <a:pt x="71" y="408"/>
                        <a:pt x="261" y="427"/>
                      </a:cubicBezTo>
                      <a:cubicBezTo>
                        <a:pt x="269" y="428"/>
                        <a:pt x="276" y="428"/>
                        <a:pt x="284" y="428"/>
                      </a:cubicBezTo>
                      <a:cubicBezTo>
                        <a:pt x="460" y="428"/>
                        <a:pt x="564" y="222"/>
                        <a:pt x="450" y="80"/>
                      </a:cubicBezTo>
                      <a:cubicBezTo>
                        <a:pt x="408" y="27"/>
                        <a:pt x="347" y="0"/>
                        <a:pt x="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1"/>
                <p:cNvSpPr/>
                <p:nvPr/>
              </p:nvSpPr>
              <p:spPr>
                <a:xfrm>
                  <a:off x="4134650" y="3836750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3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0" y="158"/>
                        <a:pt x="68" y="390"/>
                        <a:pt x="251" y="406"/>
                      </a:cubicBezTo>
                      <a:cubicBezTo>
                        <a:pt x="259" y="407"/>
                        <a:pt x="266" y="407"/>
                        <a:pt x="274" y="407"/>
                      </a:cubicBezTo>
                      <a:cubicBezTo>
                        <a:pt x="440" y="407"/>
                        <a:pt x="538" y="210"/>
                        <a:pt x="431" y="75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1"/>
                <p:cNvSpPr/>
                <p:nvPr/>
              </p:nvSpPr>
              <p:spPr>
                <a:xfrm>
                  <a:off x="4121375" y="3820175"/>
                  <a:ext cx="128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2" extrusionOk="0">
                      <a:moveTo>
                        <a:pt x="258" y="0"/>
                      </a:moveTo>
                      <a:cubicBezTo>
                        <a:pt x="215" y="0"/>
                        <a:pt x="172" y="15"/>
                        <a:pt x="136" y="44"/>
                      </a:cubicBezTo>
                      <a:cubicBezTo>
                        <a:pt x="1" y="156"/>
                        <a:pt x="65" y="371"/>
                        <a:pt x="239" y="391"/>
                      </a:cubicBezTo>
                      <a:cubicBezTo>
                        <a:pt x="246" y="392"/>
                        <a:pt x="254" y="392"/>
                        <a:pt x="262" y="392"/>
                      </a:cubicBezTo>
                      <a:cubicBezTo>
                        <a:pt x="421" y="392"/>
                        <a:pt x="513" y="201"/>
                        <a:pt x="409" y="73"/>
                      </a:cubicBezTo>
                      <a:cubicBezTo>
                        <a:pt x="371" y="25"/>
                        <a:pt x="315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1"/>
                <p:cNvSpPr/>
                <p:nvPr/>
              </p:nvSpPr>
              <p:spPr>
                <a:xfrm>
                  <a:off x="4108125" y="3803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4" y="1"/>
                        <a:pt x="164" y="14"/>
                        <a:pt x="129" y="42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3" y="370"/>
                        <a:pt x="241" y="371"/>
                        <a:pt x="249" y="371"/>
                      </a:cubicBezTo>
                      <a:cubicBezTo>
                        <a:pt x="399" y="371"/>
                        <a:pt x="490" y="193"/>
                        <a:pt x="389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1"/>
                <p:cNvSpPr/>
                <p:nvPr/>
              </p:nvSpPr>
              <p:spPr>
                <a:xfrm>
                  <a:off x="4094800" y="3787125"/>
                  <a:ext cx="117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5" extrusionOk="0">
                      <a:moveTo>
                        <a:pt x="236" y="0"/>
                      </a:moveTo>
                      <a:cubicBezTo>
                        <a:pt x="197" y="0"/>
                        <a:pt x="157" y="14"/>
                        <a:pt x="125" y="42"/>
                      </a:cubicBezTo>
                      <a:cubicBezTo>
                        <a:pt x="0" y="138"/>
                        <a:pt x="61" y="337"/>
                        <a:pt x="215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8" y="184"/>
                        <a:pt x="373" y="67"/>
                      </a:cubicBezTo>
                      <a:cubicBezTo>
                        <a:pt x="338" y="23"/>
                        <a:pt x="28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1"/>
                <p:cNvSpPr/>
                <p:nvPr/>
              </p:nvSpPr>
              <p:spPr>
                <a:xfrm>
                  <a:off x="4081525" y="3770575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4" y="1"/>
                      </a:moveTo>
                      <a:cubicBezTo>
                        <a:pt x="187" y="1"/>
                        <a:pt x="149" y="13"/>
                        <a:pt x="117" y="38"/>
                      </a:cubicBezTo>
                      <a:cubicBezTo>
                        <a:pt x="1" y="132"/>
                        <a:pt x="59" y="321"/>
                        <a:pt x="207" y="334"/>
                      </a:cubicBezTo>
                      <a:cubicBezTo>
                        <a:pt x="213" y="335"/>
                        <a:pt x="220" y="335"/>
                        <a:pt x="226" y="335"/>
                      </a:cubicBezTo>
                      <a:cubicBezTo>
                        <a:pt x="362" y="335"/>
                        <a:pt x="443" y="175"/>
                        <a:pt x="354" y="64"/>
                      </a:cubicBezTo>
                      <a:cubicBezTo>
                        <a:pt x="322" y="22"/>
                        <a:pt x="273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31"/>
                <p:cNvSpPr/>
                <p:nvPr/>
              </p:nvSpPr>
              <p:spPr>
                <a:xfrm>
                  <a:off x="4068275" y="3754075"/>
                  <a:ext cx="104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7" extrusionOk="0">
                      <a:moveTo>
                        <a:pt x="210" y="1"/>
                      </a:moveTo>
                      <a:cubicBezTo>
                        <a:pt x="175" y="1"/>
                        <a:pt x="139" y="13"/>
                        <a:pt x="110" y="36"/>
                      </a:cubicBezTo>
                      <a:cubicBezTo>
                        <a:pt x="1" y="123"/>
                        <a:pt x="52" y="300"/>
                        <a:pt x="193" y="316"/>
                      </a:cubicBezTo>
                      <a:cubicBezTo>
                        <a:pt x="199" y="316"/>
                        <a:pt x="204" y="317"/>
                        <a:pt x="209" y="317"/>
                      </a:cubicBezTo>
                      <a:cubicBezTo>
                        <a:pt x="338" y="317"/>
                        <a:pt x="418" y="164"/>
                        <a:pt x="332" y="59"/>
                      </a:cubicBezTo>
                      <a:cubicBezTo>
                        <a:pt x="301" y="21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31"/>
                <p:cNvSpPr/>
                <p:nvPr/>
              </p:nvSpPr>
              <p:spPr>
                <a:xfrm>
                  <a:off x="4338400" y="4053675"/>
                  <a:ext cx="2207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" h="669" extrusionOk="0">
                      <a:moveTo>
                        <a:pt x="442" y="1"/>
                      </a:moveTo>
                      <a:cubicBezTo>
                        <a:pt x="368" y="1"/>
                        <a:pt x="294" y="25"/>
                        <a:pt x="232" y="75"/>
                      </a:cubicBezTo>
                      <a:cubicBezTo>
                        <a:pt x="0" y="261"/>
                        <a:pt x="113" y="637"/>
                        <a:pt x="408" y="666"/>
                      </a:cubicBezTo>
                      <a:cubicBezTo>
                        <a:pt x="421" y="668"/>
                        <a:pt x="434" y="668"/>
                        <a:pt x="447" y="668"/>
                      </a:cubicBezTo>
                      <a:cubicBezTo>
                        <a:pt x="720" y="668"/>
                        <a:pt x="882" y="344"/>
                        <a:pt x="704" y="123"/>
                      </a:cubicBezTo>
                      <a:cubicBezTo>
                        <a:pt x="636" y="43"/>
                        <a:pt x="540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1"/>
                <p:cNvSpPr/>
                <p:nvPr/>
              </p:nvSpPr>
              <p:spPr>
                <a:xfrm>
                  <a:off x="4325125" y="4037125"/>
                  <a:ext cx="2145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3" extrusionOk="0">
                      <a:moveTo>
                        <a:pt x="430" y="1"/>
                      </a:moveTo>
                      <a:cubicBezTo>
                        <a:pt x="358" y="1"/>
                        <a:pt x="286" y="25"/>
                        <a:pt x="226" y="75"/>
                      </a:cubicBezTo>
                      <a:cubicBezTo>
                        <a:pt x="1" y="255"/>
                        <a:pt x="107" y="621"/>
                        <a:pt x="396" y="650"/>
                      </a:cubicBezTo>
                      <a:cubicBezTo>
                        <a:pt x="409" y="651"/>
                        <a:pt x="422" y="652"/>
                        <a:pt x="435" y="652"/>
                      </a:cubicBezTo>
                      <a:cubicBezTo>
                        <a:pt x="701" y="652"/>
                        <a:pt x="857" y="338"/>
                        <a:pt x="682" y="123"/>
                      </a:cubicBezTo>
                      <a:cubicBezTo>
                        <a:pt x="618" y="43"/>
                        <a:pt x="524" y="1"/>
                        <a:pt x="4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1"/>
                <p:cNvSpPr/>
                <p:nvPr/>
              </p:nvSpPr>
              <p:spPr>
                <a:xfrm>
                  <a:off x="4311875" y="4020600"/>
                  <a:ext cx="2080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632" extrusionOk="0">
                      <a:moveTo>
                        <a:pt x="418" y="0"/>
                      </a:moveTo>
                      <a:cubicBezTo>
                        <a:pt x="348" y="0"/>
                        <a:pt x="278" y="23"/>
                        <a:pt x="219" y="71"/>
                      </a:cubicBezTo>
                      <a:cubicBezTo>
                        <a:pt x="1" y="247"/>
                        <a:pt x="104" y="601"/>
                        <a:pt x="386" y="630"/>
                      </a:cubicBezTo>
                      <a:cubicBezTo>
                        <a:pt x="399" y="631"/>
                        <a:pt x="412" y="632"/>
                        <a:pt x="425" y="632"/>
                      </a:cubicBezTo>
                      <a:cubicBezTo>
                        <a:pt x="681" y="632"/>
                        <a:pt x="831" y="327"/>
                        <a:pt x="663" y="119"/>
                      </a:cubicBezTo>
                      <a:cubicBezTo>
                        <a:pt x="601" y="40"/>
                        <a:pt x="510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1"/>
                <p:cNvSpPr/>
                <p:nvPr/>
              </p:nvSpPr>
              <p:spPr>
                <a:xfrm>
                  <a:off x="4298550" y="4004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0"/>
                      </a:moveTo>
                      <a:cubicBezTo>
                        <a:pt x="338" y="0"/>
                        <a:pt x="269" y="23"/>
                        <a:pt x="212" y="69"/>
                      </a:cubicBezTo>
                      <a:cubicBezTo>
                        <a:pt x="0" y="239"/>
                        <a:pt x="103" y="583"/>
                        <a:pt x="376" y="612"/>
                      </a:cubicBezTo>
                      <a:cubicBezTo>
                        <a:pt x="388" y="613"/>
                        <a:pt x="399" y="614"/>
                        <a:pt x="411" y="614"/>
                      </a:cubicBezTo>
                      <a:cubicBezTo>
                        <a:pt x="660" y="614"/>
                        <a:pt x="809" y="316"/>
                        <a:pt x="646" y="114"/>
                      </a:cubicBezTo>
                      <a:cubicBezTo>
                        <a:pt x="586" y="39"/>
                        <a:pt x="497" y="0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1"/>
                <p:cNvSpPr/>
                <p:nvPr/>
              </p:nvSpPr>
              <p:spPr>
                <a:xfrm>
                  <a:off x="4285275" y="3987525"/>
                  <a:ext cx="19625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596" extrusionOk="0">
                      <a:moveTo>
                        <a:pt x="394" y="0"/>
                      </a:moveTo>
                      <a:cubicBezTo>
                        <a:pt x="328" y="0"/>
                        <a:pt x="262" y="22"/>
                        <a:pt x="207" y="66"/>
                      </a:cubicBezTo>
                      <a:cubicBezTo>
                        <a:pt x="1" y="233"/>
                        <a:pt x="101" y="568"/>
                        <a:pt x="364" y="593"/>
                      </a:cubicBezTo>
                      <a:cubicBezTo>
                        <a:pt x="376" y="595"/>
                        <a:pt x="387" y="595"/>
                        <a:pt x="399" y="595"/>
                      </a:cubicBezTo>
                      <a:cubicBezTo>
                        <a:pt x="642" y="595"/>
                        <a:pt x="784" y="308"/>
                        <a:pt x="624" y="111"/>
                      </a:cubicBezTo>
                      <a:cubicBezTo>
                        <a:pt x="566" y="38"/>
                        <a:pt x="48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1"/>
                <p:cNvSpPr/>
                <p:nvPr/>
              </p:nvSpPr>
              <p:spPr>
                <a:xfrm>
                  <a:off x="4272025" y="3971050"/>
                  <a:ext cx="190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6" extrusionOk="0">
                      <a:moveTo>
                        <a:pt x="383" y="0"/>
                      </a:moveTo>
                      <a:cubicBezTo>
                        <a:pt x="318" y="0"/>
                        <a:pt x="253" y="22"/>
                        <a:pt x="200" y="66"/>
                      </a:cubicBezTo>
                      <a:cubicBezTo>
                        <a:pt x="1" y="227"/>
                        <a:pt x="97" y="552"/>
                        <a:pt x="354" y="574"/>
                      </a:cubicBezTo>
                      <a:cubicBezTo>
                        <a:pt x="365" y="575"/>
                        <a:pt x="375" y="576"/>
                        <a:pt x="385" y="576"/>
                      </a:cubicBezTo>
                      <a:cubicBezTo>
                        <a:pt x="624" y="576"/>
                        <a:pt x="762" y="296"/>
                        <a:pt x="605" y="105"/>
                      </a:cubicBezTo>
                      <a:cubicBezTo>
                        <a:pt x="549" y="36"/>
                        <a:pt x="466" y="0"/>
                        <a:pt x="3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1"/>
                <p:cNvSpPr/>
                <p:nvPr/>
              </p:nvSpPr>
              <p:spPr>
                <a:xfrm>
                  <a:off x="4258775" y="3954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8" y="0"/>
                        <a:pt x="245" y="21"/>
                        <a:pt x="193" y="63"/>
                      </a:cubicBezTo>
                      <a:cubicBezTo>
                        <a:pt x="0" y="221"/>
                        <a:pt x="94" y="532"/>
                        <a:pt x="341" y="555"/>
                      </a:cubicBezTo>
                      <a:cubicBezTo>
                        <a:pt x="352" y="556"/>
                        <a:pt x="362" y="557"/>
                        <a:pt x="372" y="557"/>
                      </a:cubicBezTo>
                      <a:cubicBezTo>
                        <a:pt x="601" y="557"/>
                        <a:pt x="736" y="286"/>
                        <a:pt x="585" y="102"/>
                      </a:cubicBezTo>
                      <a:cubicBezTo>
                        <a:pt x="531" y="35"/>
                        <a:pt x="451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1"/>
                <p:cNvSpPr/>
                <p:nvPr/>
              </p:nvSpPr>
              <p:spPr>
                <a:xfrm>
                  <a:off x="4245425" y="3937925"/>
                  <a:ext cx="178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42" extrusionOk="0">
                      <a:moveTo>
                        <a:pt x="360" y="1"/>
                      </a:moveTo>
                      <a:cubicBezTo>
                        <a:pt x="300" y="1"/>
                        <a:pt x="239" y="20"/>
                        <a:pt x="187" y="61"/>
                      </a:cubicBezTo>
                      <a:cubicBezTo>
                        <a:pt x="1" y="212"/>
                        <a:pt x="91" y="514"/>
                        <a:pt x="329" y="540"/>
                      </a:cubicBezTo>
                      <a:cubicBezTo>
                        <a:pt x="339" y="541"/>
                        <a:pt x="350" y="542"/>
                        <a:pt x="360" y="542"/>
                      </a:cubicBezTo>
                      <a:cubicBezTo>
                        <a:pt x="582" y="542"/>
                        <a:pt x="714" y="281"/>
                        <a:pt x="570" y="100"/>
                      </a:cubicBezTo>
                      <a:cubicBezTo>
                        <a:pt x="515" y="34"/>
                        <a:pt x="438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1"/>
                <p:cNvSpPr/>
                <p:nvPr/>
              </p:nvSpPr>
              <p:spPr>
                <a:xfrm>
                  <a:off x="4232175" y="3921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2" y="1"/>
                      </a:moveTo>
                      <a:cubicBezTo>
                        <a:pt x="286" y="1"/>
                        <a:pt x="228" y="20"/>
                        <a:pt x="181" y="58"/>
                      </a:cubicBezTo>
                      <a:cubicBezTo>
                        <a:pt x="1" y="202"/>
                        <a:pt x="87" y="495"/>
                        <a:pt x="316" y="521"/>
                      </a:cubicBezTo>
                      <a:cubicBezTo>
                        <a:pt x="326" y="522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100"/>
                      </a:cubicBezTo>
                      <a:cubicBezTo>
                        <a:pt x="495" y="35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1"/>
                <p:cNvSpPr/>
                <p:nvPr/>
              </p:nvSpPr>
              <p:spPr>
                <a:xfrm>
                  <a:off x="4218925" y="3904875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2" y="0"/>
                      </a:moveTo>
                      <a:cubicBezTo>
                        <a:pt x="277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0"/>
                        <a:pt x="326" y="501"/>
                        <a:pt x="336" y="501"/>
                      </a:cubicBezTo>
                      <a:cubicBezTo>
                        <a:pt x="540" y="501"/>
                        <a:pt x="662" y="260"/>
                        <a:pt x="527" y="94"/>
                      </a:cubicBezTo>
                      <a:cubicBezTo>
                        <a:pt x="478" y="32"/>
                        <a:pt x="406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1"/>
                <p:cNvSpPr/>
                <p:nvPr/>
              </p:nvSpPr>
              <p:spPr>
                <a:xfrm>
                  <a:off x="4205675" y="388837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7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89"/>
                      </a:cubicBezTo>
                      <a:cubicBezTo>
                        <a:pt x="460" y="31"/>
                        <a:pt x="390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1"/>
                <p:cNvSpPr/>
                <p:nvPr/>
              </p:nvSpPr>
              <p:spPr>
                <a:xfrm>
                  <a:off x="4192400" y="3871800"/>
                  <a:ext cx="15325" cy="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8" extrusionOk="0">
                      <a:moveTo>
                        <a:pt x="308" y="1"/>
                      </a:moveTo>
                      <a:cubicBezTo>
                        <a:pt x="257" y="1"/>
                        <a:pt x="205" y="18"/>
                        <a:pt x="162" y="55"/>
                      </a:cubicBezTo>
                      <a:cubicBezTo>
                        <a:pt x="1" y="183"/>
                        <a:pt x="78" y="444"/>
                        <a:pt x="284" y="466"/>
                      </a:cubicBezTo>
                      <a:cubicBezTo>
                        <a:pt x="292" y="467"/>
                        <a:pt x="299" y="467"/>
                        <a:pt x="307" y="467"/>
                      </a:cubicBezTo>
                      <a:cubicBezTo>
                        <a:pt x="499" y="467"/>
                        <a:pt x="613" y="241"/>
                        <a:pt x="489" y="87"/>
                      </a:cubicBezTo>
                      <a:cubicBezTo>
                        <a:pt x="442" y="30"/>
                        <a:pt x="375" y="1"/>
                        <a:pt x="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1"/>
                <p:cNvSpPr/>
                <p:nvPr/>
              </p:nvSpPr>
              <p:spPr>
                <a:xfrm>
                  <a:off x="4179150" y="3855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4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79" y="446"/>
                        <a:pt x="590" y="230"/>
                        <a:pt x="470" y="82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1"/>
                <p:cNvSpPr/>
                <p:nvPr/>
              </p:nvSpPr>
              <p:spPr>
                <a:xfrm>
                  <a:off x="4165825" y="3838750"/>
                  <a:ext cx="14100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0" extrusionOk="0">
                      <a:moveTo>
                        <a:pt x="283" y="0"/>
                      </a:moveTo>
                      <a:cubicBezTo>
                        <a:pt x="236" y="0"/>
                        <a:pt x="188" y="16"/>
                        <a:pt x="148" y="49"/>
                      </a:cubicBezTo>
                      <a:cubicBezTo>
                        <a:pt x="0" y="168"/>
                        <a:pt x="71" y="406"/>
                        <a:pt x="260" y="429"/>
                      </a:cubicBezTo>
                      <a:cubicBezTo>
                        <a:pt x="268" y="429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8"/>
                        <a:pt x="346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1"/>
                <p:cNvSpPr/>
                <p:nvPr/>
              </p:nvSpPr>
              <p:spPr>
                <a:xfrm>
                  <a:off x="4152550" y="3822200"/>
                  <a:ext cx="13500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11" extrusionOk="0">
                      <a:moveTo>
                        <a:pt x="270" y="1"/>
                      </a:moveTo>
                      <a:cubicBezTo>
                        <a:pt x="225" y="1"/>
                        <a:pt x="180" y="16"/>
                        <a:pt x="142" y="46"/>
                      </a:cubicBezTo>
                      <a:cubicBezTo>
                        <a:pt x="1" y="162"/>
                        <a:pt x="68" y="390"/>
                        <a:pt x="251" y="409"/>
                      </a:cubicBezTo>
                      <a:cubicBezTo>
                        <a:pt x="259" y="410"/>
                        <a:pt x="267" y="411"/>
                        <a:pt x="275" y="411"/>
                      </a:cubicBezTo>
                      <a:cubicBezTo>
                        <a:pt x="441" y="411"/>
                        <a:pt x="539" y="214"/>
                        <a:pt x="431" y="78"/>
                      </a:cubicBezTo>
                      <a:cubicBezTo>
                        <a:pt x="389" y="27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31"/>
                <p:cNvSpPr/>
                <p:nvPr/>
              </p:nvSpPr>
              <p:spPr>
                <a:xfrm>
                  <a:off x="4139300" y="3805700"/>
                  <a:ext cx="128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0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5" y="388"/>
                      </a:cubicBezTo>
                      <a:cubicBezTo>
                        <a:pt x="243" y="389"/>
                        <a:pt x="251" y="389"/>
                        <a:pt x="258" y="389"/>
                      </a:cubicBezTo>
                      <a:cubicBezTo>
                        <a:pt x="418" y="389"/>
                        <a:pt x="513" y="202"/>
                        <a:pt x="409" y="73"/>
                      </a:cubicBezTo>
                      <a:cubicBezTo>
                        <a:pt x="370" y="26"/>
                        <a:pt x="314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31"/>
                <p:cNvSpPr/>
                <p:nvPr/>
              </p:nvSpPr>
              <p:spPr>
                <a:xfrm>
                  <a:off x="4126050" y="3789150"/>
                  <a:ext cx="122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3" extrusionOk="0">
                      <a:moveTo>
                        <a:pt x="243" y="0"/>
                      </a:moveTo>
                      <a:cubicBezTo>
                        <a:pt x="203" y="0"/>
                        <a:pt x="162" y="13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1"/>
                <p:cNvSpPr/>
                <p:nvPr/>
              </p:nvSpPr>
              <p:spPr>
                <a:xfrm>
                  <a:off x="4112700" y="3772650"/>
                  <a:ext cx="1172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2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4" y="65"/>
                      </a:cubicBezTo>
                      <a:cubicBezTo>
                        <a:pt x="339" y="22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1"/>
                <p:cNvSpPr/>
                <p:nvPr/>
              </p:nvSpPr>
              <p:spPr>
                <a:xfrm>
                  <a:off x="4099450" y="3756075"/>
                  <a:ext cx="11100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7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40"/>
                      </a:cubicBezTo>
                      <a:cubicBezTo>
                        <a:pt x="1" y="133"/>
                        <a:pt x="55" y="319"/>
                        <a:pt x="206" y="336"/>
                      </a:cubicBezTo>
                      <a:cubicBezTo>
                        <a:pt x="213" y="336"/>
                        <a:pt x="219" y="337"/>
                        <a:pt x="225" y="337"/>
                      </a:cubicBezTo>
                      <a:cubicBezTo>
                        <a:pt x="362" y="337"/>
                        <a:pt x="443" y="173"/>
                        <a:pt x="351" y="62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1"/>
                <p:cNvSpPr/>
                <p:nvPr/>
              </p:nvSpPr>
              <p:spPr>
                <a:xfrm>
                  <a:off x="4086200" y="3739550"/>
                  <a:ext cx="103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17" extrusionOk="0">
                      <a:moveTo>
                        <a:pt x="208" y="1"/>
                      </a:moveTo>
                      <a:cubicBezTo>
                        <a:pt x="173" y="1"/>
                        <a:pt x="139" y="12"/>
                        <a:pt x="110" y="36"/>
                      </a:cubicBezTo>
                      <a:cubicBezTo>
                        <a:pt x="0" y="126"/>
                        <a:pt x="52" y="302"/>
                        <a:pt x="190" y="315"/>
                      </a:cubicBezTo>
                      <a:cubicBezTo>
                        <a:pt x="196" y="316"/>
                        <a:pt x="203" y="316"/>
                        <a:pt x="209" y="316"/>
                      </a:cubicBezTo>
                      <a:cubicBezTo>
                        <a:pt x="339" y="316"/>
                        <a:pt x="414" y="165"/>
                        <a:pt x="331" y="61"/>
                      </a:cubicBezTo>
                      <a:cubicBezTo>
                        <a:pt x="300" y="21"/>
                        <a:pt x="254" y="1"/>
                        <a:pt x="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1"/>
                <p:cNvSpPr/>
                <p:nvPr/>
              </p:nvSpPr>
              <p:spPr>
                <a:xfrm>
                  <a:off x="4343050" y="4022675"/>
                  <a:ext cx="21450" cy="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52" extrusionOk="0">
                      <a:moveTo>
                        <a:pt x="429" y="0"/>
                      </a:moveTo>
                      <a:cubicBezTo>
                        <a:pt x="357" y="0"/>
                        <a:pt x="285" y="24"/>
                        <a:pt x="226" y="74"/>
                      </a:cubicBezTo>
                      <a:cubicBezTo>
                        <a:pt x="1" y="258"/>
                        <a:pt x="107" y="621"/>
                        <a:pt x="396" y="650"/>
                      </a:cubicBezTo>
                      <a:cubicBezTo>
                        <a:pt x="408" y="651"/>
                        <a:pt x="420" y="651"/>
                        <a:pt x="431" y="651"/>
                      </a:cubicBezTo>
                      <a:cubicBezTo>
                        <a:pt x="699" y="651"/>
                        <a:pt x="858" y="338"/>
                        <a:pt x="682" y="123"/>
                      </a:cubicBezTo>
                      <a:cubicBezTo>
                        <a:pt x="618" y="42"/>
                        <a:pt x="524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1"/>
                <p:cNvSpPr/>
                <p:nvPr/>
              </p:nvSpPr>
              <p:spPr>
                <a:xfrm>
                  <a:off x="4329725" y="4006100"/>
                  <a:ext cx="20875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634" extrusionOk="0">
                      <a:moveTo>
                        <a:pt x="420" y="0"/>
                      </a:moveTo>
                      <a:cubicBezTo>
                        <a:pt x="351" y="0"/>
                        <a:pt x="280" y="23"/>
                        <a:pt x="222" y="72"/>
                      </a:cubicBezTo>
                      <a:cubicBezTo>
                        <a:pt x="0" y="249"/>
                        <a:pt x="106" y="602"/>
                        <a:pt x="386" y="631"/>
                      </a:cubicBezTo>
                      <a:cubicBezTo>
                        <a:pt x="398" y="632"/>
                        <a:pt x="409" y="633"/>
                        <a:pt x="420" y="633"/>
                      </a:cubicBezTo>
                      <a:cubicBezTo>
                        <a:pt x="680" y="633"/>
                        <a:pt x="835" y="326"/>
                        <a:pt x="665" y="117"/>
                      </a:cubicBezTo>
                      <a:cubicBezTo>
                        <a:pt x="603" y="40"/>
                        <a:pt x="512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1"/>
                <p:cNvSpPr/>
                <p:nvPr/>
              </p:nvSpPr>
              <p:spPr>
                <a:xfrm>
                  <a:off x="4316450" y="398955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7" y="1"/>
                      </a:moveTo>
                      <a:cubicBezTo>
                        <a:pt x="338" y="1"/>
                        <a:pt x="270" y="23"/>
                        <a:pt x="213" y="69"/>
                      </a:cubicBezTo>
                      <a:cubicBezTo>
                        <a:pt x="1" y="242"/>
                        <a:pt x="104" y="586"/>
                        <a:pt x="374" y="612"/>
                      </a:cubicBezTo>
                      <a:cubicBezTo>
                        <a:pt x="386" y="613"/>
                        <a:pt x="397" y="614"/>
                        <a:pt x="409" y="614"/>
                      </a:cubicBezTo>
                      <a:cubicBezTo>
                        <a:pt x="661" y="614"/>
                        <a:pt x="810" y="320"/>
                        <a:pt x="647" y="114"/>
                      </a:cubicBezTo>
                      <a:cubicBezTo>
                        <a:pt x="585" y="39"/>
                        <a:pt x="496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1"/>
                <p:cNvSpPr/>
                <p:nvPr/>
              </p:nvSpPr>
              <p:spPr>
                <a:xfrm>
                  <a:off x="4303200" y="3973050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1"/>
                      </a:moveTo>
                      <a:cubicBezTo>
                        <a:pt x="328" y="1"/>
                        <a:pt x="262" y="23"/>
                        <a:pt x="206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5" y="595"/>
                        <a:pt x="387" y="596"/>
                        <a:pt x="398" y="596"/>
                      </a:cubicBezTo>
                      <a:cubicBezTo>
                        <a:pt x="641" y="596"/>
                        <a:pt x="784" y="308"/>
                        <a:pt x="624" y="112"/>
                      </a:cubicBezTo>
                      <a:cubicBezTo>
                        <a:pt x="566" y="39"/>
                        <a:pt x="480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1"/>
                <p:cNvSpPr/>
                <p:nvPr/>
              </p:nvSpPr>
              <p:spPr>
                <a:xfrm>
                  <a:off x="4289950" y="3956475"/>
                  <a:ext cx="189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578" extrusionOk="0">
                      <a:moveTo>
                        <a:pt x="379" y="1"/>
                      </a:moveTo>
                      <a:cubicBezTo>
                        <a:pt x="316" y="1"/>
                        <a:pt x="252" y="22"/>
                        <a:pt x="200" y="65"/>
                      </a:cubicBezTo>
                      <a:cubicBezTo>
                        <a:pt x="0" y="228"/>
                        <a:pt x="94" y="550"/>
                        <a:pt x="351" y="576"/>
                      </a:cubicBezTo>
                      <a:cubicBezTo>
                        <a:pt x="362" y="577"/>
                        <a:pt x="374" y="578"/>
                        <a:pt x="385" y="578"/>
                      </a:cubicBezTo>
                      <a:cubicBezTo>
                        <a:pt x="619" y="578"/>
                        <a:pt x="758" y="300"/>
                        <a:pt x="604" y="110"/>
                      </a:cubicBezTo>
                      <a:cubicBezTo>
                        <a:pt x="548" y="38"/>
                        <a:pt x="463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1"/>
                <p:cNvSpPr/>
                <p:nvPr/>
              </p:nvSpPr>
              <p:spPr>
                <a:xfrm>
                  <a:off x="4276700" y="3940000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6" y="0"/>
                      </a:moveTo>
                      <a:cubicBezTo>
                        <a:pt x="305" y="0"/>
                        <a:pt x="244" y="20"/>
                        <a:pt x="193" y="62"/>
                      </a:cubicBezTo>
                      <a:cubicBezTo>
                        <a:pt x="0" y="219"/>
                        <a:pt x="93" y="531"/>
                        <a:pt x="341" y="556"/>
                      </a:cubicBezTo>
                      <a:cubicBezTo>
                        <a:pt x="351" y="558"/>
                        <a:pt x="362" y="558"/>
                        <a:pt x="372" y="558"/>
                      </a:cubicBezTo>
                      <a:cubicBezTo>
                        <a:pt x="601" y="558"/>
                        <a:pt x="736" y="288"/>
                        <a:pt x="585" y="103"/>
                      </a:cubicBezTo>
                      <a:cubicBezTo>
                        <a:pt x="528" y="35"/>
                        <a:pt x="447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1"/>
                <p:cNvSpPr/>
                <p:nvPr/>
              </p:nvSpPr>
              <p:spPr>
                <a:xfrm>
                  <a:off x="4263350" y="3923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3"/>
                      </a:cubicBezTo>
                      <a:cubicBezTo>
                        <a:pt x="1" y="210"/>
                        <a:pt x="91" y="512"/>
                        <a:pt x="328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82" y="540"/>
                        <a:pt x="711" y="279"/>
                        <a:pt x="566" y="101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1"/>
                <p:cNvSpPr/>
                <p:nvPr/>
              </p:nvSpPr>
              <p:spPr>
                <a:xfrm>
                  <a:off x="4250100" y="3906900"/>
                  <a:ext cx="17225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523" extrusionOk="0">
                      <a:moveTo>
                        <a:pt x="345" y="0"/>
                      </a:moveTo>
                      <a:cubicBezTo>
                        <a:pt x="287" y="0"/>
                        <a:pt x="229" y="19"/>
                        <a:pt x="180" y="58"/>
                      </a:cubicBezTo>
                      <a:cubicBezTo>
                        <a:pt x="0" y="206"/>
                        <a:pt x="87" y="495"/>
                        <a:pt x="318" y="521"/>
                      </a:cubicBezTo>
                      <a:cubicBezTo>
                        <a:pt x="328" y="522"/>
                        <a:pt x="337" y="522"/>
                        <a:pt x="346" y="522"/>
                      </a:cubicBezTo>
                      <a:cubicBezTo>
                        <a:pt x="561" y="522"/>
                        <a:pt x="689" y="270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1"/>
                <p:cNvSpPr/>
                <p:nvPr/>
              </p:nvSpPr>
              <p:spPr>
                <a:xfrm>
                  <a:off x="4236850" y="3890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2" y="0"/>
                      </a:moveTo>
                      <a:cubicBezTo>
                        <a:pt x="276" y="0"/>
                        <a:pt x="220" y="19"/>
                        <a:pt x="174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38" y="501"/>
                        <a:pt x="663" y="261"/>
                        <a:pt x="527" y="92"/>
                      </a:cubicBezTo>
                      <a:cubicBezTo>
                        <a:pt x="478" y="32"/>
                        <a:pt x="405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1"/>
                <p:cNvSpPr/>
                <p:nvPr/>
              </p:nvSpPr>
              <p:spPr>
                <a:xfrm>
                  <a:off x="4223575" y="3873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9" y="0"/>
                      </a:moveTo>
                      <a:cubicBezTo>
                        <a:pt x="266" y="0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1"/>
                      </a:cubicBezTo>
                      <a:cubicBezTo>
                        <a:pt x="302" y="482"/>
                        <a:pt x="312" y="483"/>
                        <a:pt x="320" y="483"/>
                      </a:cubicBezTo>
                      <a:cubicBezTo>
                        <a:pt x="519" y="483"/>
                        <a:pt x="635" y="249"/>
                        <a:pt x="509" y="89"/>
                      </a:cubicBezTo>
                      <a:cubicBezTo>
                        <a:pt x="459" y="31"/>
                        <a:pt x="389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1"/>
                <p:cNvSpPr/>
                <p:nvPr/>
              </p:nvSpPr>
              <p:spPr>
                <a:xfrm>
                  <a:off x="4210250" y="3857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9" y="1"/>
                      </a:moveTo>
                      <a:cubicBezTo>
                        <a:pt x="258" y="1"/>
                        <a:pt x="207" y="18"/>
                        <a:pt x="164" y="52"/>
                      </a:cubicBezTo>
                      <a:cubicBezTo>
                        <a:pt x="0" y="184"/>
                        <a:pt x="77" y="444"/>
                        <a:pt x="286" y="463"/>
                      </a:cubicBezTo>
                      <a:cubicBezTo>
                        <a:pt x="295" y="464"/>
                        <a:pt x="304" y="465"/>
                        <a:pt x="313" y="465"/>
                      </a:cubicBezTo>
                      <a:cubicBezTo>
                        <a:pt x="503" y="465"/>
                        <a:pt x="615" y="241"/>
                        <a:pt x="489" y="87"/>
                      </a:cubicBezTo>
                      <a:cubicBezTo>
                        <a:pt x="443" y="30"/>
                        <a:pt x="37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31"/>
                <p:cNvSpPr/>
                <p:nvPr/>
              </p:nvSpPr>
              <p:spPr>
                <a:xfrm>
                  <a:off x="4197000" y="3840800"/>
                  <a:ext cx="147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8" extrusionOk="0">
                      <a:moveTo>
                        <a:pt x="297" y="1"/>
                      </a:moveTo>
                      <a:cubicBezTo>
                        <a:pt x="247" y="1"/>
                        <a:pt x="196" y="17"/>
                        <a:pt x="154" y="51"/>
                      </a:cubicBezTo>
                      <a:cubicBezTo>
                        <a:pt x="0" y="176"/>
                        <a:pt x="74" y="424"/>
                        <a:pt x="273" y="446"/>
                      </a:cubicBezTo>
                      <a:cubicBezTo>
                        <a:pt x="281" y="447"/>
                        <a:pt x="289" y="447"/>
                        <a:pt x="296" y="447"/>
                      </a:cubicBezTo>
                      <a:cubicBezTo>
                        <a:pt x="479" y="447"/>
                        <a:pt x="590" y="231"/>
                        <a:pt x="469" y="83"/>
                      </a:cubicBezTo>
                      <a:cubicBezTo>
                        <a:pt x="426" y="29"/>
                        <a:pt x="362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2" name="Google Shape;4942;p31"/>
                <p:cNvSpPr/>
                <p:nvPr/>
              </p:nvSpPr>
              <p:spPr>
                <a:xfrm>
                  <a:off x="4183725" y="3824225"/>
                  <a:ext cx="14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0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49"/>
                      </a:cubicBezTo>
                      <a:cubicBezTo>
                        <a:pt x="1" y="168"/>
                        <a:pt x="71" y="409"/>
                        <a:pt x="261" y="428"/>
                      </a:cubicBezTo>
                      <a:cubicBezTo>
                        <a:pt x="269" y="429"/>
                        <a:pt x="277" y="429"/>
                        <a:pt x="284" y="429"/>
                      </a:cubicBezTo>
                      <a:cubicBezTo>
                        <a:pt x="460" y="429"/>
                        <a:pt x="565" y="223"/>
                        <a:pt x="451" y="81"/>
                      </a:cubicBezTo>
                      <a:cubicBezTo>
                        <a:pt x="407" y="28"/>
                        <a:pt x="346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1"/>
                <p:cNvSpPr/>
                <p:nvPr/>
              </p:nvSpPr>
              <p:spPr>
                <a:xfrm>
                  <a:off x="4170475" y="3807750"/>
                  <a:ext cx="13475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7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0" y="158"/>
                        <a:pt x="68" y="390"/>
                        <a:pt x="248" y="406"/>
                      </a:cubicBezTo>
                      <a:cubicBezTo>
                        <a:pt x="256" y="406"/>
                        <a:pt x="264" y="407"/>
                        <a:pt x="271" y="407"/>
                      </a:cubicBezTo>
                      <a:cubicBezTo>
                        <a:pt x="440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1"/>
                <p:cNvSpPr/>
                <p:nvPr/>
              </p:nvSpPr>
              <p:spPr>
                <a:xfrm>
                  <a:off x="4157225" y="3791175"/>
                  <a:ext cx="128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2" extrusionOk="0">
                      <a:moveTo>
                        <a:pt x="257" y="0"/>
                      </a:moveTo>
                      <a:cubicBezTo>
                        <a:pt x="214" y="0"/>
                        <a:pt x="171" y="14"/>
                        <a:pt x="135" y="43"/>
                      </a:cubicBezTo>
                      <a:cubicBezTo>
                        <a:pt x="0" y="156"/>
                        <a:pt x="64" y="371"/>
                        <a:pt x="238" y="391"/>
                      </a:cubicBezTo>
                      <a:cubicBezTo>
                        <a:pt x="246" y="391"/>
                        <a:pt x="253" y="392"/>
                        <a:pt x="261" y="392"/>
                      </a:cubicBezTo>
                      <a:cubicBezTo>
                        <a:pt x="418" y="392"/>
                        <a:pt x="513" y="201"/>
                        <a:pt x="408" y="72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1"/>
                <p:cNvSpPr/>
                <p:nvPr/>
              </p:nvSpPr>
              <p:spPr>
                <a:xfrm>
                  <a:off x="4143950" y="3774675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4"/>
                        <a:pt x="62" y="353"/>
                        <a:pt x="226" y="369"/>
                      </a:cubicBezTo>
                      <a:cubicBezTo>
                        <a:pt x="234" y="370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0"/>
                      </a:cubicBezTo>
                      <a:cubicBezTo>
                        <a:pt x="353" y="24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1"/>
                <p:cNvSpPr/>
                <p:nvPr/>
              </p:nvSpPr>
              <p:spPr>
                <a:xfrm>
                  <a:off x="4130625" y="3758125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0"/>
                      </a:moveTo>
                      <a:cubicBezTo>
                        <a:pt x="195" y="0"/>
                        <a:pt x="156" y="14"/>
                        <a:pt x="123" y="41"/>
                      </a:cubicBezTo>
                      <a:cubicBezTo>
                        <a:pt x="0" y="138"/>
                        <a:pt x="58" y="337"/>
                        <a:pt x="216" y="353"/>
                      </a:cubicBezTo>
                      <a:cubicBezTo>
                        <a:pt x="222" y="354"/>
                        <a:pt x="229" y="354"/>
                        <a:pt x="235" y="354"/>
                      </a:cubicBezTo>
                      <a:cubicBezTo>
                        <a:pt x="381" y="354"/>
                        <a:pt x="465" y="184"/>
                        <a:pt x="370" y="67"/>
                      </a:cubicBezTo>
                      <a:cubicBezTo>
                        <a:pt x="335" y="23"/>
                        <a:pt x="285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1"/>
                <p:cNvSpPr/>
                <p:nvPr/>
              </p:nvSpPr>
              <p:spPr>
                <a:xfrm>
                  <a:off x="4117375" y="3741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1"/>
                        <a:pt x="55" y="321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4"/>
                        <a:pt x="350" y="64"/>
                      </a:cubicBezTo>
                      <a:cubicBezTo>
                        <a:pt x="318" y="22"/>
                        <a:pt x="269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1"/>
                <p:cNvSpPr/>
                <p:nvPr/>
              </p:nvSpPr>
              <p:spPr>
                <a:xfrm>
                  <a:off x="4104100" y="3725075"/>
                  <a:ext cx="1040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7" extrusionOk="0">
                      <a:moveTo>
                        <a:pt x="210" y="1"/>
                      </a:moveTo>
                      <a:cubicBezTo>
                        <a:pt x="175" y="1"/>
                        <a:pt x="140" y="12"/>
                        <a:pt x="110" y="36"/>
                      </a:cubicBezTo>
                      <a:cubicBezTo>
                        <a:pt x="1" y="123"/>
                        <a:pt x="52" y="300"/>
                        <a:pt x="194" y="316"/>
                      </a:cubicBezTo>
                      <a:cubicBezTo>
                        <a:pt x="199" y="316"/>
                        <a:pt x="204" y="316"/>
                        <a:pt x="209" y="316"/>
                      </a:cubicBezTo>
                      <a:cubicBezTo>
                        <a:pt x="338" y="316"/>
                        <a:pt x="415" y="164"/>
                        <a:pt x="332" y="59"/>
                      </a:cubicBezTo>
                      <a:cubicBezTo>
                        <a:pt x="301" y="20"/>
                        <a:pt x="256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1"/>
                <p:cNvSpPr/>
                <p:nvPr/>
              </p:nvSpPr>
              <p:spPr>
                <a:xfrm>
                  <a:off x="4347625" y="3991625"/>
                  <a:ext cx="20900" cy="1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634" extrusionOk="0">
                      <a:moveTo>
                        <a:pt x="418" y="1"/>
                      </a:moveTo>
                      <a:cubicBezTo>
                        <a:pt x="348" y="1"/>
                        <a:pt x="278" y="24"/>
                        <a:pt x="219" y="73"/>
                      </a:cubicBezTo>
                      <a:cubicBezTo>
                        <a:pt x="1" y="249"/>
                        <a:pt x="107" y="603"/>
                        <a:pt x="386" y="632"/>
                      </a:cubicBezTo>
                      <a:cubicBezTo>
                        <a:pt x="398" y="633"/>
                        <a:pt x="410" y="634"/>
                        <a:pt x="421" y="634"/>
                      </a:cubicBezTo>
                      <a:cubicBezTo>
                        <a:pt x="680" y="634"/>
                        <a:pt x="835" y="327"/>
                        <a:pt x="666" y="118"/>
                      </a:cubicBezTo>
                      <a:cubicBezTo>
                        <a:pt x="602" y="41"/>
                        <a:pt x="510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1"/>
                <p:cNvSpPr/>
                <p:nvPr/>
              </p:nvSpPr>
              <p:spPr>
                <a:xfrm>
                  <a:off x="4334375" y="3975100"/>
                  <a:ext cx="202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14" extrusionOk="0">
                      <a:moveTo>
                        <a:pt x="406" y="0"/>
                      </a:moveTo>
                      <a:cubicBezTo>
                        <a:pt x="338" y="0"/>
                        <a:pt x="270" y="22"/>
                        <a:pt x="213" y="68"/>
                      </a:cubicBezTo>
                      <a:cubicBezTo>
                        <a:pt x="1" y="239"/>
                        <a:pt x="103" y="583"/>
                        <a:pt x="373" y="611"/>
                      </a:cubicBezTo>
                      <a:cubicBezTo>
                        <a:pt x="385" y="613"/>
                        <a:pt x="397" y="613"/>
                        <a:pt x="408" y="613"/>
                      </a:cubicBezTo>
                      <a:cubicBezTo>
                        <a:pt x="661" y="613"/>
                        <a:pt x="809" y="316"/>
                        <a:pt x="643" y="113"/>
                      </a:cubicBezTo>
                      <a:cubicBezTo>
                        <a:pt x="583" y="39"/>
                        <a:pt x="495" y="0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1"/>
                <p:cNvSpPr/>
                <p:nvPr/>
              </p:nvSpPr>
              <p:spPr>
                <a:xfrm>
                  <a:off x="4321125" y="3958525"/>
                  <a:ext cx="196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596" extrusionOk="0">
                      <a:moveTo>
                        <a:pt x="393" y="0"/>
                      </a:moveTo>
                      <a:cubicBezTo>
                        <a:pt x="327" y="0"/>
                        <a:pt x="261" y="22"/>
                        <a:pt x="206" y="66"/>
                      </a:cubicBezTo>
                      <a:cubicBezTo>
                        <a:pt x="0" y="233"/>
                        <a:pt x="97" y="567"/>
                        <a:pt x="363" y="593"/>
                      </a:cubicBezTo>
                      <a:cubicBezTo>
                        <a:pt x="375" y="594"/>
                        <a:pt x="387" y="595"/>
                        <a:pt x="398" y="595"/>
                      </a:cubicBezTo>
                      <a:cubicBezTo>
                        <a:pt x="641" y="595"/>
                        <a:pt x="783" y="308"/>
                        <a:pt x="624" y="111"/>
                      </a:cubicBezTo>
                      <a:cubicBezTo>
                        <a:pt x="565" y="38"/>
                        <a:pt x="480" y="0"/>
                        <a:pt x="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1"/>
                <p:cNvSpPr/>
                <p:nvPr/>
              </p:nvSpPr>
              <p:spPr>
                <a:xfrm>
                  <a:off x="4307775" y="3942025"/>
                  <a:ext cx="1907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77" extrusionOk="0">
                      <a:moveTo>
                        <a:pt x="384" y="0"/>
                      </a:moveTo>
                      <a:cubicBezTo>
                        <a:pt x="320" y="0"/>
                        <a:pt x="256" y="21"/>
                        <a:pt x="203" y="64"/>
                      </a:cubicBezTo>
                      <a:cubicBezTo>
                        <a:pt x="1" y="225"/>
                        <a:pt x="97" y="549"/>
                        <a:pt x="354" y="575"/>
                      </a:cubicBezTo>
                      <a:cubicBezTo>
                        <a:pt x="365" y="576"/>
                        <a:pt x="375" y="577"/>
                        <a:pt x="385" y="577"/>
                      </a:cubicBezTo>
                      <a:cubicBezTo>
                        <a:pt x="621" y="577"/>
                        <a:pt x="762" y="297"/>
                        <a:pt x="608" y="106"/>
                      </a:cubicBezTo>
                      <a:cubicBezTo>
                        <a:pt x="552" y="36"/>
                        <a:pt x="468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1"/>
                <p:cNvSpPr/>
                <p:nvPr/>
              </p:nvSpPr>
              <p:spPr>
                <a:xfrm>
                  <a:off x="4294525" y="3925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2" y="0"/>
                      </a:moveTo>
                      <a:cubicBezTo>
                        <a:pt x="310" y="0"/>
                        <a:pt x="247" y="21"/>
                        <a:pt x="193" y="63"/>
                      </a:cubicBezTo>
                      <a:cubicBezTo>
                        <a:pt x="0" y="221"/>
                        <a:pt x="97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6" y="286"/>
                        <a:pt x="585" y="102"/>
                      </a:cubicBezTo>
                      <a:cubicBezTo>
                        <a:pt x="531" y="35"/>
                        <a:pt x="452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1"/>
                <p:cNvSpPr/>
                <p:nvPr/>
              </p:nvSpPr>
              <p:spPr>
                <a:xfrm>
                  <a:off x="4281275" y="3908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1"/>
                        <a:pt x="187" y="61"/>
                      </a:cubicBezTo>
                      <a:cubicBezTo>
                        <a:pt x="0" y="212"/>
                        <a:pt x="90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81" y="541"/>
                        <a:pt x="710" y="281"/>
                        <a:pt x="566" y="103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1"/>
                <p:cNvSpPr/>
                <p:nvPr/>
              </p:nvSpPr>
              <p:spPr>
                <a:xfrm>
                  <a:off x="4268000" y="3892375"/>
                  <a:ext cx="1715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3" extrusionOk="0">
                      <a:moveTo>
                        <a:pt x="343" y="1"/>
                      </a:moveTo>
                      <a:cubicBezTo>
                        <a:pt x="286" y="1"/>
                        <a:pt x="229" y="19"/>
                        <a:pt x="181" y="58"/>
                      </a:cubicBezTo>
                      <a:cubicBezTo>
                        <a:pt x="1" y="202"/>
                        <a:pt x="85" y="495"/>
                        <a:pt x="316" y="520"/>
                      </a:cubicBezTo>
                      <a:cubicBezTo>
                        <a:pt x="326" y="522"/>
                        <a:pt x="337" y="522"/>
                        <a:pt x="347" y="522"/>
                      </a:cubicBezTo>
                      <a:cubicBezTo>
                        <a:pt x="560" y="522"/>
                        <a:pt x="685" y="271"/>
                        <a:pt x="547" y="99"/>
                      </a:cubicBezTo>
                      <a:cubicBezTo>
                        <a:pt x="496" y="35"/>
                        <a:pt x="419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1"/>
                <p:cNvSpPr/>
                <p:nvPr/>
              </p:nvSpPr>
              <p:spPr>
                <a:xfrm>
                  <a:off x="4254750" y="3875850"/>
                  <a:ext cx="1652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505" extrusionOk="0">
                      <a:moveTo>
                        <a:pt x="330" y="1"/>
                      </a:moveTo>
                      <a:cubicBezTo>
                        <a:pt x="275" y="1"/>
                        <a:pt x="220" y="19"/>
                        <a:pt x="174" y="57"/>
                      </a:cubicBezTo>
                      <a:cubicBezTo>
                        <a:pt x="1" y="198"/>
                        <a:pt x="81" y="478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0" y="262"/>
                        <a:pt x="528" y="95"/>
                      </a:cubicBezTo>
                      <a:cubicBezTo>
                        <a:pt x="477" y="33"/>
                        <a:pt x="403" y="1"/>
                        <a:pt x="3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31"/>
                <p:cNvSpPr/>
                <p:nvPr/>
              </p:nvSpPr>
              <p:spPr>
                <a:xfrm>
                  <a:off x="4241500" y="3859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18" y="1"/>
                      </a:moveTo>
                      <a:cubicBezTo>
                        <a:pt x="264" y="1"/>
                        <a:pt x="210" y="19"/>
                        <a:pt x="164" y="55"/>
                      </a:cubicBezTo>
                      <a:cubicBezTo>
                        <a:pt x="0" y="190"/>
                        <a:pt x="81" y="459"/>
                        <a:pt x="293" y="482"/>
                      </a:cubicBezTo>
                      <a:cubicBezTo>
                        <a:pt x="302" y="483"/>
                        <a:pt x="311" y="483"/>
                        <a:pt x="320" y="483"/>
                      </a:cubicBezTo>
                      <a:cubicBezTo>
                        <a:pt x="516" y="483"/>
                        <a:pt x="634" y="250"/>
                        <a:pt x="505" y="90"/>
                      </a:cubicBezTo>
                      <a:cubicBezTo>
                        <a:pt x="457" y="31"/>
                        <a:pt x="388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31"/>
                <p:cNvSpPr/>
                <p:nvPr/>
              </p:nvSpPr>
              <p:spPr>
                <a:xfrm>
                  <a:off x="4228150" y="3842800"/>
                  <a:ext cx="1540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5" extrusionOk="0">
                      <a:moveTo>
                        <a:pt x="307" y="0"/>
                      </a:moveTo>
                      <a:cubicBezTo>
                        <a:pt x="256" y="0"/>
                        <a:pt x="204" y="17"/>
                        <a:pt x="162" y="51"/>
                      </a:cubicBezTo>
                      <a:cubicBezTo>
                        <a:pt x="1" y="183"/>
                        <a:pt x="78" y="440"/>
                        <a:pt x="284" y="463"/>
                      </a:cubicBezTo>
                      <a:cubicBezTo>
                        <a:pt x="293" y="464"/>
                        <a:pt x="302" y="464"/>
                        <a:pt x="311" y="464"/>
                      </a:cubicBezTo>
                      <a:cubicBezTo>
                        <a:pt x="501" y="464"/>
                        <a:pt x="615" y="240"/>
                        <a:pt x="489" y="87"/>
                      </a:cubicBezTo>
                      <a:cubicBezTo>
                        <a:pt x="444" y="30"/>
                        <a:pt x="376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1"/>
                <p:cNvSpPr/>
                <p:nvPr/>
              </p:nvSpPr>
              <p:spPr>
                <a:xfrm>
                  <a:off x="4214900" y="3826300"/>
                  <a:ext cx="1477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6" extrusionOk="0">
                      <a:moveTo>
                        <a:pt x="295" y="0"/>
                      </a:moveTo>
                      <a:cubicBezTo>
                        <a:pt x="246" y="0"/>
                        <a:pt x="196" y="16"/>
                        <a:pt x="155" y="49"/>
                      </a:cubicBezTo>
                      <a:cubicBezTo>
                        <a:pt x="1" y="175"/>
                        <a:pt x="75" y="425"/>
                        <a:pt x="274" y="445"/>
                      </a:cubicBezTo>
                      <a:cubicBezTo>
                        <a:pt x="282" y="445"/>
                        <a:pt x="289" y="446"/>
                        <a:pt x="297" y="446"/>
                      </a:cubicBezTo>
                      <a:cubicBezTo>
                        <a:pt x="480" y="446"/>
                        <a:pt x="590" y="230"/>
                        <a:pt x="470" y="81"/>
                      </a:cubicBezTo>
                      <a:cubicBezTo>
                        <a:pt x="426" y="28"/>
                        <a:pt x="361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1"/>
                <p:cNvSpPr/>
                <p:nvPr/>
              </p:nvSpPr>
              <p:spPr>
                <a:xfrm>
                  <a:off x="4201650" y="3809800"/>
                  <a:ext cx="1410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29" extrusionOk="0">
                      <a:moveTo>
                        <a:pt x="280" y="1"/>
                      </a:moveTo>
                      <a:cubicBezTo>
                        <a:pt x="233" y="1"/>
                        <a:pt x="187" y="16"/>
                        <a:pt x="148" y="47"/>
                      </a:cubicBezTo>
                      <a:cubicBezTo>
                        <a:pt x="0" y="169"/>
                        <a:pt x="71" y="407"/>
                        <a:pt x="261" y="426"/>
                      </a:cubicBezTo>
                      <a:cubicBezTo>
                        <a:pt x="270" y="428"/>
                        <a:pt x="279" y="428"/>
                        <a:pt x="287" y="428"/>
                      </a:cubicBezTo>
                      <a:cubicBezTo>
                        <a:pt x="461" y="428"/>
                        <a:pt x="564" y="220"/>
                        <a:pt x="450" y="79"/>
                      </a:cubicBezTo>
                      <a:cubicBezTo>
                        <a:pt x="406" y="28"/>
                        <a:pt x="343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1"/>
                <p:cNvSpPr/>
                <p:nvPr/>
              </p:nvSpPr>
              <p:spPr>
                <a:xfrm>
                  <a:off x="4188400" y="3793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1"/>
                      </a:moveTo>
                      <a:cubicBezTo>
                        <a:pt x="224" y="1"/>
                        <a:pt x="179" y="16"/>
                        <a:pt x="142" y="46"/>
                      </a:cubicBezTo>
                      <a:cubicBezTo>
                        <a:pt x="0" y="162"/>
                        <a:pt x="68" y="390"/>
                        <a:pt x="248" y="409"/>
                      </a:cubicBezTo>
                      <a:cubicBezTo>
                        <a:pt x="255" y="410"/>
                        <a:pt x="263" y="410"/>
                        <a:pt x="271" y="410"/>
                      </a:cubicBezTo>
                      <a:cubicBezTo>
                        <a:pt x="437" y="410"/>
                        <a:pt x="538" y="213"/>
                        <a:pt x="428" y="78"/>
                      </a:cubicBezTo>
                      <a:cubicBezTo>
                        <a:pt x="387" y="27"/>
                        <a:pt x="328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1"/>
                <p:cNvSpPr/>
                <p:nvPr/>
              </p:nvSpPr>
              <p:spPr>
                <a:xfrm>
                  <a:off x="4175050" y="3776700"/>
                  <a:ext cx="129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0" extrusionOk="0">
                      <a:moveTo>
                        <a:pt x="261" y="1"/>
                      </a:moveTo>
                      <a:cubicBezTo>
                        <a:pt x="218" y="1"/>
                        <a:pt x="175" y="15"/>
                        <a:pt x="139" y="44"/>
                      </a:cubicBezTo>
                      <a:cubicBezTo>
                        <a:pt x="1" y="153"/>
                        <a:pt x="68" y="372"/>
                        <a:pt x="238" y="388"/>
                      </a:cubicBezTo>
                      <a:cubicBezTo>
                        <a:pt x="246" y="389"/>
                        <a:pt x="254" y="389"/>
                        <a:pt x="262" y="389"/>
                      </a:cubicBezTo>
                      <a:cubicBezTo>
                        <a:pt x="422" y="389"/>
                        <a:pt x="516" y="202"/>
                        <a:pt x="412" y="73"/>
                      </a:cubicBezTo>
                      <a:cubicBezTo>
                        <a:pt x="374" y="25"/>
                        <a:pt x="318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1"/>
                <p:cNvSpPr/>
                <p:nvPr/>
              </p:nvSpPr>
              <p:spPr>
                <a:xfrm>
                  <a:off x="4161800" y="3760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3" y="14"/>
                        <a:pt x="129" y="42"/>
                      </a:cubicBezTo>
                      <a:cubicBezTo>
                        <a:pt x="0" y="148"/>
                        <a:pt x="61" y="357"/>
                        <a:pt x="229" y="373"/>
                      </a:cubicBezTo>
                      <a:cubicBezTo>
                        <a:pt x="235" y="373"/>
                        <a:pt x="242" y="374"/>
                        <a:pt x="248" y="374"/>
                      </a:cubicBezTo>
                      <a:cubicBezTo>
                        <a:pt x="400" y="374"/>
                        <a:pt x="491" y="194"/>
                        <a:pt x="392" y="71"/>
                      </a:cubicBezTo>
                      <a:cubicBezTo>
                        <a:pt x="356" y="25"/>
                        <a:pt x="30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1"/>
                <p:cNvSpPr/>
                <p:nvPr/>
              </p:nvSpPr>
              <p:spPr>
                <a:xfrm>
                  <a:off x="4148550" y="3743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3" y="1"/>
                      </a:moveTo>
                      <a:cubicBezTo>
                        <a:pt x="194" y="1"/>
                        <a:pt x="155" y="14"/>
                        <a:pt x="122" y="40"/>
                      </a:cubicBezTo>
                      <a:cubicBezTo>
                        <a:pt x="0" y="139"/>
                        <a:pt x="58" y="335"/>
                        <a:pt x="215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82" y="353"/>
                        <a:pt x="464" y="182"/>
                        <a:pt x="370" y="65"/>
                      </a:cubicBezTo>
                      <a:cubicBezTo>
                        <a:pt x="335" y="23"/>
                        <a:pt x="284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1"/>
                <p:cNvSpPr/>
                <p:nvPr/>
              </p:nvSpPr>
              <p:spPr>
                <a:xfrm>
                  <a:off x="4135275" y="3727075"/>
                  <a:ext cx="11025" cy="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7" extrusionOk="0">
                      <a:moveTo>
                        <a:pt x="222" y="1"/>
                      </a:moveTo>
                      <a:cubicBezTo>
                        <a:pt x="184" y="1"/>
                        <a:pt x="147" y="13"/>
                        <a:pt x="117" y="40"/>
                      </a:cubicBezTo>
                      <a:cubicBezTo>
                        <a:pt x="1" y="133"/>
                        <a:pt x="55" y="319"/>
                        <a:pt x="203" y="335"/>
                      </a:cubicBezTo>
                      <a:cubicBezTo>
                        <a:pt x="210" y="336"/>
                        <a:pt x="216" y="336"/>
                        <a:pt x="222" y="336"/>
                      </a:cubicBezTo>
                      <a:cubicBezTo>
                        <a:pt x="359" y="336"/>
                        <a:pt x="440" y="173"/>
                        <a:pt x="351" y="62"/>
                      </a:cubicBezTo>
                      <a:cubicBezTo>
                        <a:pt x="318" y="22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1"/>
                <p:cNvSpPr/>
                <p:nvPr/>
              </p:nvSpPr>
              <p:spPr>
                <a:xfrm>
                  <a:off x="4122025" y="3710550"/>
                  <a:ext cx="10375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0" y="315"/>
                      </a:cubicBezTo>
                      <a:cubicBezTo>
                        <a:pt x="197" y="316"/>
                        <a:pt x="203" y="316"/>
                        <a:pt x="210" y="316"/>
                      </a:cubicBezTo>
                      <a:cubicBezTo>
                        <a:pt x="339" y="316"/>
                        <a:pt x="414" y="165"/>
                        <a:pt x="332" y="61"/>
                      </a:cubicBezTo>
                      <a:cubicBezTo>
                        <a:pt x="300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1"/>
                <p:cNvSpPr/>
                <p:nvPr/>
              </p:nvSpPr>
              <p:spPr>
                <a:xfrm>
                  <a:off x="4338950" y="3944050"/>
                  <a:ext cx="1970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596" extrusionOk="0">
                      <a:moveTo>
                        <a:pt x="395" y="1"/>
                      </a:moveTo>
                      <a:cubicBezTo>
                        <a:pt x="330" y="1"/>
                        <a:pt x="264" y="22"/>
                        <a:pt x="210" y="67"/>
                      </a:cubicBezTo>
                      <a:cubicBezTo>
                        <a:pt x="1" y="234"/>
                        <a:pt x="100" y="565"/>
                        <a:pt x="364" y="594"/>
                      </a:cubicBezTo>
                      <a:cubicBezTo>
                        <a:pt x="376" y="595"/>
                        <a:pt x="387" y="596"/>
                        <a:pt x="398" y="596"/>
                      </a:cubicBezTo>
                      <a:cubicBezTo>
                        <a:pt x="642" y="596"/>
                        <a:pt x="787" y="308"/>
                        <a:pt x="627" y="112"/>
                      </a:cubicBezTo>
                      <a:cubicBezTo>
                        <a:pt x="569" y="38"/>
                        <a:pt x="482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1"/>
                <p:cNvSpPr/>
                <p:nvPr/>
              </p:nvSpPr>
              <p:spPr>
                <a:xfrm>
                  <a:off x="4325700" y="3927475"/>
                  <a:ext cx="19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8" extrusionOk="0">
                      <a:moveTo>
                        <a:pt x="381" y="1"/>
                      </a:moveTo>
                      <a:cubicBezTo>
                        <a:pt x="317" y="1"/>
                        <a:pt x="253" y="22"/>
                        <a:pt x="200" y="64"/>
                      </a:cubicBezTo>
                      <a:cubicBezTo>
                        <a:pt x="0" y="228"/>
                        <a:pt x="97" y="550"/>
                        <a:pt x="354" y="575"/>
                      </a:cubicBezTo>
                      <a:cubicBezTo>
                        <a:pt x="366" y="577"/>
                        <a:pt x="377" y="577"/>
                        <a:pt x="388" y="577"/>
                      </a:cubicBezTo>
                      <a:cubicBezTo>
                        <a:pt x="622" y="577"/>
                        <a:pt x="761" y="300"/>
                        <a:pt x="608" y="109"/>
                      </a:cubicBezTo>
                      <a:cubicBezTo>
                        <a:pt x="549" y="38"/>
                        <a:pt x="465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1"/>
                <p:cNvSpPr/>
                <p:nvPr/>
              </p:nvSpPr>
              <p:spPr>
                <a:xfrm>
                  <a:off x="4312450" y="3910975"/>
                  <a:ext cx="18400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559" extrusionOk="0">
                      <a:moveTo>
                        <a:pt x="369" y="1"/>
                      </a:moveTo>
                      <a:cubicBezTo>
                        <a:pt x="307" y="1"/>
                        <a:pt x="245" y="21"/>
                        <a:pt x="193" y="62"/>
                      </a:cubicBezTo>
                      <a:cubicBezTo>
                        <a:pt x="0" y="220"/>
                        <a:pt x="93" y="532"/>
                        <a:pt x="341" y="557"/>
                      </a:cubicBezTo>
                      <a:cubicBezTo>
                        <a:pt x="351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5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1"/>
                <p:cNvSpPr/>
                <p:nvPr/>
              </p:nvSpPr>
              <p:spPr>
                <a:xfrm>
                  <a:off x="4299175" y="3894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1"/>
                      </a:moveTo>
                      <a:cubicBezTo>
                        <a:pt x="298" y="1"/>
                        <a:pt x="237" y="21"/>
                        <a:pt x="187" y="62"/>
                      </a:cubicBezTo>
                      <a:cubicBezTo>
                        <a:pt x="1" y="210"/>
                        <a:pt x="91" y="512"/>
                        <a:pt x="329" y="538"/>
                      </a:cubicBezTo>
                      <a:cubicBezTo>
                        <a:pt x="339" y="539"/>
                        <a:pt x="349" y="540"/>
                        <a:pt x="359" y="540"/>
                      </a:cubicBezTo>
                      <a:cubicBezTo>
                        <a:pt x="579" y="540"/>
                        <a:pt x="711" y="279"/>
                        <a:pt x="567" y="101"/>
                      </a:cubicBezTo>
                      <a:cubicBezTo>
                        <a:pt x="514" y="35"/>
                        <a:pt x="436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1"/>
                <p:cNvSpPr/>
                <p:nvPr/>
              </p:nvSpPr>
              <p:spPr>
                <a:xfrm>
                  <a:off x="4285925" y="3877900"/>
                  <a:ext cx="17150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20" extrusionOk="0">
                      <a:moveTo>
                        <a:pt x="345" y="0"/>
                      </a:moveTo>
                      <a:cubicBezTo>
                        <a:pt x="288" y="0"/>
                        <a:pt x="229" y="19"/>
                        <a:pt x="181" y="58"/>
                      </a:cubicBezTo>
                      <a:cubicBezTo>
                        <a:pt x="1" y="203"/>
                        <a:pt x="84" y="492"/>
                        <a:pt x="316" y="518"/>
                      </a:cubicBezTo>
                      <a:cubicBezTo>
                        <a:pt x="326" y="519"/>
                        <a:pt x="336" y="519"/>
                        <a:pt x="346" y="519"/>
                      </a:cubicBezTo>
                      <a:cubicBezTo>
                        <a:pt x="557" y="519"/>
                        <a:pt x="685" y="269"/>
                        <a:pt x="547" y="97"/>
                      </a:cubicBezTo>
                      <a:cubicBezTo>
                        <a:pt x="496" y="33"/>
                        <a:pt x="42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1"/>
                <p:cNvSpPr/>
                <p:nvPr/>
              </p:nvSpPr>
              <p:spPr>
                <a:xfrm>
                  <a:off x="4272600" y="3861400"/>
                  <a:ext cx="1657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1" extrusionOk="0">
                      <a:moveTo>
                        <a:pt x="334" y="0"/>
                      </a:moveTo>
                      <a:cubicBezTo>
                        <a:pt x="279" y="0"/>
                        <a:pt x="223" y="18"/>
                        <a:pt x="177" y="56"/>
                      </a:cubicBezTo>
                      <a:cubicBezTo>
                        <a:pt x="0" y="198"/>
                        <a:pt x="84" y="477"/>
                        <a:pt x="305" y="500"/>
                      </a:cubicBezTo>
                      <a:cubicBezTo>
                        <a:pt x="315" y="501"/>
                        <a:pt x="324" y="501"/>
                        <a:pt x="333" y="501"/>
                      </a:cubicBezTo>
                      <a:cubicBezTo>
                        <a:pt x="541" y="501"/>
                        <a:pt x="663" y="261"/>
                        <a:pt x="527" y="91"/>
                      </a:cubicBezTo>
                      <a:cubicBezTo>
                        <a:pt x="478" y="31"/>
                        <a:pt x="406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31"/>
                <p:cNvSpPr/>
                <p:nvPr/>
              </p:nvSpPr>
              <p:spPr>
                <a:xfrm>
                  <a:off x="4259425" y="3844825"/>
                  <a:ext cx="158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3" extrusionOk="0">
                      <a:moveTo>
                        <a:pt x="316" y="1"/>
                      </a:moveTo>
                      <a:cubicBezTo>
                        <a:pt x="263" y="1"/>
                        <a:pt x="209" y="18"/>
                        <a:pt x="164" y="54"/>
                      </a:cubicBezTo>
                      <a:cubicBezTo>
                        <a:pt x="0" y="189"/>
                        <a:pt x="80" y="459"/>
                        <a:pt x="293" y="481"/>
                      </a:cubicBezTo>
                      <a:cubicBezTo>
                        <a:pt x="302" y="482"/>
                        <a:pt x="311" y="483"/>
                        <a:pt x="319" y="483"/>
                      </a:cubicBezTo>
                      <a:cubicBezTo>
                        <a:pt x="516" y="483"/>
                        <a:pt x="634" y="249"/>
                        <a:pt x="505" y="92"/>
                      </a:cubicBezTo>
                      <a:cubicBezTo>
                        <a:pt x="457" y="32"/>
                        <a:pt x="387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4" name="Google Shape;4974;p31"/>
                <p:cNvSpPr/>
                <p:nvPr/>
              </p:nvSpPr>
              <p:spPr>
                <a:xfrm>
                  <a:off x="4246075" y="3828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7" y="1"/>
                      </a:moveTo>
                      <a:cubicBezTo>
                        <a:pt x="256" y="1"/>
                        <a:pt x="204" y="17"/>
                        <a:pt x="161" y="52"/>
                      </a:cubicBezTo>
                      <a:cubicBezTo>
                        <a:pt x="1" y="184"/>
                        <a:pt x="78" y="444"/>
                        <a:pt x="283" y="463"/>
                      </a:cubicBezTo>
                      <a:cubicBezTo>
                        <a:pt x="293" y="464"/>
                        <a:pt x="302" y="465"/>
                        <a:pt x="310" y="465"/>
                      </a:cubicBezTo>
                      <a:cubicBezTo>
                        <a:pt x="500" y="465"/>
                        <a:pt x="615" y="241"/>
                        <a:pt x="489" y="87"/>
                      </a:cubicBezTo>
                      <a:cubicBezTo>
                        <a:pt x="443" y="30"/>
                        <a:pt x="375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1"/>
                <p:cNvSpPr/>
                <p:nvPr/>
              </p:nvSpPr>
              <p:spPr>
                <a:xfrm>
                  <a:off x="4232825" y="3811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5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5"/>
                        <a:pt x="270" y="447"/>
                      </a:cubicBezTo>
                      <a:cubicBezTo>
                        <a:pt x="278" y="448"/>
                        <a:pt x="286" y="448"/>
                        <a:pt x="294" y="448"/>
                      </a:cubicBezTo>
                      <a:cubicBezTo>
                        <a:pt x="479" y="448"/>
                        <a:pt x="590" y="232"/>
                        <a:pt x="470" y="84"/>
                      </a:cubicBezTo>
                      <a:cubicBezTo>
                        <a:pt x="424" y="29"/>
                        <a:pt x="36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1"/>
                <p:cNvSpPr/>
                <p:nvPr/>
              </p:nvSpPr>
              <p:spPr>
                <a:xfrm>
                  <a:off x="4219575" y="3795225"/>
                  <a:ext cx="14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429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49"/>
                      </a:cubicBezTo>
                      <a:cubicBezTo>
                        <a:pt x="0" y="167"/>
                        <a:pt x="71" y="409"/>
                        <a:pt x="260" y="428"/>
                      </a:cubicBezTo>
                      <a:cubicBezTo>
                        <a:pt x="268" y="429"/>
                        <a:pt x="276" y="429"/>
                        <a:pt x="283" y="429"/>
                      </a:cubicBezTo>
                      <a:cubicBezTo>
                        <a:pt x="456" y="429"/>
                        <a:pt x="561" y="222"/>
                        <a:pt x="447" y="81"/>
                      </a:cubicBezTo>
                      <a:cubicBezTo>
                        <a:pt x="405" y="28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1"/>
                <p:cNvSpPr/>
                <p:nvPr/>
              </p:nvSpPr>
              <p:spPr>
                <a:xfrm>
                  <a:off x="4206225" y="377875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2" y="0"/>
                      </a:moveTo>
                      <a:cubicBezTo>
                        <a:pt x="227" y="0"/>
                        <a:pt x="181" y="15"/>
                        <a:pt x="142" y="46"/>
                      </a:cubicBezTo>
                      <a:cubicBezTo>
                        <a:pt x="1" y="161"/>
                        <a:pt x="68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39" y="213"/>
                        <a:pt x="431" y="78"/>
                      </a:cubicBezTo>
                      <a:cubicBezTo>
                        <a:pt x="391" y="26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1"/>
                <p:cNvSpPr/>
                <p:nvPr/>
              </p:nvSpPr>
              <p:spPr>
                <a:xfrm>
                  <a:off x="4192975" y="3762175"/>
                  <a:ext cx="129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2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3"/>
                      </a:cubicBezTo>
                      <a:cubicBezTo>
                        <a:pt x="0" y="156"/>
                        <a:pt x="65" y="371"/>
                        <a:pt x="238" y="390"/>
                      </a:cubicBezTo>
                      <a:cubicBezTo>
                        <a:pt x="246" y="391"/>
                        <a:pt x="254" y="392"/>
                        <a:pt x="261" y="392"/>
                      </a:cubicBezTo>
                      <a:cubicBezTo>
                        <a:pt x="421" y="392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1"/>
                <p:cNvSpPr/>
                <p:nvPr/>
              </p:nvSpPr>
              <p:spPr>
                <a:xfrm>
                  <a:off x="4179725" y="3745675"/>
                  <a:ext cx="12250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371" extrusionOk="0">
                      <a:moveTo>
                        <a:pt x="244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4"/>
                        <a:pt x="61" y="353"/>
                        <a:pt x="225" y="369"/>
                      </a:cubicBezTo>
                      <a:cubicBezTo>
                        <a:pt x="233" y="370"/>
                        <a:pt x="241" y="370"/>
                        <a:pt x="248" y="370"/>
                      </a:cubicBezTo>
                      <a:cubicBezTo>
                        <a:pt x="401" y="370"/>
                        <a:pt x="490" y="193"/>
                        <a:pt x="389" y="70"/>
                      </a:cubicBezTo>
                      <a:cubicBezTo>
                        <a:pt x="352" y="24"/>
                        <a:pt x="29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1"/>
                <p:cNvSpPr/>
                <p:nvPr/>
              </p:nvSpPr>
              <p:spPr>
                <a:xfrm>
                  <a:off x="4166450" y="3729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3" y="0"/>
                        <a:pt x="154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5" y="355"/>
                      </a:cubicBezTo>
                      <a:cubicBezTo>
                        <a:pt x="378" y="355"/>
                        <a:pt x="466" y="185"/>
                        <a:pt x="370" y="68"/>
                      </a:cubicBezTo>
                      <a:cubicBezTo>
                        <a:pt x="335" y="24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1"/>
                <p:cNvSpPr/>
                <p:nvPr/>
              </p:nvSpPr>
              <p:spPr>
                <a:xfrm>
                  <a:off x="4153200" y="3712575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1" y="131"/>
                        <a:pt x="55" y="321"/>
                        <a:pt x="203" y="334"/>
                      </a:cubicBezTo>
                      <a:cubicBezTo>
                        <a:pt x="210" y="334"/>
                        <a:pt x="216" y="335"/>
                        <a:pt x="222" y="335"/>
                      </a:cubicBezTo>
                      <a:cubicBezTo>
                        <a:pt x="359" y="335"/>
                        <a:pt x="440" y="174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1"/>
                <p:cNvSpPr/>
                <p:nvPr/>
              </p:nvSpPr>
              <p:spPr>
                <a:xfrm>
                  <a:off x="4139875" y="3696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1"/>
                      </a:moveTo>
                      <a:cubicBezTo>
                        <a:pt x="174" y="1"/>
                        <a:pt x="139" y="12"/>
                        <a:pt x="109" y="36"/>
                      </a:cubicBezTo>
                      <a:cubicBezTo>
                        <a:pt x="0" y="123"/>
                        <a:pt x="55" y="300"/>
                        <a:pt x="193" y="316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41" y="316"/>
                        <a:pt x="418" y="164"/>
                        <a:pt x="331" y="58"/>
                      </a:cubicBezTo>
                      <a:cubicBezTo>
                        <a:pt x="300" y="20"/>
                        <a:pt x="255" y="1"/>
                        <a:pt x="2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1"/>
                <p:cNvSpPr/>
                <p:nvPr/>
              </p:nvSpPr>
              <p:spPr>
                <a:xfrm>
                  <a:off x="4343625" y="3913025"/>
                  <a:ext cx="19050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577" extrusionOk="0">
                      <a:moveTo>
                        <a:pt x="381" y="0"/>
                      </a:moveTo>
                      <a:cubicBezTo>
                        <a:pt x="318" y="0"/>
                        <a:pt x="253" y="21"/>
                        <a:pt x="199" y="64"/>
                      </a:cubicBezTo>
                      <a:cubicBezTo>
                        <a:pt x="0" y="225"/>
                        <a:pt x="97" y="549"/>
                        <a:pt x="350" y="575"/>
                      </a:cubicBezTo>
                      <a:cubicBezTo>
                        <a:pt x="361" y="576"/>
                        <a:pt x="371" y="577"/>
                        <a:pt x="382" y="577"/>
                      </a:cubicBezTo>
                      <a:cubicBezTo>
                        <a:pt x="620" y="577"/>
                        <a:pt x="761" y="297"/>
                        <a:pt x="604" y="106"/>
                      </a:cubicBezTo>
                      <a:cubicBezTo>
                        <a:pt x="548" y="36"/>
                        <a:pt x="465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1"/>
                <p:cNvSpPr/>
                <p:nvPr/>
              </p:nvSpPr>
              <p:spPr>
                <a:xfrm>
                  <a:off x="4330350" y="3896500"/>
                  <a:ext cx="184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7" extrusionOk="0">
                      <a:moveTo>
                        <a:pt x="371" y="0"/>
                      </a:moveTo>
                      <a:cubicBezTo>
                        <a:pt x="309" y="0"/>
                        <a:pt x="246" y="21"/>
                        <a:pt x="194" y="63"/>
                      </a:cubicBezTo>
                      <a:cubicBezTo>
                        <a:pt x="1" y="220"/>
                        <a:pt x="94" y="532"/>
                        <a:pt x="341" y="555"/>
                      </a:cubicBezTo>
                      <a:cubicBezTo>
                        <a:pt x="352" y="556"/>
                        <a:pt x="362" y="556"/>
                        <a:pt x="372" y="556"/>
                      </a:cubicBezTo>
                      <a:cubicBezTo>
                        <a:pt x="601" y="556"/>
                        <a:pt x="737" y="286"/>
                        <a:pt x="586" y="101"/>
                      </a:cubicBezTo>
                      <a:cubicBezTo>
                        <a:pt x="531" y="35"/>
                        <a:pt x="452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1"/>
                <p:cNvSpPr/>
                <p:nvPr/>
              </p:nvSpPr>
              <p:spPr>
                <a:xfrm>
                  <a:off x="4317100" y="3879925"/>
                  <a:ext cx="17775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2" extrusionOk="0">
                      <a:moveTo>
                        <a:pt x="357" y="1"/>
                      </a:moveTo>
                      <a:cubicBezTo>
                        <a:pt x="297" y="1"/>
                        <a:pt x="237" y="20"/>
                        <a:pt x="187" y="61"/>
                      </a:cubicBezTo>
                      <a:cubicBezTo>
                        <a:pt x="1" y="212"/>
                        <a:pt x="87" y="514"/>
                        <a:pt x="328" y="540"/>
                      </a:cubicBezTo>
                      <a:cubicBezTo>
                        <a:pt x="339" y="541"/>
                        <a:pt x="349" y="541"/>
                        <a:pt x="359" y="541"/>
                      </a:cubicBezTo>
                      <a:cubicBezTo>
                        <a:pt x="579" y="541"/>
                        <a:pt x="711" y="281"/>
                        <a:pt x="566" y="102"/>
                      </a:cubicBezTo>
                      <a:cubicBezTo>
                        <a:pt x="513" y="35"/>
                        <a:pt x="435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1"/>
                <p:cNvSpPr/>
                <p:nvPr/>
              </p:nvSpPr>
              <p:spPr>
                <a:xfrm>
                  <a:off x="4303775" y="3863375"/>
                  <a:ext cx="17200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22" extrusionOk="0">
                      <a:moveTo>
                        <a:pt x="345" y="1"/>
                      </a:moveTo>
                      <a:cubicBezTo>
                        <a:pt x="288" y="1"/>
                        <a:pt x="231" y="19"/>
                        <a:pt x="183" y="57"/>
                      </a:cubicBezTo>
                      <a:cubicBezTo>
                        <a:pt x="0" y="202"/>
                        <a:pt x="87" y="495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8" y="271"/>
                        <a:pt x="546" y="99"/>
                      </a:cubicBezTo>
                      <a:cubicBezTo>
                        <a:pt x="497" y="35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1"/>
                <p:cNvSpPr/>
                <p:nvPr/>
              </p:nvSpPr>
              <p:spPr>
                <a:xfrm>
                  <a:off x="4290500" y="3846850"/>
                  <a:ext cx="16600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5" extrusionOk="0">
                      <a:moveTo>
                        <a:pt x="333" y="1"/>
                      </a:moveTo>
                      <a:cubicBezTo>
                        <a:pt x="277" y="1"/>
                        <a:pt x="221" y="19"/>
                        <a:pt x="174" y="56"/>
                      </a:cubicBezTo>
                      <a:cubicBezTo>
                        <a:pt x="1" y="198"/>
                        <a:pt x="84" y="477"/>
                        <a:pt x="306" y="503"/>
                      </a:cubicBezTo>
                      <a:cubicBezTo>
                        <a:pt x="315" y="504"/>
                        <a:pt x="324" y="505"/>
                        <a:pt x="333" y="505"/>
                      </a:cubicBezTo>
                      <a:cubicBezTo>
                        <a:pt x="539" y="505"/>
                        <a:pt x="663" y="261"/>
                        <a:pt x="528" y="95"/>
                      </a:cubicBezTo>
                      <a:cubicBezTo>
                        <a:pt x="478" y="33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1"/>
                <p:cNvSpPr/>
                <p:nvPr/>
              </p:nvSpPr>
              <p:spPr>
                <a:xfrm>
                  <a:off x="4277250" y="3830350"/>
                  <a:ext cx="159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6" y="482"/>
                      </a:cubicBezTo>
                      <a:cubicBezTo>
                        <a:pt x="305" y="483"/>
                        <a:pt x="314" y="483"/>
                        <a:pt x="323" y="483"/>
                      </a:cubicBezTo>
                      <a:cubicBezTo>
                        <a:pt x="519" y="483"/>
                        <a:pt x="638" y="250"/>
                        <a:pt x="508" y="90"/>
                      </a:cubicBezTo>
                      <a:cubicBezTo>
                        <a:pt x="461" y="31"/>
                        <a:pt x="39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31"/>
                <p:cNvSpPr/>
                <p:nvPr/>
              </p:nvSpPr>
              <p:spPr>
                <a:xfrm>
                  <a:off x="4264000" y="3813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1"/>
                      </a:moveTo>
                      <a:cubicBezTo>
                        <a:pt x="258" y="1"/>
                        <a:pt x="206" y="18"/>
                        <a:pt x="161" y="54"/>
                      </a:cubicBezTo>
                      <a:cubicBezTo>
                        <a:pt x="0" y="183"/>
                        <a:pt x="77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1" y="467"/>
                        <a:pt x="615" y="241"/>
                        <a:pt x="489" y="87"/>
                      </a:cubicBezTo>
                      <a:cubicBezTo>
                        <a:pt x="443" y="30"/>
                        <a:pt x="377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31"/>
                <p:cNvSpPr/>
                <p:nvPr/>
              </p:nvSpPr>
              <p:spPr>
                <a:xfrm>
                  <a:off x="4250750" y="3797300"/>
                  <a:ext cx="146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6" extrusionOk="0">
                      <a:moveTo>
                        <a:pt x="294" y="0"/>
                      </a:moveTo>
                      <a:cubicBezTo>
                        <a:pt x="245" y="0"/>
                        <a:pt x="196" y="16"/>
                        <a:pt x="154" y="49"/>
                      </a:cubicBezTo>
                      <a:cubicBezTo>
                        <a:pt x="0" y="174"/>
                        <a:pt x="74" y="425"/>
                        <a:pt x="270" y="444"/>
                      </a:cubicBezTo>
                      <a:cubicBezTo>
                        <a:pt x="279" y="445"/>
                        <a:pt x="288" y="446"/>
                        <a:pt x="297" y="446"/>
                      </a:cubicBezTo>
                      <a:cubicBezTo>
                        <a:pt x="480" y="446"/>
                        <a:pt x="586" y="228"/>
                        <a:pt x="466" y="81"/>
                      </a:cubicBezTo>
                      <a:cubicBezTo>
                        <a:pt x="422" y="28"/>
                        <a:pt x="358" y="0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1"/>
                <p:cNvSpPr/>
                <p:nvPr/>
              </p:nvSpPr>
              <p:spPr>
                <a:xfrm>
                  <a:off x="4237400" y="3780725"/>
                  <a:ext cx="142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31" extrusionOk="0">
                      <a:moveTo>
                        <a:pt x="285" y="1"/>
                      </a:moveTo>
                      <a:cubicBezTo>
                        <a:pt x="237" y="1"/>
                        <a:pt x="189" y="17"/>
                        <a:pt x="148" y="50"/>
                      </a:cubicBezTo>
                      <a:cubicBezTo>
                        <a:pt x="1" y="169"/>
                        <a:pt x="71" y="407"/>
                        <a:pt x="261" y="429"/>
                      </a:cubicBezTo>
                      <a:cubicBezTo>
                        <a:pt x="269" y="430"/>
                        <a:pt x="277" y="431"/>
                        <a:pt x="284" y="431"/>
                      </a:cubicBezTo>
                      <a:cubicBezTo>
                        <a:pt x="460" y="431"/>
                        <a:pt x="567" y="224"/>
                        <a:pt x="450" y="79"/>
                      </a:cubicBezTo>
                      <a:cubicBezTo>
                        <a:pt x="409" y="28"/>
                        <a:pt x="34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1"/>
                <p:cNvSpPr/>
                <p:nvPr/>
              </p:nvSpPr>
              <p:spPr>
                <a:xfrm>
                  <a:off x="4224150" y="3764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72" y="0"/>
                      </a:moveTo>
                      <a:cubicBezTo>
                        <a:pt x="226" y="0"/>
                        <a:pt x="180" y="15"/>
                        <a:pt x="142" y="46"/>
                      </a:cubicBezTo>
                      <a:cubicBezTo>
                        <a:pt x="0" y="162"/>
                        <a:pt x="68" y="390"/>
                        <a:pt x="251" y="409"/>
                      </a:cubicBezTo>
                      <a:cubicBezTo>
                        <a:pt x="259" y="410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1" y="27"/>
                        <a:pt x="33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1"/>
                <p:cNvSpPr/>
                <p:nvPr/>
              </p:nvSpPr>
              <p:spPr>
                <a:xfrm>
                  <a:off x="4210875" y="3747700"/>
                  <a:ext cx="1295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392" extrusionOk="0">
                      <a:moveTo>
                        <a:pt x="258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3"/>
                        <a:pt x="65" y="372"/>
                        <a:pt x="239" y="391"/>
                      </a:cubicBezTo>
                      <a:cubicBezTo>
                        <a:pt x="245" y="392"/>
                        <a:pt x="252" y="392"/>
                        <a:pt x="258" y="392"/>
                      </a:cubicBezTo>
                      <a:cubicBezTo>
                        <a:pt x="420" y="392"/>
                        <a:pt x="517" y="203"/>
                        <a:pt x="412" y="73"/>
                      </a:cubicBezTo>
                      <a:cubicBezTo>
                        <a:pt x="372" y="25"/>
                        <a:pt x="315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1"/>
                <p:cNvSpPr/>
                <p:nvPr/>
              </p:nvSpPr>
              <p:spPr>
                <a:xfrm>
                  <a:off x="4197625" y="3731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8"/>
                        <a:pt x="62" y="357"/>
                        <a:pt x="226" y="373"/>
                      </a:cubicBezTo>
                      <a:cubicBezTo>
                        <a:pt x="232" y="373"/>
                        <a:pt x="239" y="374"/>
                        <a:pt x="245" y="374"/>
                      </a:cubicBezTo>
                      <a:cubicBezTo>
                        <a:pt x="398" y="374"/>
                        <a:pt x="491" y="194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1"/>
                <p:cNvSpPr/>
                <p:nvPr/>
              </p:nvSpPr>
              <p:spPr>
                <a:xfrm>
                  <a:off x="4184375" y="3714625"/>
                  <a:ext cx="116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353" extrusionOk="0">
                      <a:moveTo>
                        <a:pt x="232" y="1"/>
                      </a:moveTo>
                      <a:cubicBezTo>
                        <a:pt x="193" y="1"/>
                        <a:pt x="154" y="13"/>
                        <a:pt x="123" y="40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3" y="352"/>
                        <a:pt x="231" y="353"/>
                        <a:pt x="238" y="353"/>
                      </a:cubicBezTo>
                      <a:cubicBezTo>
                        <a:pt x="379" y="353"/>
                        <a:pt x="465" y="181"/>
                        <a:pt x="370" y="65"/>
                      </a:cubicBezTo>
                      <a:cubicBezTo>
                        <a:pt x="335" y="23"/>
                        <a:pt x="284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1"/>
                <p:cNvSpPr/>
                <p:nvPr/>
              </p:nvSpPr>
              <p:spPr>
                <a:xfrm>
                  <a:off x="4171025" y="3698100"/>
                  <a:ext cx="11100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6" extrusionOk="0">
                      <a:moveTo>
                        <a:pt x="223" y="1"/>
                      </a:moveTo>
                      <a:cubicBezTo>
                        <a:pt x="185" y="1"/>
                        <a:pt x="148" y="13"/>
                        <a:pt x="117" y="39"/>
                      </a:cubicBezTo>
                      <a:cubicBezTo>
                        <a:pt x="1" y="132"/>
                        <a:pt x="56" y="318"/>
                        <a:pt x="203" y="334"/>
                      </a:cubicBezTo>
                      <a:cubicBezTo>
                        <a:pt x="210" y="335"/>
                        <a:pt x="217" y="335"/>
                        <a:pt x="223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9" y="21"/>
                        <a:pt x="271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1"/>
                <p:cNvSpPr/>
                <p:nvPr/>
              </p:nvSpPr>
              <p:spPr>
                <a:xfrm>
                  <a:off x="4157775" y="3681550"/>
                  <a:ext cx="10475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9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5"/>
                      </a:cubicBezTo>
                      <a:cubicBezTo>
                        <a:pt x="1" y="125"/>
                        <a:pt x="52" y="302"/>
                        <a:pt x="194" y="318"/>
                      </a:cubicBezTo>
                      <a:cubicBezTo>
                        <a:pt x="199" y="319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2" y="61"/>
                      </a:cubicBezTo>
                      <a:cubicBezTo>
                        <a:pt x="301" y="21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1"/>
                <p:cNvSpPr/>
                <p:nvPr/>
              </p:nvSpPr>
              <p:spPr>
                <a:xfrm>
                  <a:off x="4348275" y="3881975"/>
                  <a:ext cx="1842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9" extrusionOk="0">
                      <a:moveTo>
                        <a:pt x="368" y="1"/>
                      </a:moveTo>
                      <a:cubicBezTo>
                        <a:pt x="306" y="1"/>
                        <a:pt x="244" y="21"/>
                        <a:pt x="193" y="62"/>
                      </a:cubicBezTo>
                      <a:cubicBezTo>
                        <a:pt x="0" y="220"/>
                        <a:pt x="94" y="531"/>
                        <a:pt x="341" y="557"/>
                      </a:cubicBezTo>
                      <a:cubicBezTo>
                        <a:pt x="352" y="558"/>
                        <a:pt x="362" y="559"/>
                        <a:pt x="372" y="559"/>
                      </a:cubicBezTo>
                      <a:cubicBezTo>
                        <a:pt x="601" y="559"/>
                        <a:pt x="736" y="289"/>
                        <a:pt x="585" y="104"/>
                      </a:cubicBezTo>
                      <a:cubicBezTo>
                        <a:pt x="530" y="36"/>
                        <a:pt x="449" y="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1"/>
                <p:cNvSpPr/>
                <p:nvPr/>
              </p:nvSpPr>
              <p:spPr>
                <a:xfrm>
                  <a:off x="4335025" y="3865425"/>
                  <a:ext cx="17775" cy="1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40" extrusionOk="0">
                      <a:moveTo>
                        <a:pt x="357" y="0"/>
                      </a:moveTo>
                      <a:cubicBezTo>
                        <a:pt x="297" y="0"/>
                        <a:pt x="237" y="21"/>
                        <a:pt x="187" y="62"/>
                      </a:cubicBezTo>
                      <a:cubicBezTo>
                        <a:pt x="0" y="210"/>
                        <a:pt x="87" y="512"/>
                        <a:pt x="328" y="538"/>
                      </a:cubicBezTo>
                      <a:cubicBezTo>
                        <a:pt x="338" y="539"/>
                        <a:pt x="349" y="540"/>
                        <a:pt x="359" y="540"/>
                      </a:cubicBezTo>
                      <a:cubicBezTo>
                        <a:pt x="578" y="540"/>
                        <a:pt x="710" y="279"/>
                        <a:pt x="566" y="101"/>
                      </a:cubicBezTo>
                      <a:cubicBezTo>
                        <a:pt x="513" y="35"/>
                        <a:pt x="435" y="0"/>
                        <a:pt x="3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1"/>
                <p:cNvSpPr/>
                <p:nvPr/>
              </p:nvSpPr>
              <p:spPr>
                <a:xfrm>
                  <a:off x="4321675" y="3848875"/>
                  <a:ext cx="1725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24" extrusionOk="0">
                      <a:moveTo>
                        <a:pt x="345" y="1"/>
                      </a:moveTo>
                      <a:cubicBezTo>
                        <a:pt x="288" y="1"/>
                        <a:pt x="229" y="20"/>
                        <a:pt x="181" y="59"/>
                      </a:cubicBezTo>
                      <a:cubicBezTo>
                        <a:pt x="1" y="207"/>
                        <a:pt x="88" y="496"/>
                        <a:pt x="319" y="522"/>
                      </a:cubicBezTo>
                      <a:cubicBezTo>
                        <a:pt x="328" y="523"/>
                        <a:pt x="337" y="523"/>
                        <a:pt x="346" y="523"/>
                      </a:cubicBezTo>
                      <a:cubicBezTo>
                        <a:pt x="561" y="523"/>
                        <a:pt x="689" y="270"/>
                        <a:pt x="547" y="98"/>
                      </a:cubicBezTo>
                      <a:cubicBezTo>
                        <a:pt x="496" y="34"/>
                        <a:pt x="421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1"/>
                <p:cNvSpPr/>
                <p:nvPr/>
              </p:nvSpPr>
              <p:spPr>
                <a:xfrm>
                  <a:off x="4308425" y="3832400"/>
                  <a:ext cx="165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2" extrusionOk="0">
                      <a:moveTo>
                        <a:pt x="334" y="0"/>
                      </a:moveTo>
                      <a:cubicBezTo>
                        <a:pt x="278" y="0"/>
                        <a:pt x="221" y="18"/>
                        <a:pt x="174" y="56"/>
                      </a:cubicBezTo>
                      <a:cubicBezTo>
                        <a:pt x="0" y="197"/>
                        <a:pt x="84" y="477"/>
                        <a:pt x="306" y="499"/>
                      </a:cubicBezTo>
                      <a:cubicBezTo>
                        <a:pt x="316" y="501"/>
                        <a:pt x="326" y="501"/>
                        <a:pt x="336" y="501"/>
                      </a:cubicBezTo>
                      <a:cubicBezTo>
                        <a:pt x="543" y="501"/>
                        <a:pt x="662" y="257"/>
                        <a:pt x="528" y="91"/>
                      </a:cubicBezTo>
                      <a:cubicBezTo>
                        <a:pt x="478" y="31"/>
                        <a:pt x="407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1"/>
                <p:cNvSpPr/>
                <p:nvPr/>
              </p:nvSpPr>
              <p:spPr>
                <a:xfrm>
                  <a:off x="4295175" y="3815825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0"/>
                      </a:moveTo>
                      <a:cubicBezTo>
                        <a:pt x="265" y="0"/>
                        <a:pt x="211" y="18"/>
                        <a:pt x="167" y="54"/>
                      </a:cubicBezTo>
                      <a:cubicBezTo>
                        <a:pt x="0" y="189"/>
                        <a:pt x="81" y="459"/>
                        <a:pt x="293" y="481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49"/>
                        <a:pt x="508" y="92"/>
                      </a:cubicBezTo>
                      <a:cubicBezTo>
                        <a:pt x="460" y="32"/>
                        <a:pt x="389" y="0"/>
                        <a:pt x="3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1"/>
                <p:cNvSpPr/>
                <p:nvPr/>
              </p:nvSpPr>
              <p:spPr>
                <a:xfrm>
                  <a:off x="4281900" y="3799325"/>
                  <a:ext cx="153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465" extrusionOk="0">
                      <a:moveTo>
                        <a:pt x="306" y="1"/>
                      </a:moveTo>
                      <a:cubicBezTo>
                        <a:pt x="255" y="1"/>
                        <a:pt x="204" y="17"/>
                        <a:pt x="162" y="52"/>
                      </a:cubicBezTo>
                      <a:cubicBezTo>
                        <a:pt x="1" y="183"/>
                        <a:pt x="78" y="444"/>
                        <a:pt x="284" y="463"/>
                      </a:cubicBezTo>
                      <a:cubicBezTo>
                        <a:pt x="293" y="464"/>
                        <a:pt x="302" y="465"/>
                        <a:pt x="311" y="465"/>
                      </a:cubicBezTo>
                      <a:cubicBezTo>
                        <a:pt x="500" y="465"/>
                        <a:pt x="612" y="241"/>
                        <a:pt x="486" y="87"/>
                      </a:cubicBezTo>
                      <a:cubicBezTo>
                        <a:pt x="440" y="30"/>
                        <a:pt x="373" y="1"/>
                        <a:pt x="3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1"/>
                <p:cNvSpPr/>
                <p:nvPr/>
              </p:nvSpPr>
              <p:spPr>
                <a:xfrm>
                  <a:off x="4268575" y="3782775"/>
                  <a:ext cx="147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9" extrusionOk="0">
                      <a:moveTo>
                        <a:pt x="296" y="0"/>
                      </a:moveTo>
                      <a:cubicBezTo>
                        <a:pt x="246" y="0"/>
                        <a:pt x="196" y="17"/>
                        <a:pt x="155" y="52"/>
                      </a:cubicBezTo>
                      <a:cubicBezTo>
                        <a:pt x="0" y="174"/>
                        <a:pt x="74" y="424"/>
                        <a:pt x="274" y="447"/>
                      </a:cubicBezTo>
                      <a:cubicBezTo>
                        <a:pt x="282" y="448"/>
                        <a:pt x="289" y="448"/>
                        <a:pt x="297" y="448"/>
                      </a:cubicBezTo>
                      <a:cubicBezTo>
                        <a:pt x="482" y="448"/>
                        <a:pt x="590" y="232"/>
                        <a:pt x="470" y="84"/>
                      </a:cubicBezTo>
                      <a:cubicBezTo>
                        <a:pt x="426" y="29"/>
                        <a:pt x="361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5" name="Google Shape;5005;p31"/>
                <p:cNvSpPr/>
                <p:nvPr/>
              </p:nvSpPr>
              <p:spPr>
                <a:xfrm>
                  <a:off x="4255325" y="3766225"/>
                  <a:ext cx="141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29" extrusionOk="0">
                      <a:moveTo>
                        <a:pt x="284" y="1"/>
                      </a:moveTo>
                      <a:cubicBezTo>
                        <a:pt x="237" y="1"/>
                        <a:pt x="188" y="16"/>
                        <a:pt x="148" y="48"/>
                      </a:cubicBezTo>
                      <a:cubicBezTo>
                        <a:pt x="0" y="167"/>
                        <a:pt x="71" y="408"/>
                        <a:pt x="261" y="428"/>
                      </a:cubicBezTo>
                      <a:cubicBezTo>
                        <a:pt x="268" y="428"/>
                        <a:pt x="276" y="429"/>
                        <a:pt x="284" y="429"/>
                      </a:cubicBezTo>
                      <a:cubicBezTo>
                        <a:pt x="460" y="429"/>
                        <a:pt x="564" y="222"/>
                        <a:pt x="450" y="81"/>
                      </a:cubicBezTo>
                      <a:cubicBezTo>
                        <a:pt x="408" y="28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6" name="Google Shape;5006;p31"/>
                <p:cNvSpPr/>
                <p:nvPr/>
              </p:nvSpPr>
              <p:spPr>
                <a:xfrm>
                  <a:off x="4242050" y="3749725"/>
                  <a:ext cx="13500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408" extrusionOk="0">
                      <a:moveTo>
                        <a:pt x="272" y="1"/>
                      </a:moveTo>
                      <a:cubicBezTo>
                        <a:pt x="226" y="1"/>
                        <a:pt x="180" y="16"/>
                        <a:pt x="142" y="46"/>
                      </a:cubicBezTo>
                      <a:cubicBezTo>
                        <a:pt x="1" y="159"/>
                        <a:pt x="68" y="390"/>
                        <a:pt x="252" y="406"/>
                      </a:cubicBezTo>
                      <a:cubicBezTo>
                        <a:pt x="259" y="407"/>
                        <a:pt x="267" y="408"/>
                        <a:pt x="275" y="408"/>
                      </a:cubicBezTo>
                      <a:cubicBezTo>
                        <a:pt x="441" y="408"/>
                        <a:pt x="539" y="211"/>
                        <a:pt x="432" y="75"/>
                      </a:cubicBezTo>
                      <a:cubicBezTo>
                        <a:pt x="392" y="26"/>
                        <a:pt x="332" y="1"/>
                        <a:pt x="2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1"/>
                <p:cNvSpPr/>
                <p:nvPr/>
              </p:nvSpPr>
              <p:spPr>
                <a:xfrm>
                  <a:off x="4228800" y="3733150"/>
                  <a:ext cx="12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93" extrusionOk="0">
                      <a:moveTo>
                        <a:pt x="259" y="1"/>
                      </a:moveTo>
                      <a:cubicBezTo>
                        <a:pt x="215" y="1"/>
                        <a:pt x="172" y="15"/>
                        <a:pt x="136" y="44"/>
                      </a:cubicBezTo>
                      <a:cubicBezTo>
                        <a:pt x="1" y="157"/>
                        <a:pt x="65" y="372"/>
                        <a:pt x="238" y="391"/>
                      </a:cubicBezTo>
                      <a:cubicBezTo>
                        <a:pt x="246" y="392"/>
                        <a:pt x="254" y="393"/>
                        <a:pt x="261" y="393"/>
                      </a:cubicBezTo>
                      <a:cubicBezTo>
                        <a:pt x="421" y="393"/>
                        <a:pt x="516" y="202"/>
                        <a:pt x="412" y="73"/>
                      </a:cubicBezTo>
                      <a:cubicBezTo>
                        <a:pt x="374" y="26"/>
                        <a:pt x="317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1"/>
                <p:cNvSpPr/>
                <p:nvPr/>
              </p:nvSpPr>
              <p:spPr>
                <a:xfrm>
                  <a:off x="4215550" y="3716675"/>
                  <a:ext cx="122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374" extrusionOk="0">
                      <a:moveTo>
                        <a:pt x="243" y="0"/>
                      </a:moveTo>
                      <a:cubicBezTo>
                        <a:pt x="203" y="0"/>
                        <a:pt x="162" y="14"/>
                        <a:pt x="129" y="41"/>
                      </a:cubicBezTo>
                      <a:cubicBezTo>
                        <a:pt x="0" y="144"/>
                        <a:pt x="61" y="353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397" y="373"/>
                        <a:pt x="488" y="193"/>
                        <a:pt x="389" y="70"/>
                      </a:cubicBezTo>
                      <a:cubicBezTo>
                        <a:pt x="352" y="24"/>
                        <a:pt x="298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1"/>
                <p:cNvSpPr/>
                <p:nvPr/>
              </p:nvSpPr>
              <p:spPr>
                <a:xfrm>
                  <a:off x="4202200" y="3700100"/>
                  <a:ext cx="117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355" extrusionOk="0">
                      <a:moveTo>
                        <a:pt x="236" y="1"/>
                      </a:moveTo>
                      <a:cubicBezTo>
                        <a:pt x="196" y="1"/>
                        <a:pt x="156" y="14"/>
                        <a:pt x="123" y="42"/>
                      </a:cubicBezTo>
                      <a:cubicBezTo>
                        <a:pt x="1" y="139"/>
                        <a:pt x="62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2" y="355"/>
                        <a:pt x="469" y="185"/>
                        <a:pt x="374" y="68"/>
                      </a:cubicBezTo>
                      <a:cubicBezTo>
                        <a:pt x="339" y="24"/>
                        <a:pt x="28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1"/>
                <p:cNvSpPr/>
                <p:nvPr/>
              </p:nvSpPr>
              <p:spPr>
                <a:xfrm>
                  <a:off x="4188950" y="3683575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3" y="0"/>
                      </a:moveTo>
                      <a:cubicBezTo>
                        <a:pt x="186" y="0"/>
                        <a:pt x="148" y="13"/>
                        <a:pt x="116" y="38"/>
                      </a:cubicBezTo>
                      <a:cubicBezTo>
                        <a:pt x="1" y="131"/>
                        <a:pt x="55" y="321"/>
                        <a:pt x="206" y="334"/>
                      </a:cubicBezTo>
                      <a:cubicBezTo>
                        <a:pt x="213" y="334"/>
                        <a:pt x="219" y="335"/>
                        <a:pt x="226" y="335"/>
                      </a:cubicBezTo>
                      <a:cubicBezTo>
                        <a:pt x="362" y="335"/>
                        <a:pt x="443" y="174"/>
                        <a:pt x="354" y="64"/>
                      </a:cubicBezTo>
                      <a:cubicBezTo>
                        <a:pt x="320" y="22"/>
                        <a:pt x="271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1"/>
                <p:cNvSpPr/>
                <p:nvPr/>
              </p:nvSpPr>
              <p:spPr>
                <a:xfrm>
                  <a:off x="4175700" y="366707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10" y="36"/>
                      </a:cubicBezTo>
                      <a:cubicBezTo>
                        <a:pt x="0" y="123"/>
                        <a:pt x="52" y="299"/>
                        <a:pt x="193" y="315"/>
                      </a:cubicBezTo>
                      <a:cubicBezTo>
                        <a:pt x="198" y="316"/>
                        <a:pt x="204" y="316"/>
                        <a:pt x="209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1"/>
                <p:cNvSpPr/>
                <p:nvPr/>
              </p:nvSpPr>
              <p:spPr>
                <a:xfrm>
                  <a:off x="4339600" y="3834375"/>
                  <a:ext cx="171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22" extrusionOk="0">
                      <a:moveTo>
                        <a:pt x="342" y="1"/>
                      </a:moveTo>
                      <a:cubicBezTo>
                        <a:pt x="285" y="1"/>
                        <a:pt x="228" y="19"/>
                        <a:pt x="180" y="57"/>
                      </a:cubicBezTo>
                      <a:cubicBezTo>
                        <a:pt x="0" y="202"/>
                        <a:pt x="84" y="494"/>
                        <a:pt x="315" y="520"/>
                      </a:cubicBezTo>
                      <a:cubicBezTo>
                        <a:pt x="326" y="521"/>
                        <a:pt x="336" y="522"/>
                        <a:pt x="346" y="522"/>
                      </a:cubicBezTo>
                      <a:cubicBezTo>
                        <a:pt x="559" y="522"/>
                        <a:pt x="685" y="271"/>
                        <a:pt x="547" y="99"/>
                      </a:cubicBezTo>
                      <a:cubicBezTo>
                        <a:pt x="495" y="34"/>
                        <a:pt x="419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1"/>
                <p:cNvSpPr/>
                <p:nvPr/>
              </p:nvSpPr>
              <p:spPr>
                <a:xfrm>
                  <a:off x="4326350" y="3817850"/>
                  <a:ext cx="16575" cy="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05" extrusionOk="0">
                      <a:moveTo>
                        <a:pt x="331" y="1"/>
                      </a:moveTo>
                      <a:cubicBezTo>
                        <a:pt x="275" y="1"/>
                        <a:pt x="219" y="19"/>
                        <a:pt x="174" y="56"/>
                      </a:cubicBezTo>
                      <a:cubicBezTo>
                        <a:pt x="0" y="198"/>
                        <a:pt x="84" y="477"/>
                        <a:pt x="305" y="503"/>
                      </a:cubicBezTo>
                      <a:cubicBezTo>
                        <a:pt x="315" y="504"/>
                        <a:pt x="324" y="504"/>
                        <a:pt x="333" y="504"/>
                      </a:cubicBezTo>
                      <a:cubicBezTo>
                        <a:pt x="538" y="504"/>
                        <a:pt x="663" y="261"/>
                        <a:pt x="527" y="95"/>
                      </a:cubicBezTo>
                      <a:cubicBezTo>
                        <a:pt x="478" y="33"/>
                        <a:pt x="404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1"/>
                <p:cNvSpPr/>
                <p:nvPr/>
              </p:nvSpPr>
              <p:spPr>
                <a:xfrm>
                  <a:off x="4313075" y="3801350"/>
                  <a:ext cx="1587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4" extrusionOk="0">
                      <a:moveTo>
                        <a:pt x="320" y="1"/>
                      </a:moveTo>
                      <a:cubicBezTo>
                        <a:pt x="266" y="1"/>
                        <a:pt x="212" y="18"/>
                        <a:pt x="168" y="54"/>
                      </a:cubicBezTo>
                      <a:cubicBezTo>
                        <a:pt x="1" y="189"/>
                        <a:pt x="81" y="459"/>
                        <a:pt x="293" y="482"/>
                      </a:cubicBezTo>
                      <a:cubicBezTo>
                        <a:pt x="303" y="483"/>
                        <a:pt x="312" y="483"/>
                        <a:pt x="321" y="483"/>
                      </a:cubicBezTo>
                      <a:cubicBezTo>
                        <a:pt x="519" y="483"/>
                        <a:pt x="635" y="250"/>
                        <a:pt x="509" y="90"/>
                      </a:cubicBezTo>
                      <a:cubicBezTo>
                        <a:pt x="461" y="31"/>
                        <a:pt x="39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1"/>
                <p:cNvSpPr/>
                <p:nvPr/>
              </p:nvSpPr>
              <p:spPr>
                <a:xfrm>
                  <a:off x="4299750" y="3784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10" y="0"/>
                      </a:moveTo>
                      <a:cubicBezTo>
                        <a:pt x="258" y="0"/>
                        <a:pt x="206" y="18"/>
                        <a:pt x="161" y="54"/>
                      </a:cubicBezTo>
                      <a:cubicBezTo>
                        <a:pt x="0" y="183"/>
                        <a:pt x="78" y="443"/>
                        <a:pt x="286" y="466"/>
                      </a:cubicBezTo>
                      <a:cubicBezTo>
                        <a:pt x="294" y="466"/>
                        <a:pt x="302" y="467"/>
                        <a:pt x="310" y="467"/>
                      </a:cubicBezTo>
                      <a:cubicBezTo>
                        <a:pt x="502" y="467"/>
                        <a:pt x="616" y="241"/>
                        <a:pt x="489" y="86"/>
                      </a:cubicBezTo>
                      <a:cubicBezTo>
                        <a:pt x="443" y="30"/>
                        <a:pt x="377" y="0"/>
                        <a:pt x="3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1"/>
                <p:cNvSpPr/>
                <p:nvPr/>
              </p:nvSpPr>
              <p:spPr>
                <a:xfrm>
                  <a:off x="4286500" y="3768275"/>
                  <a:ext cx="1472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47" extrusionOk="0">
                      <a:moveTo>
                        <a:pt x="295" y="1"/>
                      </a:moveTo>
                      <a:cubicBezTo>
                        <a:pt x="246" y="1"/>
                        <a:pt x="196" y="17"/>
                        <a:pt x="154" y="50"/>
                      </a:cubicBezTo>
                      <a:cubicBezTo>
                        <a:pt x="0" y="175"/>
                        <a:pt x="74" y="426"/>
                        <a:pt x="273" y="445"/>
                      </a:cubicBezTo>
                      <a:cubicBezTo>
                        <a:pt x="282" y="446"/>
                        <a:pt x="291" y="447"/>
                        <a:pt x="300" y="447"/>
                      </a:cubicBezTo>
                      <a:cubicBezTo>
                        <a:pt x="480" y="447"/>
                        <a:pt x="589" y="229"/>
                        <a:pt x="469" y="82"/>
                      </a:cubicBezTo>
                      <a:cubicBezTo>
                        <a:pt x="425" y="29"/>
                        <a:pt x="360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1"/>
                <p:cNvSpPr/>
                <p:nvPr/>
              </p:nvSpPr>
              <p:spPr>
                <a:xfrm>
                  <a:off x="4273225" y="3751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4" y="1"/>
                      </a:moveTo>
                      <a:cubicBezTo>
                        <a:pt x="236" y="1"/>
                        <a:pt x="189" y="17"/>
                        <a:pt x="149" y="50"/>
                      </a:cubicBezTo>
                      <a:cubicBezTo>
                        <a:pt x="1" y="169"/>
                        <a:pt x="72" y="407"/>
                        <a:pt x="261" y="429"/>
                      </a:cubicBezTo>
                      <a:cubicBezTo>
                        <a:pt x="269" y="430"/>
                        <a:pt x="277" y="430"/>
                        <a:pt x="284" y="430"/>
                      </a:cubicBezTo>
                      <a:cubicBezTo>
                        <a:pt x="460" y="430"/>
                        <a:pt x="565" y="224"/>
                        <a:pt x="451" y="82"/>
                      </a:cubicBezTo>
                      <a:cubicBezTo>
                        <a:pt x="409" y="29"/>
                        <a:pt x="347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1"/>
                <p:cNvSpPr/>
                <p:nvPr/>
              </p:nvSpPr>
              <p:spPr>
                <a:xfrm>
                  <a:off x="4259975" y="3735200"/>
                  <a:ext cx="13475" cy="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1" extrusionOk="0">
                      <a:moveTo>
                        <a:pt x="269" y="0"/>
                      </a:moveTo>
                      <a:cubicBezTo>
                        <a:pt x="224" y="0"/>
                        <a:pt x="179" y="15"/>
                        <a:pt x="142" y="46"/>
                      </a:cubicBezTo>
                      <a:cubicBezTo>
                        <a:pt x="1" y="161"/>
                        <a:pt x="68" y="390"/>
                        <a:pt x="248" y="409"/>
                      </a:cubicBezTo>
                      <a:cubicBezTo>
                        <a:pt x="256" y="410"/>
                        <a:pt x="264" y="410"/>
                        <a:pt x="272" y="410"/>
                      </a:cubicBezTo>
                      <a:cubicBezTo>
                        <a:pt x="441" y="410"/>
                        <a:pt x="539" y="213"/>
                        <a:pt x="428" y="78"/>
                      </a:cubicBezTo>
                      <a:cubicBezTo>
                        <a:pt x="388" y="27"/>
                        <a:pt x="329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1"/>
                <p:cNvSpPr/>
                <p:nvPr/>
              </p:nvSpPr>
              <p:spPr>
                <a:xfrm>
                  <a:off x="4246725" y="3718700"/>
                  <a:ext cx="128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89" extrusionOk="0">
                      <a:moveTo>
                        <a:pt x="257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3"/>
                        <a:pt x="65" y="371"/>
                        <a:pt x="238" y="388"/>
                      </a:cubicBezTo>
                      <a:cubicBezTo>
                        <a:pt x="246" y="388"/>
                        <a:pt x="253" y="389"/>
                        <a:pt x="261" y="389"/>
                      </a:cubicBezTo>
                      <a:cubicBezTo>
                        <a:pt x="418" y="389"/>
                        <a:pt x="513" y="201"/>
                        <a:pt x="408" y="73"/>
                      </a:cubicBezTo>
                      <a:cubicBezTo>
                        <a:pt x="370" y="25"/>
                        <a:pt x="314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1"/>
                <p:cNvSpPr/>
                <p:nvPr/>
              </p:nvSpPr>
              <p:spPr>
                <a:xfrm>
                  <a:off x="4233375" y="3702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6" y="1"/>
                      </a:moveTo>
                      <a:cubicBezTo>
                        <a:pt x="205" y="1"/>
                        <a:pt x="164" y="14"/>
                        <a:pt x="129" y="41"/>
                      </a:cubicBezTo>
                      <a:cubicBezTo>
                        <a:pt x="1" y="147"/>
                        <a:pt x="62" y="356"/>
                        <a:pt x="229" y="372"/>
                      </a:cubicBezTo>
                      <a:cubicBezTo>
                        <a:pt x="236" y="373"/>
                        <a:pt x="242" y="373"/>
                        <a:pt x="248" y="373"/>
                      </a:cubicBezTo>
                      <a:cubicBezTo>
                        <a:pt x="401" y="373"/>
                        <a:pt x="492" y="194"/>
                        <a:pt x="393" y="70"/>
                      </a:cubicBezTo>
                      <a:cubicBezTo>
                        <a:pt x="356" y="24"/>
                        <a:pt x="302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1" name="Google Shape;5021;p31"/>
                <p:cNvSpPr/>
                <p:nvPr/>
              </p:nvSpPr>
              <p:spPr>
                <a:xfrm>
                  <a:off x="4220125" y="3685625"/>
                  <a:ext cx="116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3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8" y="335"/>
                        <a:pt x="216" y="351"/>
                      </a:cubicBezTo>
                      <a:cubicBezTo>
                        <a:pt x="224" y="352"/>
                        <a:pt x="231" y="353"/>
                        <a:pt x="239" y="353"/>
                      </a:cubicBezTo>
                      <a:cubicBezTo>
                        <a:pt x="382" y="353"/>
                        <a:pt x="465" y="181"/>
                        <a:pt x="373" y="65"/>
                      </a:cubicBezTo>
                      <a:cubicBezTo>
                        <a:pt x="337" y="23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2" name="Google Shape;5022;p31"/>
                <p:cNvSpPr/>
                <p:nvPr/>
              </p:nvSpPr>
              <p:spPr>
                <a:xfrm>
                  <a:off x="4206875" y="366910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0" y="132"/>
                        <a:pt x="55" y="318"/>
                        <a:pt x="203" y="334"/>
                      </a:cubicBezTo>
                      <a:cubicBezTo>
                        <a:pt x="209" y="335"/>
                        <a:pt x="216" y="335"/>
                        <a:pt x="222" y="335"/>
                      </a:cubicBezTo>
                      <a:cubicBezTo>
                        <a:pt x="362" y="335"/>
                        <a:pt x="443" y="172"/>
                        <a:pt x="351" y="61"/>
                      </a:cubicBezTo>
                      <a:cubicBezTo>
                        <a:pt x="318" y="21"/>
                        <a:pt x="270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1"/>
                <p:cNvSpPr/>
                <p:nvPr/>
              </p:nvSpPr>
              <p:spPr>
                <a:xfrm>
                  <a:off x="4193625" y="3652550"/>
                  <a:ext cx="1045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9" extrusionOk="0">
                      <a:moveTo>
                        <a:pt x="208" y="0"/>
                      </a:moveTo>
                      <a:cubicBezTo>
                        <a:pt x="173" y="0"/>
                        <a:pt x="138" y="12"/>
                        <a:pt x="109" y="35"/>
                      </a:cubicBezTo>
                      <a:cubicBezTo>
                        <a:pt x="0" y="125"/>
                        <a:pt x="51" y="302"/>
                        <a:pt x="193" y="318"/>
                      </a:cubicBezTo>
                      <a:cubicBezTo>
                        <a:pt x="198" y="318"/>
                        <a:pt x="204" y="319"/>
                        <a:pt x="209" y="319"/>
                      </a:cubicBezTo>
                      <a:cubicBezTo>
                        <a:pt x="341" y="319"/>
                        <a:pt x="418" y="166"/>
                        <a:pt x="331" y="61"/>
                      </a:cubicBezTo>
                      <a:cubicBezTo>
                        <a:pt x="300" y="21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1"/>
                <p:cNvSpPr/>
                <p:nvPr/>
              </p:nvSpPr>
              <p:spPr>
                <a:xfrm>
                  <a:off x="4344250" y="3803375"/>
                  <a:ext cx="166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502" extrusionOk="0">
                      <a:moveTo>
                        <a:pt x="333" y="1"/>
                      </a:moveTo>
                      <a:cubicBezTo>
                        <a:pt x="277" y="1"/>
                        <a:pt x="220" y="19"/>
                        <a:pt x="174" y="57"/>
                      </a:cubicBezTo>
                      <a:cubicBezTo>
                        <a:pt x="1" y="198"/>
                        <a:pt x="84" y="478"/>
                        <a:pt x="306" y="500"/>
                      </a:cubicBezTo>
                      <a:cubicBezTo>
                        <a:pt x="315" y="501"/>
                        <a:pt x="324" y="502"/>
                        <a:pt x="333" y="502"/>
                      </a:cubicBezTo>
                      <a:cubicBezTo>
                        <a:pt x="539" y="502"/>
                        <a:pt x="663" y="259"/>
                        <a:pt x="528" y="92"/>
                      </a:cubicBezTo>
                      <a:cubicBezTo>
                        <a:pt x="479" y="32"/>
                        <a:pt x="406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1"/>
                <p:cNvSpPr/>
                <p:nvPr/>
              </p:nvSpPr>
              <p:spPr>
                <a:xfrm>
                  <a:off x="4331000" y="3786825"/>
                  <a:ext cx="1587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83" extrusionOk="0">
                      <a:moveTo>
                        <a:pt x="317" y="0"/>
                      </a:moveTo>
                      <a:cubicBezTo>
                        <a:pt x="265" y="0"/>
                        <a:pt x="212" y="18"/>
                        <a:pt x="168" y="54"/>
                      </a:cubicBezTo>
                      <a:cubicBezTo>
                        <a:pt x="1" y="189"/>
                        <a:pt x="81" y="458"/>
                        <a:pt x="293" y="481"/>
                      </a:cubicBezTo>
                      <a:cubicBezTo>
                        <a:pt x="302" y="482"/>
                        <a:pt x="311" y="482"/>
                        <a:pt x="320" y="482"/>
                      </a:cubicBezTo>
                      <a:cubicBezTo>
                        <a:pt x="516" y="482"/>
                        <a:pt x="634" y="249"/>
                        <a:pt x="505" y="92"/>
                      </a:cubicBezTo>
                      <a:cubicBezTo>
                        <a:pt x="457" y="31"/>
                        <a:pt x="387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1"/>
                <p:cNvSpPr/>
                <p:nvPr/>
              </p:nvSpPr>
              <p:spPr>
                <a:xfrm>
                  <a:off x="4317675" y="3770325"/>
                  <a:ext cx="1537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465" extrusionOk="0">
                      <a:moveTo>
                        <a:pt x="306" y="0"/>
                      </a:moveTo>
                      <a:cubicBezTo>
                        <a:pt x="255" y="0"/>
                        <a:pt x="203" y="17"/>
                        <a:pt x="161" y="52"/>
                      </a:cubicBezTo>
                      <a:cubicBezTo>
                        <a:pt x="0" y="183"/>
                        <a:pt x="77" y="444"/>
                        <a:pt x="283" y="463"/>
                      </a:cubicBezTo>
                      <a:cubicBezTo>
                        <a:pt x="292" y="464"/>
                        <a:pt x="301" y="464"/>
                        <a:pt x="310" y="464"/>
                      </a:cubicBezTo>
                      <a:cubicBezTo>
                        <a:pt x="503" y="464"/>
                        <a:pt x="614" y="240"/>
                        <a:pt x="489" y="87"/>
                      </a:cubicBezTo>
                      <a:cubicBezTo>
                        <a:pt x="443" y="30"/>
                        <a:pt x="375" y="0"/>
                        <a:pt x="3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1"/>
                <p:cNvSpPr/>
                <p:nvPr/>
              </p:nvSpPr>
              <p:spPr>
                <a:xfrm>
                  <a:off x="4304400" y="3753775"/>
                  <a:ext cx="147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448" extrusionOk="0">
                      <a:moveTo>
                        <a:pt x="296" y="0"/>
                      </a:moveTo>
                      <a:cubicBezTo>
                        <a:pt x="247" y="0"/>
                        <a:pt x="197" y="17"/>
                        <a:pt x="155" y="52"/>
                      </a:cubicBezTo>
                      <a:cubicBezTo>
                        <a:pt x="1" y="174"/>
                        <a:pt x="75" y="424"/>
                        <a:pt x="274" y="447"/>
                      </a:cubicBezTo>
                      <a:cubicBezTo>
                        <a:pt x="282" y="448"/>
                        <a:pt x="290" y="448"/>
                        <a:pt x="297" y="448"/>
                      </a:cubicBezTo>
                      <a:cubicBezTo>
                        <a:pt x="480" y="448"/>
                        <a:pt x="590" y="232"/>
                        <a:pt x="470" y="84"/>
                      </a:cubicBezTo>
                      <a:cubicBezTo>
                        <a:pt x="426" y="29"/>
                        <a:pt x="362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1"/>
                <p:cNvSpPr/>
                <p:nvPr/>
              </p:nvSpPr>
              <p:spPr>
                <a:xfrm>
                  <a:off x="4291150" y="3737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1"/>
                      </a:moveTo>
                      <a:cubicBezTo>
                        <a:pt x="235" y="1"/>
                        <a:pt x="187" y="16"/>
                        <a:pt x="148" y="48"/>
                      </a:cubicBezTo>
                      <a:cubicBezTo>
                        <a:pt x="1" y="167"/>
                        <a:pt x="71" y="408"/>
                        <a:pt x="261" y="427"/>
                      </a:cubicBezTo>
                      <a:cubicBezTo>
                        <a:pt x="269" y="428"/>
                        <a:pt x="276" y="429"/>
                        <a:pt x="284" y="429"/>
                      </a:cubicBezTo>
                      <a:cubicBezTo>
                        <a:pt x="457" y="429"/>
                        <a:pt x="561" y="222"/>
                        <a:pt x="447" y="80"/>
                      </a:cubicBezTo>
                      <a:cubicBezTo>
                        <a:pt x="405" y="28"/>
                        <a:pt x="344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1"/>
                <p:cNvSpPr/>
                <p:nvPr/>
              </p:nvSpPr>
              <p:spPr>
                <a:xfrm>
                  <a:off x="4277900" y="3720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1"/>
                      </a:moveTo>
                      <a:cubicBezTo>
                        <a:pt x="225" y="1"/>
                        <a:pt x="179" y="16"/>
                        <a:pt x="142" y="46"/>
                      </a:cubicBezTo>
                      <a:cubicBezTo>
                        <a:pt x="0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1" y="407"/>
                      </a:cubicBezTo>
                      <a:cubicBezTo>
                        <a:pt x="440" y="407"/>
                        <a:pt x="538" y="210"/>
                        <a:pt x="428" y="75"/>
                      </a:cubicBezTo>
                      <a:cubicBezTo>
                        <a:pt x="388" y="26"/>
                        <a:pt x="329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1"/>
                <p:cNvSpPr/>
                <p:nvPr/>
              </p:nvSpPr>
              <p:spPr>
                <a:xfrm>
                  <a:off x="4264625" y="3704150"/>
                  <a:ext cx="1285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93" extrusionOk="0">
                      <a:moveTo>
                        <a:pt x="257" y="1"/>
                      </a:moveTo>
                      <a:cubicBezTo>
                        <a:pt x="214" y="1"/>
                        <a:pt x="170" y="15"/>
                        <a:pt x="133" y="44"/>
                      </a:cubicBezTo>
                      <a:cubicBezTo>
                        <a:pt x="1" y="156"/>
                        <a:pt x="65" y="372"/>
                        <a:pt x="239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18" y="392"/>
                        <a:pt x="514" y="202"/>
                        <a:pt x="409" y="73"/>
                      </a:cubicBezTo>
                      <a:cubicBezTo>
                        <a:pt x="371" y="25"/>
                        <a:pt x="315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1"/>
                <p:cNvSpPr/>
                <p:nvPr/>
              </p:nvSpPr>
              <p:spPr>
                <a:xfrm>
                  <a:off x="4251300" y="3687650"/>
                  <a:ext cx="12275" cy="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2" extrusionOk="0">
                      <a:moveTo>
                        <a:pt x="247" y="1"/>
                      </a:moveTo>
                      <a:cubicBezTo>
                        <a:pt x="206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9" y="370"/>
                      </a:cubicBezTo>
                      <a:cubicBezTo>
                        <a:pt x="236" y="371"/>
                        <a:pt x="244" y="371"/>
                        <a:pt x="252" y="371"/>
                      </a:cubicBezTo>
                      <a:cubicBezTo>
                        <a:pt x="402" y="371"/>
                        <a:pt x="491" y="193"/>
                        <a:pt x="393" y="68"/>
                      </a:cubicBezTo>
                      <a:cubicBezTo>
                        <a:pt x="356" y="24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1"/>
                <p:cNvSpPr/>
                <p:nvPr/>
              </p:nvSpPr>
              <p:spPr>
                <a:xfrm>
                  <a:off x="4238050" y="3671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4" y="1"/>
                      </a:moveTo>
                      <a:cubicBezTo>
                        <a:pt x="195" y="1"/>
                        <a:pt x="156" y="14"/>
                        <a:pt x="122" y="42"/>
                      </a:cubicBezTo>
                      <a:cubicBezTo>
                        <a:pt x="0" y="138"/>
                        <a:pt x="58" y="338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81" y="355"/>
                        <a:pt x="465" y="185"/>
                        <a:pt x="370" y="68"/>
                      </a:cubicBezTo>
                      <a:cubicBezTo>
                        <a:pt x="335" y="24"/>
                        <a:pt x="285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1"/>
                <p:cNvSpPr/>
                <p:nvPr/>
              </p:nvSpPr>
              <p:spPr>
                <a:xfrm>
                  <a:off x="4224775" y="3654575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0"/>
                      </a:moveTo>
                      <a:cubicBezTo>
                        <a:pt x="185" y="0"/>
                        <a:pt x="147" y="13"/>
                        <a:pt x="117" y="38"/>
                      </a:cubicBezTo>
                      <a:cubicBezTo>
                        <a:pt x="1" y="131"/>
                        <a:pt x="56" y="321"/>
                        <a:pt x="203" y="333"/>
                      </a:cubicBezTo>
                      <a:cubicBezTo>
                        <a:pt x="210" y="334"/>
                        <a:pt x="216" y="334"/>
                        <a:pt x="223" y="334"/>
                      </a:cubicBezTo>
                      <a:cubicBezTo>
                        <a:pt x="359" y="334"/>
                        <a:pt x="440" y="174"/>
                        <a:pt x="351" y="63"/>
                      </a:cubicBezTo>
                      <a:cubicBezTo>
                        <a:pt x="318" y="22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1"/>
                <p:cNvSpPr/>
                <p:nvPr/>
              </p:nvSpPr>
              <p:spPr>
                <a:xfrm>
                  <a:off x="4211525" y="3638075"/>
                  <a:ext cx="1040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2" y="299"/>
                        <a:pt x="190" y="315"/>
                      </a:cubicBezTo>
                      <a:cubicBezTo>
                        <a:pt x="196" y="316"/>
                        <a:pt x="201" y="316"/>
                        <a:pt x="206" y="316"/>
                      </a:cubicBezTo>
                      <a:cubicBezTo>
                        <a:pt x="338" y="316"/>
                        <a:pt x="415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1"/>
                <p:cNvSpPr/>
                <p:nvPr/>
              </p:nvSpPr>
              <p:spPr>
                <a:xfrm>
                  <a:off x="4348925" y="3772350"/>
                  <a:ext cx="1595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483" extrusionOk="0">
                      <a:moveTo>
                        <a:pt x="318" y="1"/>
                      </a:moveTo>
                      <a:cubicBezTo>
                        <a:pt x="265" y="1"/>
                        <a:pt x="211" y="18"/>
                        <a:pt x="167" y="54"/>
                      </a:cubicBezTo>
                      <a:cubicBezTo>
                        <a:pt x="0" y="192"/>
                        <a:pt x="81" y="459"/>
                        <a:pt x="293" y="482"/>
                      </a:cubicBezTo>
                      <a:cubicBezTo>
                        <a:pt x="302" y="482"/>
                        <a:pt x="311" y="483"/>
                        <a:pt x="320" y="483"/>
                      </a:cubicBezTo>
                      <a:cubicBezTo>
                        <a:pt x="519" y="483"/>
                        <a:pt x="637" y="253"/>
                        <a:pt x="508" y="93"/>
                      </a:cubicBezTo>
                      <a:cubicBezTo>
                        <a:pt x="460" y="32"/>
                        <a:pt x="389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1"/>
                <p:cNvSpPr/>
                <p:nvPr/>
              </p:nvSpPr>
              <p:spPr>
                <a:xfrm>
                  <a:off x="4335575" y="3755800"/>
                  <a:ext cx="15400" cy="1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67" extrusionOk="0">
                      <a:moveTo>
                        <a:pt x="309" y="0"/>
                      </a:moveTo>
                      <a:cubicBezTo>
                        <a:pt x="257" y="0"/>
                        <a:pt x="205" y="18"/>
                        <a:pt x="161" y="54"/>
                      </a:cubicBezTo>
                      <a:cubicBezTo>
                        <a:pt x="1" y="183"/>
                        <a:pt x="78" y="443"/>
                        <a:pt x="284" y="465"/>
                      </a:cubicBezTo>
                      <a:cubicBezTo>
                        <a:pt x="291" y="466"/>
                        <a:pt x="299" y="467"/>
                        <a:pt x="307" y="467"/>
                      </a:cubicBezTo>
                      <a:cubicBezTo>
                        <a:pt x="499" y="467"/>
                        <a:pt x="616" y="241"/>
                        <a:pt x="489" y="86"/>
                      </a:cubicBezTo>
                      <a:cubicBezTo>
                        <a:pt x="444" y="30"/>
                        <a:pt x="377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7" name="Google Shape;5037;p31"/>
                <p:cNvSpPr/>
                <p:nvPr/>
              </p:nvSpPr>
              <p:spPr>
                <a:xfrm>
                  <a:off x="4322325" y="3739275"/>
                  <a:ext cx="147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447" extrusionOk="0">
                      <a:moveTo>
                        <a:pt x="294" y="1"/>
                      </a:moveTo>
                      <a:cubicBezTo>
                        <a:pt x="245" y="1"/>
                        <a:pt x="196" y="17"/>
                        <a:pt x="155" y="50"/>
                      </a:cubicBezTo>
                      <a:cubicBezTo>
                        <a:pt x="0" y="175"/>
                        <a:pt x="74" y="426"/>
                        <a:pt x="270" y="445"/>
                      </a:cubicBezTo>
                      <a:cubicBezTo>
                        <a:pt x="280" y="446"/>
                        <a:pt x="288" y="447"/>
                        <a:pt x="297" y="447"/>
                      </a:cubicBezTo>
                      <a:cubicBezTo>
                        <a:pt x="481" y="447"/>
                        <a:pt x="589" y="229"/>
                        <a:pt x="470" y="82"/>
                      </a:cubicBezTo>
                      <a:cubicBezTo>
                        <a:pt x="424" y="29"/>
                        <a:pt x="359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31"/>
                <p:cNvSpPr/>
                <p:nvPr/>
              </p:nvSpPr>
              <p:spPr>
                <a:xfrm>
                  <a:off x="4309075" y="3722725"/>
                  <a:ext cx="14100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31" extrusionOk="0">
                      <a:moveTo>
                        <a:pt x="281" y="1"/>
                      </a:moveTo>
                      <a:cubicBezTo>
                        <a:pt x="234" y="1"/>
                        <a:pt x="187" y="17"/>
                        <a:pt x="148" y="50"/>
                      </a:cubicBezTo>
                      <a:cubicBezTo>
                        <a:pt x="0" y="169"/>
                        <a:pt x="71" y="407"/>
                        <a:pt x="260" y="429"/>
                      </a:cubicBezTo>
                      <a:cubicBezTo>
                        <a:pt x="268" y="430"/>
                        <a:pt x="276" y="430"/>
                        <a:pt x="284" y="430"/>
                      </a:cubicBezTo>
                      <a:cubicBezTo>
                        <a:pt x="460" y="430"/>
                        <a:pt x="564" y="224"/>
                        <a:pt x="447" y="82"/>
                      </a:cubicBezTo>
                      <a:cubicBezTo>
                        <a:pt x="405" y="29"/>
                        <a:pt x="34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1"/>
                <p:cNvSpPr/>
                <p:nvPr/>
              </p:nvSpPr>
              <p:spPr>
                <a:xfrm>
                  <a:off x="4295725" y="3706200"/>
                  <a:ext cx="135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410" extrusionOk="0">
                      <a:moveTo>
                        <a:pt x="273" y="0"/>
                      </a:moveTo>
                      <a:cubicBezTo>
                        <a:pt x="228" y="0"/>
                        <a:pt x="183" y="15"/>
                        <a:pt x="145" y="46"/>
                      </a:cubicBezTo>
                      <a:cubicBezTo>
                        <a:pt x="1" y="161"/>
                        <a:pt x="71" y="389"/>
                        <a:pt x="251" y="409"/>
                      </a:cubicBezTo>
                      <a:cubicBezTo>
                        <a:pt x="259" y="410"/>
                        <a:pt x="267" y="410"/>
                        <a:pt x="274" y="410"/>
                      </a:cubicBezTo>
                      <a:cubicBezTo>
                        <a:pt x="441" y="410"/>
                        <a:pt x="542" y="213"/>
                        <a:pt x="431" y="78"/>
                      </a:cubicBezTo>
                      <a:cubicBezTo>
                        <a:pt x="391" y="26"/>
                        <a:pt x="332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1"/>
                <p:cNvSpPr/>
                <p:nvPr/>
              </p:nvSpPr>
              <p:spPr>
                <a:xfrm>
                  <a:off x="4282475" y="3689700"/>
                  <a:ext cx="129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389" extrusionOk="0">
                      <a:moveTo>
                        <a:pt x="259" y="0"/>
                      </a:moveTo>
                      <a:cubicBezTo>
                        <a:pt x="215" y="0"/>
                        <a:pt x="171" y="14"/>
                        <a:pt x="135" y="44"/>
                      </a:cubicBezTo>
                      <a:cubicBezTo>
                        <a:pt x="0" y="153"/>
                        <a:pt x="65" y="371"/>
                        <a:pt x="238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6" y="201"/>
                        <a:pt x="412" y="72"/>
                      </a:cubicBezTo>
                      <a:cubicBezTo>
                        <a:pt x="373" y="25"/>
                        <a:pt x="316" y="0"/>
                        <a:pt x="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1"/>
                <p:cNvSpPr/>
                <p:nvPr/>
              </p:nvSpPr>
              <p:spPr>
                <a:xfrm>
                  <a:off x="4269225" y="3673125"/>
                  <a:ext cx="12275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1" y="356"/>
                        <a:pt x="225" y="372"/>
                      </a:cubicBezTo>
                      <a:cubicBezTo>
                        <a:pt x="232" y="373"/>
                        <a:pt x="238" y="373"/>
                        <a:pt x="245" y="373"/>
                      </a:cubicBezTo>
                      <a:cubicBezTo>
                        <a:pt x="400" y="373"/>
                        <a:pt x="491" y="194"/>
                        <a:pt x="392" y="70"/>
                      </a:cubicBezTo>
                      <a:cubicBezTo>
                        <a:pt x="354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1"/>
                <p:cNvSpPr/>
                <p:nvPr/>
              </p:nvSpPr>
              <p:spPr>
                <a:xfrm>
                  <a:off x="4255875" y="3656625"/>
                  <a:ext cx="11725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53" extrusionOk="0">
                      <a:moveTo>
                        <a:pt x="235" y="0"/>
                      </a:moveTo>
                      <a:cubicBezTo>
                        <a:pt x="196" y="0"/>
                        <a:pt x="156" y="13"/>
                        <a:pt x="123" y="39"/>
                      </a:cubicBezTo>
                      <a:cubicBezTo>
                        <a:pt x="1" y="139"/>
                        <a:pt x="62" y="335"/>
                        <a:pt x="216" y="351"/>
                      </a:cubicBezTo>
                      <a:cubicBezTo>
                        <a:pt x="224" y="352"/>
                        <a:pt x="231" y="352"/>
                        <a:pt x="239" y="352"/>
                      </a:cubicBezTo>
                      <a:cubicBezTo>
                        <a:pt x="383" y="352"/>
                        <a:pt x="468" y="181"/>
                        <a:pt x="373" y="65"/>
                      </a:cubicBezTo>
                      <a:cubicBezTo>
                        <a:pt x="339" y="23"/>
                        <a:pt x="287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1"/>
                <p:cNvSpPr/>
                <p:nvPr/>
              </p:nvSpPr>
              <p:spPr>
                <a:xfrm>
                  <a:off x="4242700" y="3640100"/>
                  <a:ext cx="110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35" extrusionOk="0">
                      <a:moveTo>
                        <a:pt x="222" y="1"/>
                      </a:moveTo>
                      <a:cubicBezTo>
                        <a:pt x="185" y="1"/>
                        <a:pt x="147" y="13"/>
                        <a:pt x="116" y="38"/>
                      </a:cubicBezTo>
                      <a:cubicBezTo>
                        <a:pt x="1" y="131"/>
                        <a:pt x="55" y="318"/>
                        <a:pt x="203" y="334"/>
                      </a:cubicBezTo>
                      <a:cubicBezTo>
                        <a:pt x="210" y="335"/>
                        <a:pt x="216" y="335"/>
                        <a:pt x="222" y="335"/>
                      </a:cubicBezTo>
                      <a:cubicBezTo>
                        <a:pt x="359" y="335"/>
                        <a:pt x="440" y="171"/>
                        <a:pt x="351" y="61"/>
                      </a:cubicBezTo>
                      <a:cubicBezTo>
                        <a:pt x="318" y="21"/>
                        <a:pt x="271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1"/>
                <p:cNvSpPr/>
                <p:nvPr/>
              </p:nvSpPr>
              <p:spPr>
                <a:xfrm>
                  <a:off x="4229375" y="3623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2" y="1"/>
                      </a:moveTo>
                      <a:cubicBezTo>
                        <a:pt x="176" y="1"/>
                        <a:pt x="140" y="12"/>
                        <a:pt x="109" y="36"/>
                      </a:cubicBezTo>
                      <a:cubicBezTo>
                        <a:pt x="0" y="123"/>
                        <a:pt x="52" y="300"/>
                        <a:pt x="193" y="316"/>
                      </a:cubicBezTo>
                      <a:cubicBezTo>
                        <a:pt x="199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4" y="58"/>
                      </a:cubicBezTo>
                      <a:cubicBezTo>
                        <a:pt x="303" y="20"/>
                        <a:pt x="258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1"/>
                <p:cNvSpPr/>
                <p:nvPr/>
              </p:nvSpPr>
              <p:spPr>
                <a:xfrm>
                  <a:off x="4340250" y="3724750"/>
                  <a:ext cx="146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49" extrusionOk="0">
                      <a:moveTo>
                        <a:pt x="295" y="1"/>
                      </a:moveTo>
                      <a:cubicBezTo>
                        <a:pt x="246" y="1"/>
                        <a:pt x="196" y="18"/>
                        <a:pt x="154" y="52"/>
                      </a:cubicBezTo>
                      <a:cubicBezTo>
                        <a:pt x="0" y="174"/>
                        <a:pt x="74" y="425"/>
                        <a:pt x="270" y="448"/>
                      </a:cubicBezTo>
                      <a:cubicBezTo>
                        <a:pt x="278" y="448"/>
                        <a:pt x="286" y="449"/>
                        <a:pt x="294" y="449"/>
                      </a:cubicBezTo>
                      <a:cubicBezTo>
                        <a:pt x="479" y="449"/>
                        <a:pt x="587" y="233"/>
                        <a:pt x="469" y="84"/>
                      </a:cubicBezTo>
                      <a:cubicBezTo>
                        <a:pt x="424" y="30"/>
                        <a:pt x="359" y="1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1"/>
                <p:cNvSpPr/>
                <p:nvPr/>
              </p:nvSpPr>
              <p:spPr>
                <a:xfrm>
                  <a:off x="4326975" y="3708225"/>
                  <a:ext cx="14050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29" extrusionOk="0">
                      <a:moveTo>
                        <a:pt x="282" y="0"/>
                      </a:moveTo>
                      <a:cubicBezTo>
                        <a:pt x="235" y="0"/>
                        <a:pt x="188" y="16"/>
                        <a:pt x="149" y="48"/>
                      </a:cubicBezTo>
                      <a:cubicBezTo>
                        <a:pt x="1" y="167"/>
                        <a:pt x="72" y="408"/>
                        <a:pt x="258" y="427"/>
                      </a:cubicBezTo>
                      <a:cubicBezTo>
                        <a:pt x="266" y="428"/>
                        <a:pt x="274" y="429"/>
                        <a:pt x="281" y="429"/>
                      </a:cubicBezTo>
                      <a:cubicBezTo>
                        <a:pt x="457" y="429"/>
                        <a:pt x="562" y="222"/>
                        <a:pt x="448" y="80"/>
                      </a:cubicBezTo>
                      <a:cubicBezTo>
                        <a:pt x="406" y="27"/>
                        <a:pt x="344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1"/>
                <p:cNvSpPr/>
                <p:nvPr/>
              </p:nvSpPr>
              <p:spPr>
                <a:xfrm>
                  <a:off x="4313725" y="3691725"/>
                  <a:ext cx="13475" cy="1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08" extrusionOk="0">
                      <a:moveTo>
                        <a:pt x="270" y="0"/>
                      </a:moveTo>
                      <a:cubicBezTo>
                        <a:pt x="225" y="0"/>
                        <a:pt x="180" y="15"/>
                        <a:pt x="142" y="46"/>
                      </a:cubicBezTo>
                      <a:cubicBezTo>
                        <a:pt x="1" y="159"/>
                        <a:pt x="68" y="390"/>
                        <a:pt x="248" y="406"/>
                      </a:cubicBezTo>
                      <a:cubicBezTo>
                        <a:pt x="256" y="407"/>
                        <a:pt x="264" y="407"/>
                        <a:pt x="272" y="407"/>
                      </a:cubicBezTo>
                      <a:cubicBezTo>
                        <a:pt x="441" y="407"/>
                        <a:pt x="539" y="210"/>
                        <a:pt x="428" y="75"/>
                      </a:cubicBezTo>
                      <a:cubicBezTo>
                        <a:pt x="388" y="26"/>
                        <a:pt x="329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1"/>
                <p:cNvSpPr/>
                <p:nvPr/>
              </p:nvSpPr>
              <p:spPr>
                <a:xfrm>
                  <a:off x="4300400" y="3675150"/>
                  <a:ext cx="12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93" extrusionOk="0">
                      <a:moveTo>
                        <a:pt x="257" y="1"/>
                      </a:moveTo>
                      <a:cubicBezTo>
                        <a:pt x="214" y="1"/>
                        <a:pt x="171" y="15"/>
                        <a:pt x="135" y="44"/>
                      </a:cubicBezTo>
                      <a:cubicBezTo>
                        <a:pt x="0" y="156"/>
                        <a:pt x="64" y="372"/>
                        <a:pt x="238" y="391"/>
                      </a:cubicBezTo>
                      <a:cubicBezTo>
                        <a:pt x="246" y="392"/>
                        <a:pt x="253" y="392"/>
                        <a:pt x="261" y="392"/>
                      </a:cubicBezTo>
                      <a:cubicBezTo>
                        <a:pt x="421" y="392"/>
                        <a:pt x="516" y="202"/>
                        <a:pt x="411" y="73"/>
                      </a:cubicBezTo>
                      <a:cubicBezTo>
                        <a:pt x="371" y="25"/>
                        <a:pt x="314" y="1"/>
                        <a:pt x="2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1"/>
                <p:cNvSpPr/>
                <p:nvPr/>
              </p:nvSpPr>
              <p:spPr>
                <a:xfrm>
                  <a:off x="4287125" y="3658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5" y="1"/>
                      </a:moveTo>
                      <a:cubicBezTo>
                        <a:pt x="205" y="1"/>
                        <a:pt x="164" y="14"/>
                        <a:pt x="129" y="42"/>
                      </a:cubicBezTo>
                      <a:cubicBezTo>
                        <a:pt x="1" y="145"/>
                        <a:pt x="62" y="354"/>
                        <a:pt x="226" y="370"/>
                      </a:cubicBezTo>
                      <a:cubicBezTo>
                        <a:pt x="234" y="371"/>
                        <a:pt x="241" y="371"/>
                        <a:pt x="249" y="371"/>
                      </a:cubicBezTo>
                      <a:cubicBezTo>
                        <a:pt x="399" y="371"/>
                        <a:pt x="491" y="193"/>
                        <a:pt x="390" y="71"/>
                      </a:cubicBezTo>
                      <a:cubicBezTo>
                        <a:pt x="353" y="25"/>
                        <a:pt x="299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1"/>
                <p:cNvSpPr/>
                <p:nvPr/>
              </p:nvSpPr>
              <p:spPr>
                <a:xfrm>
                  <a:off x="4273875" y="3642100"/>
                  <a:ext cx="1165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5" extrusionOk="0">
                      <a:moveTo>
                        <a:pt x="231" y="0"/>
                      </a:moveTo>
                      <a:cubicBezTo>
                        <a:pt x="192" y="0"/>
                        <a:pt x="154" y="13"/>
                        <a:pt x="123" y="39"/>
                      </a:cubicBezTo>
                      <a:cubicBezTo>
                        <a:pt x="1" y="138"/>
                        <a:pt x="58" y="337"/>
                        <a:pt x="216" y="354"/>
                      </a:cubicBezTo>
                      <a:cubicBezTo>
                        <a:pt x="222" y="354"/>
                        <a:pt x="229" y="355"/>
                        <a:pt x="235" y="355"/>
                      </a:cubicBezTo>
                      <a:cubicBezTo>
                        <a:pt x="378" y="355"/>
                        <a:pt x="466" y="184"/>
                        <a:pt x="370" y="68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1"/>
                <p:cNvSpPr/>
                <p:nvPr/>
              </p:nvSpPr>
              <p:spPr>
                <a:xfrm>
                  <a:off x="4260550" y="3625575"/>
                  <a:ext cx="1107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5" extrusionOk="0">
                      <a:moveTo>
                        <a:pt x="224" y="0"/>
                      </a:moveTo>
                      <a:cubicBezTo>
                        <a:pt x="187" y="0"/>
                        <a:pt x="150" y="13"/>
                        <a:pt x="119" y="38"/>
                      </a:cubicBezTo>
                      <a:cubicBezTo>
                        <a:pt x="0" y="131"/>
                        <a:pt x="58" y="320"/>
                        <a:pt x="206" y="333"/>
                      </a:cubicBezTo>
                      <a:cubicBezTo>
                        <a:pt x="212" y="334"/>
                        <a:pt x="219" y="334"/>
                        <a:pt x="225" y="334"/>
                      </a:cubicBezTo>
                      <a:cubicBezTo>
                        <a:pt x="361" y="334"/>
                        <a:pt x="443" y="174"/>
                        <a:pt x="354" y="63"/>
                      </a:cubicBezTo>
                      <a:cubicBezTo>
                        <a:pt x="321" y="21"/>
                        <a:pt x="273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1"/>
                <p:cNvSpPr/>
                <p:nvPr/>
              </p:nvSpPr>
              <p:spPr>
                <a:xfrm>
                  <a:off x="4247275" y="3609075"/>
                  <a:ext cx="10475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16" extrusionOk="0">
                      <a:moveTo>
                        <a:pt x="210" y="0"/>
                      </a:moveTo>
                      <a:cubicBezTo>
                        <a:pt x="175" y="0"/>
                        <a:pt x="139" y="12"/>
                        <a:pt x="110" y="36"/>
                      </a:cubicBezTo>
                      <a:cubicBezTo>
                        <a:pt x="1" y="122"/>
                        <a:pt x="55" y="299"/>
                        <a:pt x="194" y="315"/>
                      </a:cubicBezTo>
                      <a:cubicBezTo>
                        <a:pt x="199" y="316"/>
                        <a:pt x="204" y="316"/>
                        <a:pt x="210" y="316"/>
                      </a:cubicBezTo>
                      <a:cubicBezTo>
                        <a:pt x="341" y="316"/>
                        <a:pt x="418" y="163"/>
                        <a:pt x="332" y="58"/>
                      </a:cubicBezTo>
                      <a:cubicBezTo>
                        <a:pt x="301" y="20"/>
                        <a:pt x="256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3" name="Google Shape;5053;p31"/>
                <p:cNvSpPr/>
                <p:nvPr/>
              </p:nvSpPr>
              <p:spPr>
                <a:xfrm>
                  <a:off x="4344825" y="3693725"/>
                  <a:ext cx="14125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431" extrusionOk="0">
                      <a:moveTo>
                        <a:pt x="283" y="1"/>
                      </a:moveTo>
                      <a:cubicBezTo>
                        <a:pt x="236" y="1"/>
                        <a:pt x="188" y="16"/>
                        <a:pt x="148" y="50"/>
                      </a:cubicBezTo>
                      <a:cubicBezTo>
                        <a:pt x="0" y="169"/>
                        <a:pt x="71" y="406"/>
                        <a:pt x="261" y="429"/>
                      </a:cubicBezTo>
                      <a:cubicBezTo>
                        <a:pt x="269" y="430"/>
                        <a:pt x="276" y="430"/>
                        <a:pt x="284" y="430"/>
                      </a:cubicBezTo>
                      <a:cubicBezTo>
                        <a:pt x="460" y="430"/>
                        <a:pt x="564" y="223"/>
                        <a:pt x="450" y="82"/>
                      </a:cubicBezTo>
                      <a:cubicBezTo>
                        <a:pt x="408" y="29"/>
                        <a:pt x="346" y="1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4" name="Google Shape;5054;p31"/>
                <p:cNvSpPr/>
                <p:nvPr/>
              </p:nvSpPr>
              <p:spPr>
                <a:xfrm>
                  <a:off x="4331575" y="3677200"/>
                  <a:ext cx="134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10" extrusionOk="0">
                      <a:moveTo>
                        <a:pt x="270" y="0"/>
                      </a:moveTo>
                      <a:cubicBezTo>
                        <a:pt x="224" y="0"/>
                        <a:pt x="179" y="15"/>
                        <a:pt x="141" y="45"/>
                      </a:cubicBezTo>
                      <a:cubicBezTo>
                        <a:pt x="0" y="161"/>
                        <a:pt x="68" y="389"/>
                        <a:pt x="251" y="409"/>
                      </a:cubicBezTo>
                      <a:cubicBezTo>
                        <a:pt x="259" y="409"/>
                        <a:pt x="266" y="410"/>
                        <a:pt x="274" y="410"/>
                      </a:cubicBezTo>
                      <a:cubicBezTo>
                        <a:pt x="440" y="410"/>
                        <a:pt x="538" y="213"/>
                        <a:pt x="431" y="78"/>
                      </a:cubicBezTo>
                      <a:cubicBezTo>
                        <a:pt x="390" y="26"/>
                        <a:pt x="330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1"/>
                <p:cNvSpPr/>
                <p:nvPr/>
              </p:nvSpPr>
              <p:spPr>
                <a:xfrm>
                  <a:off x="4318300" y="3660700"/>
                  <a:ext cx="12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389" extrusionOk="0">
                      <a:moveTo>
                        <a:pt x="258" y="0"/>
                      </a:moveTo>
                      <a:cubicBezTo>
                        <a:pt x="215" y="0"/>
                        <a:pt x="172" y="14"/>
                        <a:pt x="136" y="43"/>
                      </a:cubicBezTo>
                      <a:cubicBezTo>
                        <a:pt x="1" y="153"/>
                        <a:pt x="65" y="371"/>
                        <a:pt x="239" y="387"/>
                      </a:cubicBezTo>
                      <a:cubicBezTo>
                        <a:pt x="246" y="388"/>
                        <a:pt x="254" y="389"/>
                        <a:pt x="262" y="389"/>
                      </a:cubicBezTo>
                      <a:cubicBezTo>
                        <a:pt x="421" y="389"/>
                        <a:pt x="513" y="201"/>
                        <a:pt x="409" y="72"/>
                      </a:cubicBezTo>
                      <a:cubicBezTo>
                        <a:pt x="371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1"/>
                <p:cNvSpPr/>
                <p:nvPr/>
              </p:nvSpPr>
              <p:spPr>
                <a:xfrm>
                  <a:off x="4305050" y="3644125"/>
                  <a:ext cx="123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4" extrusionOk="0">
                      <a:moveTo>
                        <a:pt x="245" y="0"/>
                      </a:moveTo>
                      <a:cubicBezTo>
                        <a:pt x="204" y="0"/>
                        <a:pt x="163" y="14"/>
                        <a:pt x="129" y="41"/>
                      </a:cubicBezTo>
                      <a:cubicBezTo>
                        <a:pt x="0" y="147"/>
                        <a:pt x="62" y="356"/>
                        <a:pt x="225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1"/>
                <p:cNvSpPr/>
                <p:nvPr/>
              </p:nvSpPr>
              <p:spPr>
                <a:xfrm>
                  <a:off x="4291800" y="3627625"/>
                  <a:ext cx="115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52" extrusionOk="0">
                      <a:moveTo>
                        <a:pt x="231" y="0"/>
                      </a:moveTo>
                      <a:cubicBezTo>
                        <a:pt x="192" y="0"/>
                        <a:pt x="152" y="13"/>
                        <a:pt x="119" y="39"/>
                      </a:cubicBezTo>
                      <a:cubicBezTo>
                        <a:pt x="0" y="139"/>
                        <a:pt x="58" y="335"/>
                        <a:pt x="212" y="351"/>
                      </a:cubicBezTo>
                      <a:cubicBezTo>
                        <a:pt x="219" y="352"/>
                        <a:pt x="225" y="352"/>
                        <a:pt x="232" y="352"/>
                      </a:cubicBezTo>
                      <a:cubicBezTo>
                        <a:pt x="378" y="352"/>
                        <a:pt x="462" y="182"/>
                        <a:pt x="370" y="65"/>
                      </a:cubicBezTo>
                      <a:cubicBezTo>
                        <a:pt x="335" y="23"/>
                        <a:pt x="283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1"/>
                <p:cNvSpPr/>
                <p:nvPr/>
              </p:nvSpPr>
              <p:spPr>
                <a:xfrm>
                  <a:off x="4278450" y="3611100"/>
                  <a:ext cx="11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35" extrusionOk="0">
                      <a:moveTo>
                        <a:pt x="226" y="0"/>
                      </a:moveTo>
                      <a:cubicBezTo>
                        <a:pt x="188" y="0"/>
                        <a:pt x="151" y="13"/>
                        <a:pt x="120" y="38"/>
                      </a:cubicBezTo>
                      <a:cubicBezTo>
                        <a:pt x="1" y="131"/>
                        <a:pt x="59" y="318"/>
                        <a:pt x="206" y="334"/>
                      </a:cubicBezTo>
                      <a:cubicBezTo>
                        <a:pt x="213" y="334"/>
                        <a:pt x="219" y="335"/>
                        <a:pt x="225" y="335"/>
                      </a:cubicBezTo>
                      <a:cubicBezTo>
                        <a:pt x="362" y="335"/>
                        <a:pt x="443" y="171"/>
                        <a:pt x="354" y="61"/>
                      </a:cubicBezTo>
                      <a:cubicBezTo>
                        <a:pt x="322" y="21"/>
                        <a:pt x="274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1"/>
                <p:cNvSpPr/>
                <p:nvPr/>
              </p:nvSpPr>
              <p:spPr>
                <a:xfrm>
                  <a:off x="4265200" y="3594525"/>
                  <a:ext cx="10450" cy="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7" extrusionOk="0">
                      <a:moveTo>
                        <a:pt x="210" y="1"/>
                      </a:moveTo>
                      <a:cubicBezTo>
                        <a:pt x="174" y="1"/>
                        <a:pt x="139" y="12"/>
                        <a:pt x="110" y="36"/>
                      </a:cubicBezTo>
                      <a:cubicBezTo>
                        <a:pt x="0" y="126"/>
                        <a:pt x="52" y="303"/>
                        <a:pt x="193" y="315"/>
                      </a:cubicBezTo>
                      <a:cubicBezTo>
                        <a:pt x="200" y="316"/>
                        <a:pt x="206" y="317"/>
                        <a:pt x="212" y="317"/>
                      </a:cubicBezTo>
                      <a:cubicBezTo>
                        <a:pt x="342" y="317"/>
                        <a:pt x="417" y="163"/>
                        <a:pt x="331" y="58"/>
                      </a:cubicBezTo>
                      <a:cubicBezTo>
                        <a:pt x="301" y="20"/>
                        <a:pt x="25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1"/>
                <p:cNvSpPr/>
                <p:nvPr/>
              </p:nvSpPr>
              <p:spPr>
                <a:xfrm>
                  <a:off x="4336225" y="3646150"/>
                  <a:ext cx="128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93" extrusionOk="0">
                      <a:moveTo>
                        <a:pt x="258" y="0"/>
                      </a:moveTo>
                      <a:cubicBezTo>
                        <a:pt x="215" y="0"/>
                        <a:pt x="171" y="15"/>
                        <a:pt x="135" y="44"/>
                      </a:cubicBezTo>
                      <a:cubicBezTo>
                        <a:pt x="0" y="156"/>
                        <a:pt x="65" y="371"/>
                        <a:pt x="238" y="391"/>
                      </a:cubicBezTo>
                      <a:cubicBezTo>
                        <a:pt x="246" y="392"/>
                        <a:pt x="254" y="392"/>
                        <a:pt x="261" y="392"/>
                      </a:cubicBezTo>
                      <a:cubicBezTo>
                        <a:pt x="421" y="392"/>
                        <a:pt x="513" y="202"/>
                        <a:pt x="409" y="73"/>
                      </a:cubicBezTo>
                      <a:cubicBezTo>
                        <a:pt x="370" y="25"/>
                        <a:pt x="314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1"/>
                <p:cNvSpPr/>
                <p:nvPr/>
              </p:nvSpPr>
              <p:spPr>
                <a:xfrm>
                  <a:off x="4322875" y="3629650"/>
                  <a:ext cx="1227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371" extrusionOk="0">
                      <a:moveTo>
                        <a:pt x="247" y="1"/>
                      </a:moveTo>
                      <a:cubicBezTo>
                        <a:pt x="206" y="1"/>
                        <a:pt x="166" y="14"/>
                        <a:pt x="133" y="42"/>
                      </a:cubicBezTo>
                      <a:cubicBezTo>
                        <a:pt x="1" y="145"/>
                        <a:pt x="62" y="353"/>
                        <a:pt x="229" y="369"/>
                      </a:cubicBezTo>
                      <a:cubicBezTo>
                        <a:pt x="237" y="370"/>
                        <a:pt x="245" y="371"/>
                        <a:pt x="252" y="371"/>
                      </a:cubicBezTo>
                      <a:cubicBezTo>
                        <a:pt x="402" y="371"/>
                        <a:pt x="491" y="193"/>
                        <a:pt x="393" y="71"/>
                      </a:cubicBezTo>
                      <a:cubicBezTo>
                        <a:pt x="356" y="25"/>
                        <a:pt x="302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1"/>
                <p:cNvSpPr/>
                <p:nvPr/>
              </p:nvSpPr>
              <p:spPr>
                <a:xfrm>
                  <a:off x="4309625" y="3613075"/>
                  <a:ext cx="11650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6" extrusionOk="0">
                      <a:moveTo>
                        <a:pt x="234" y="1"/>
                      </a:moveTo>
                      <a:cubicBezTo>
                        <a:pt x="195" y="1"/>
                        <a:pt x="156" y="13"/>
                        <a:pt x="123" y="39"/>
                      </a:cubicBezTo>
                      <a:cubicBezTo>
                        <a:pt x="1" y="139"/>
                        <a:pt x="59" y="338"/>
                        <a:pt x="216" y="354"/>
                      </a:cubicBezTo>
                      <a:cubicBezTo>
                        <a:pt x="223" y="355"/>
                        <a:pt x="229" y="355"/>
                        <a:pt x="236" y="355"/>
                      </a:cubicBezTo>
                      <a:cubicBezTo>
                        <a:pt x="381" y="355"/>
                        <a:pt x="466" y="185"/>
                        <a:pt x="373" y="68"/>
                      </a:cubicBezTo>
                      <a:cubicBezTo>
                        <a:pt x="338" y="24"/>
                        <a:pt x="286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1"/>
                <p:cNvSpPr/>
                <p:nvPr/>
              </p:nvSpPr>
              <p:spPr>
                <a:xfrm>
                  <a:off x="4296375" y="3596550"/>
                  <a:ext cx="11075" cy="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36" extrusionOk="0">
                      <a:moveTo>
                        <a:pt x="221" y="1"/>
                      </a:moveTo>
                      <a:cubicBezTo>
                        <a:pt x="184" y="1"/>
                        <a:pt x="147" y="13"/>
                        <a:pt x="116" y="38"/>
                      </a:cubicBezTo>
                      <a:cubicBezTo>
                        <a:pt x="0" y="132"/>
                        <a:pt x="55" y="321"/>
                        <a:pt x="206" y="334"/>
                      </a:cubicBezTo>
                      <a:cubicBezTo>
                        <a:pt x="213" y="335"/>
                        <a:pt x="219" y="335"/>
                        <a:pt x="225" y="335"/>
                      </a:cubicBezTo>
                      <a:cubicBezTo>
                        <a:pt x="362" y="335"/>
                        <a:pt x="443" y="175"/>
                        <a:pt x="351" y="64"/>
                      </a:cubicBezTo>
                      <a:cubicBezTo>
                        <a:pt x="318" y="22"/>
                        <a:pt x="270" y="1"/>
                        <a:pt x="2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1"/>
                <p:cNvSpPr/>
                <p:nvPr/>
              </p:nvSpPr>
              <p:spPr>
                <a:xfrm>
                  <a:off x="4283125" y="3580075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9" y="0"/>
                      </a:moveTo>
                      <a:cubicBezTo>
                        <a:pt x="174" y="0"/>
                        <a:pt x="139" y="12"/>
                        <a:pt x="109" y="35"/>
                      </a:cubicBezTo>
                      <a:cubicBezTo>
                        <a:pt x="0" y="122"/>
                        <a:pt x="52" y="299"/>
                        <a:pt x="193" y="315"/>
                      </a:cubicBezTo>
                      <a:cubicBezTo>
                        <a:pt x="198" y="315"/>
                        <a:pt x="203" y="316"/>
                        <a:pt x="208" y="316"/>
                      </a:cubicBezTo>
                      <a:cubicBezTo>
                        <a:pt x="338" y="316"/>
                        <a:pt x="418" y="163"/>
                        <a:pt x="331" y="58"/>
                      </a:cubicBezTo>
                      <a:cubicBezTo>
                        <a:pt x="300" y="20"/>
                        <a:pt x="25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1"/>
                <p:cNvSpPr/>
                <p:nvPr/>
              </p:nvSpPr>
              <p:spPr>
                <a:xfrm>
                  <a:off x="4340800" y="3615125"/>
                  <a:ext cx="123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73" extrusionOk="0">
                      <a:moveTo>
                        <a:pt x="245" y="0"/>
                      </a:moveTo>
                      <a:cubicBezTo>
                        <a:pt x="204" y="0"/>
                        <a:pt x="164" y="13"/>
                        <a:pt x="129" y="41"/>
                      </a:cubicBezTo>
                      <a:cubicBezTo>
                        <a:pt x="1" y="147"/>
                        <a:pt x="62" y="356"/>
                        <a:pt x="226" y="372"/>
                      </a:cubicBezTo>
                      <a:cubicBezTo>
                        <a:pt x="232" y="373"/>
                        <a:pt x="239" y="373"/>
                        <a:pt x="245" y="373"/>
                      </a:cubicBezTo>
                      <a:cubicBezTo>
                        <a:pt x="398" y="373"/>
                        <a:pt x="491" y="193"/>
                        <a:pt x="389" y="70"/>
                      </a:cubicBezTo>
                      <a:cubicBezTo>
                        <a:pt x="353" y="24"/>
                        <a:pt x="299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1"/>
                <p:cNvSpPr/>
                <p:nvPr/>
              </p:nvSpPr>
              <p:spPr>
                <a:xfrm>
                  <a:off x="4327550" y="3598625"/>
                  <a:ext cx="11650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352" extrusionOk="0">
                      <a:moveTo>
                        <a:pt x="233" y="0"/>
                      </a:moveTo>
                      <a:cubicBezTo>
                        <a:pt x="195" y="0"/>
                        <a:pt x="156" y="13"/>
                        <a:pt x="122" y="39"/>
                      </a:cubicBezTo>
                      <a:cubicBezTo>
                        <a:pt x="0" y="139"/>
                        <a:pt x="58" y="335"/>
                        <a:pt x="216" y="351"/>
                      </a:cubicBezTo>
                      <a:cubicBezTo>
                        <a:pt x="222" y="351"/>
                        <a:pt x="229" y="352"/>
                        <a:pt x="235" y="352"/>
                      </a:cubicBezTo>
                      <a:cubicBezTo>
                        <a:pt x="381" y="352"/>
                        <a:pt x="465" y="182"/>
                        <a:pt x="370" y="65"/>
                      </a:cubicBezTo>
                      <a:cubicBezTo>
                        <a:pt x="335" y="22"/>
                        <a:pt x="284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1"/>
                <p:cNvSpPr/>
                <p:nvPr/>
              </p:nvSpPr>
              <p:spPr>
                <a:xfrm>
                  <a:off x="4314300" y="3582100"/>
                  <a:ext cx="110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35" extrusionOk="0">
                      <a:moveTo>
                        <a:pt x="222" y="0"/>
                      </a:moveTo>
                      <a:cubicBezTo>
                        <a:pt x="184" y="0"/>
                        <a:pt x="147" y="13"/>
                        <a:pt x="116" y="38"/>
                      </a:cubicBezTo>
                      <a:cubicBezTo>
                        <a:pt x="0" y="131"/>
                        <a:pt x="55" y="318"/>
                        <a:pt x="203" y="334"/>
                      </a:cubicBezTo>
                      <a:cubicBezTo>
                        <a:pt x="209" y="334"/>
                        <a:pt x="215" y="335"/>
                        <a:pt x="222" y="335"/>
                      </a:cubicBezTo>
                      <a:cubicBezTo>
                        <a:pt x="358" y="335"/>
                        <a:pt x="440" y="171"/>
                        <a:pt x="350" y="60"/>
                      </a:cubicBezTo>
                      <a:cubicBezTo>
                        <a:pt x="318" y="21"/>
                        <a:pt x="270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1"/>
                <p:cNvSpPr/>
                <p:nvPr/>
              </p:nvSpPr>
              <p:spPr>
                <a:xfrm>
                  <a:off x="4301025" y="3565550"/>
                  <a:ext cx="10450" cy="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16" extrusionOk="0">
                      <a:moveTo>
                        <a:pt x="208" y="0"/>
                      </a:moveTo>
                      <a:cubicBezTo>
                        <a:pt x="173" y="0"/>
                        <a:pt x="139" y="11"/>
                        <a:pt x="110" y="35"/>
                      </a:cubicBezTo>
                      <a:cubicBezTo>
                        <a:pt x="1" y="125"/>
                        <a:pt x="52" y="301"/>
                        <a:pt x="190" y="314"/>
                      </a:cubicBezTo>
                      <a:cubicBezTo>
                        <a:pt x="197" y="315"/>
                        <a:pt x="203" y="315"/>
                        <a:pt x="210" y="315"/>
                      </a:cubicBezTo>
                      <a:cubicBezTo>
                        <a:pt x="340" y="315"/>
                        <a:pt x="418" y="161"/>
                        <a:pt x="332" y="57"/>
                      </a:cubicBezTo>
                      <a:cubicBezTo>
                        <a:pt x="300" y="20"/>
                        <a:pt x="25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69" name="Google Shape;5069;p31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1" name="Google Shape;5071;p32"/>
          <p:cNvGrpSpPr/>
          <p:nvPr/>
        </p:nvGrpSpPr>
        <p:grpSpPr>
          <a:xfrm>
            <a:off x="6114063" y="3359804"/>
            <a:ext cx="3043729" cy="1815277"/>
            <a:chOff x="6114063" y="3342014"/>
            <a:chExt cx="3043729" cy="1815277"/>
          </a:xfrm>
        </p:grpSpPr>
        <p:sp>
          <p:nvSpPr>
            <p:cNvPr id="5072" name="Google Shape;5072;p32"/>
            <p:cNvSpPr/>
            <p:nvPr/>
          </p:nvSpPr>
          <p:spPr>
            <a:xfrm flipH="1">
              <a:off x="6114063" y="3342014"/>
              <a:ext cx="3043729" cy="1815277"/>
            </a:xfrm>
            <a:custGeom>
              <a:avLst/>
              <a:gdLst/>
              <a:ahLst/>
              <a:cxnLst/>
              <a:rect l="l" t="t" r="r" b="b"/>
              <a:pathLst>
                <a:path w="49653" h="29613" extrusionOk="0">
                  <a:moveTo>
                    <a:pt x="0" y="29439"/>
                  </a:moveTo>
                  <a:lnTo>
                    <a:pt x="0" y="1"/>
                  </a:lnTo>
                  <a:cubicBezTo>
                    <a:pt x="4146" y="467"/>
                    <a:pt x="12103" y="2942"/>
                    <a:pt x="17399" y="14495"/>
                  </a:cubicBezTo>
                  <a:cubicBezTo>
                    <a:pt x="24332" y="29612"/>
                    <a:pt x="42004" y="19258"/>
                    <a:pt x="49653" y="29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2"/>
            <p:cNvSpPr/>
            <p:nvPr/>
          </p:nvSpPr>
          <p:spPr>
            <a:xfrm flipH="1">
              <a:off x="6621933" y="3945857"/>
              <a:ext cx="2535858" cy="1200744"/>
            </a:xfrm>
            <a:custGeom>
              <a:avLst/>
              <a:gdLst/>
              <a:ahLst/>
              <a:cxnLst/>
              <a:rect l="l" t="t" r="r" b="b"/>
              <a:pathLst>
                <a:path w="41368" h="19588" extrusionOk="0">
                  <a:moveTo>
                    <a:pt x="0" y="19588"/>
                  </a:moveTo>
                  <a:lnTo>
                    <a:pt x="0" y="0"/>
                  </a:lnTo>
                  <a:cubicBezTo>
                    <a:pt x="4236" y="10885"/>
                    <a:pt x="16574" y="8590"/>
                    <a:pt x="28972" y="12032"/>
                  </a:cubicBezTo>
                  <a:cubicBezTo>
                    <a:pt x="35756" y="13915"/>
                    <a:pt x="39414" y="16811"/>
                    <a:pt x="41368" y="19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2"/>
            <p:cNvSpPr/>
            <p:nvPr/>
          </p:nvSpPr>
          <p:spPr>
            <a:xfrm flipH="1">
              <a:off x="8333858" y="4521075"/>
              <a:ext cx="823933" cy="625505"/>
            </a:xfrm>
            <a:custGeom>
              <a:avLst/>
              <a:gdLst/>
              <a:ahLst/>
              <a:cxnLst/>
              <a:rect l="l" t="t" r="r" b="b"/>
              <a:pathLst>
                <a:path w="13441" h="10204" extrusionOk="0">
                  <a:moveTo>
                    <a:pt x="0" y="0"/>
                  </a:moveTo>
                  <a:cubicBezTo>
                    <a:pt x="4223" y="816"/>
                    <a:pt x="12797" y="3313"/>
                    <a:pt x="13440" y="10204"/>
                  </a:cubicBezTo>
                  <a:lnTo>
                    <a:pt x="0" y="102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5" name="Google Shape;5075;p32"/>
          <p:cNvSpPr/>
          <p:nvPr/>
        </p:nvSpPr>
        <p:spPr>
          <a:xfrm rot="-5400000" flipH="1">
            <a:off x="-455434" y="3427982"/>
            <a:ext cx="2177919" cy="1294611"/>
          </a:xfrm>
          <a:custGeom>
            <a:avLst/>
            <a:gdLst/>
            <a:ahLst/>
            <a:cxnLst/>
            <a:rect l="l" t="t" r="r" b="b"/>
            <a:pathLst>
              <a:path w="35098" h="20864" extrusionOk="0">
                <a:moveTo>
                  <a:pt x="35050" y="84"/>
                </a:moveTo>
                <a:lnTo>
                  <a:pt x="35098" y="20864"/>
                </a:lnTo>
                <a:cubicBezTo>
                  <a:pt x="32167" y="20542"/>
                  <a:pt x="26549" y="18807"/>
                  <a:pt x="22789" y="10660"/>
                </a:cubicBezTo>
                <a:cubicBezTo>
                  <a:pt x="17872" y="0"/>
                  <a:pt x="5416" y="7340"/>
                  <a:pt x="0" y="1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32"/>
          <p:cNvSpPr/>
          <p:nvPr/>
        </p:nvSpPr>
        <p:spPr>
          <a:xfrm rot="10800000">
            <a:off x="6560890" y="-6889"/>
            <a:ext cx="2603805" cy="1232918"/>
          </a:xfrm>
          <a:custGeom>
            <a:avLst/>
            <a:gdLst/>
            <a:ahLst/>
            <a:cxnLst/>
            <a:rect l="l" t="t" r="r" b="b"/>
            <a:pathLst>
              <a:path w="41368" h="19588" extrusionOk="0">
                <a:moveTo>
                  <a:pt x="0" y="19588"/>
                </a:moveTo>
                <a:lnTo>
                  <a:pt x="0" y="0"/>
                </a:lnTo>
                <a:cubicBezTo>
                  <a:pt x="4236" y="10885"/>
                  <a:pt x="16574" y="8590"/>
                  <a:pt x="28972" y="12032"/>
                </a:cubicBezTo>
                <a:cubicBezTo>
                  <a:pt x="35756" y="13915"/>
                  <a:pt x="39414" y="16811"/>
                  <a:pt x="41368" y="19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32"/>
          <p:cNvSpPr/>
          <p:nvPr/>
        </p:nvSpPr>
        <p:spPr>
          <a:xfrm>
            <a:off x="-13800" y="-13728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5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" name="Google Shape;5079;p33"/>
          <p:cNvSpPr/>
          <p:nvPr/>
        </p:nvSpPr>
        <p:spPr>
          <a:xfrm rot="10800000">
            <a:off x="7389578" y="3893699"/>
            <a:ext cx="1775117" cy="1277426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0" name="Google Shape;5080;p33"/>
          <p:cNvGrpSpPr/>
          <p:nvPr/>
        </p:nvGrpSpPr>
        <p:grpSpPr>
          <a:xfrm flipH="1">
            <a:off x="-6899" y="-6878"/>
            <a:ext cx="3010666" cy="1569939"/>
            <a:chOff x="6154029" y="-6878"/>
            <a:chExt cx="3010666" cy="1569939"/>
          </a:xfrm>
        </p:grpSpPr>
        <p:sp>
          <p:nvSpPr>
            <p:cNvPr id="5081" name="Google Shape;5081;p33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3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34"/>
          <p:cNvSpPr/>
          <p:nvPr/>
        </p:nvSpPr>
        <p:spPr>
          <a:xfrm flipH="1">
            <a:off x="6417291" y="3551751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5" name="Google Shape;5085;p34"/>
          <p:cNvGrpSpPr/>
          <p:nvPr/>
        </p:nvGrpSpPr>
        <p:grpSpPr>
          <a:xfrm flipH="1">
            <a:off x="-25759" y="2224271"/>
            <a:ext cx="2125048" cy="2942622"/>
            <a:chOff x="7038150" y="2206481"/>
            <a:chExt cx="2125048" cy="2942622"/>
          </a:xfrm>
        </p:grpSpPr>
        <p:sp>
          <p:nvSpPr>
            <p:cNvPr id="5086" name="Google Shape;5086;p34"/>
            <p:cNvSpPr/>
            <p:nvPr/>
          </p:nvSpPr>
          <p:spPr>
            <a:xfrm>
              <a:off x="7038150" y="2206481"/>
              <a:ext cx="2125048" cy="2942326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4"/>
            <p:cNvSpPr/>
            <p:nvPr/>
          </p:nvSpPr>
          <p:spPr>
            <a:xfrm>
              <a:off x="7745077" y="245452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4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"/>
          <p:cNvSpPr txBox="1">
            <a:spLocks noGrp="1"/>
          </p:cNvSpPr>
          <p:nvPr>
            <p:ph type="subTitle" idx="1"/>
          </p:nvPr>
        </p:nvSpPr>
        <p:spPr>
          <a:xfrm>
            <a:off x="981950" y="3040625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5"/>
          <p:cNvSpPr txBox="1">
            <a:spLocks noGrp="1"/>
          </p:cNvSpPr>
          <p:nvPr>
            <p:ph type="title" idx="2"/>
          </p:nvPr>
        </p:nvSpPr>
        <p:spPr>
          <a:xfrm>
            <a:off x="1095800" y="2550725"/>
            <a:ext cx="315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"/>
          <p:cNvSpPr txBox="1">
            <a:spLocks noGrp="1"/>
          </p:cNvSpPr>
          <p:nvPr>
            <p:ph type="subTitle" idx="3"/>
          </p:nvPr>
        </p:nvSpPr>
        <p:spPr>
          <a:xfrm>
            <a:off x="4783150" y="3040625"/>
            <a:ext cx="3378900" cy="7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"/>
          <p:cNvSpPr txBox="1">
            <a:spLocks noGrp="1"/>
          </p:cNvSpPr>
          <p:nvPr>
            <p:ph type="title" idx="4"/>
          </p:nvPr>
        </p:nvSpPr>
        <p:spPr>
          <a:xfrm>
            <a:off x="4897000" y="2550725"/>
            <a:ext cx="31512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4" name="Google Shape;494;p5"/>
          <p:cNvGrpSpPr/>
          <p:nvPr/>
        </p:nvGrpSpPr>
        <p:grpSpPr>
          <a:xfrm>
            <a:off x="-655106" y="3031431"/>
            <a:ext cx="2677345" cy="2163169"/>
            <a:chOff x="-655106" y="3031431"/>
            <a:chExt cx="2677345" cy="2163169"/>
          </a:xfrm>
        </p:grpSpPr>
        <p:grpSp>
          <p:nvGrpSpPr>
            <p:cNvPr id="495" name="Google Shape;495;p5"/>
            <p:cNvGrpSpPr/>
            <p:nvPr/>
          </p:nvGrpSpPr>
          <p:grpSpPr>
            <a:xfrm rot="5608126">
              <a:off x="-535998" y="3035298"/>
              <a:ext cx="2036487" cy="2155435"/>
              <a:chOff x="3844200" y="3565550"/>
              <a:chExt cx="524325" cy="554950"/>
            </a:xfrm>
          </p:grpSpPr>
          <p:sp>
            <p:nvSpPr>
              <p:cNvPr id="496" name="Google Shape;496;p5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5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" name="Google Shape;883;p5"/>
            <p:cNvSpPr/>
            <p:nvPr/>
          </p:nvSpPr>
          <p:spPr>
            <a:xfrm>
              <a:off x="-14275" y="4083834"/>
              <a:ext cx="2036515" cy="1078407"/>
            </a:xfrm>
            <a:custGeom>
              <a:avLst/>
              <a:gdLst/>
              <a:ahLst/>
              <a:cxnLst/>
              <a:rect l="l" t="t" r="r" b="b"/>
              <a:pathLst>
                <a:path w="40343" h="21362" extrusionOk="0">
                  <a:moveTo>
                    <a:pt x="0" y="21362"/>
                  </a:moveTo>
                  <a:lnTo>
                    <a:pt x="0" y="0"/>
                  </a:lnTo>
                  <a:cubicBezTo>
                    <a:pt x="4133" y="11868"/>
                    <a:pt x="16162" y="9368"/>
                    <a:pt x="28255" y="13122"/>
                  </a:cubicBezTo>
                  <a:cubicBezTo>
                    <a:pt x="34869" y="15175"/>
                    <a:pt x="38436" y="18338"/>
                    <a:pt x="40342" y="21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5"/>
          <p:cNvSpPr/>
          <p:nvPr/>
        </p:nvSpPr>
        <p:spPr>
          <a:xfrm>
            <a:off x="7672798" y="-12998"/>
            <a:ext cx="1502780" cy="3260198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"/>
          <p:cNvSpPr/>
          <p:nvPr/>
        </p:nvSpPr>
        <p:spPr>
          <a:xfrm>
            <a:off x="6928153" y="3892363"/>
            <a:ext cx="2245086" cy="127953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"/>
          <p:cNvSpPr/>
          <p:nvPr/>
        </p:nvSpPr>
        <p:spPr>
          <a:xfrm>
            <a:off x="4207306" y="420023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"/>
          <p:cNvSpPr/>
          <p:nvPr/>
        </p:nvSpPr>
        <p:spPr>
          <a:xfrm>
            <a:off x="565785" y="28826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"/>
          <p:cNvSpPr/>
          <p:nvPr/>
        </p:nvSpPr>
        <p:spPr>
          <a:xfrm>
            <a:off x="6310222" y="428446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5"/>
          <p:cNvGrpSpPr/>
          <p:nvPr/>
        </p:nvGrpSpPr>
        <p:grpSpPr>
          <a:xfrm>
            <a:off x="1741200" y="4358709"/>
            <a:ext cx="281055" cy="346846"/>
            <a:chOff x="368125" y="2950571"/>
            <a:chExt cx="281055" cy="346846"/>
          </a:xfrm>
        </p:grpSpPr>
        <p:sp>
          <p:nvSpPr>
            <p:cNvPr id="890" name="Google Shape;890;p5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"/>
          <p:cNvSpPr/>
          <p:nvPr/>
        </p:nvSpPr>
        <p:spPr>
          <a:xfrm>
            <a:off x="8268124" y="10252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5"/>
          <p:cNvSpPr/>
          <p:nvPr/>
        </p:nvSpPr>
        <p:spPr>
          <a:xfrm>
            <a:off x="8108210" y="4116577"/>
            <a:ext cx="92141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5"/>
          <p:cNvGrpSpPr/>
          <p:nvPr/>
        </p:nvGrpSpPr>
        <p:grpSpPr>
          <a:xfrm>
            <a:off x="-22695" y="-15770"/>
            <a:ext cx="1690448" cy="1915602"/>
            <a:chOff x="-22695" y="-15770"/>
            <a:chExt cx="1690448" cy="1915602"/>
          </a:xfrm>
        </p:grpSpPr>
        <p:grpSp>
          <p:nvGrpSpPr>
            <p:cNvPr id="895" name="Google Shape;895;p5"/>
            <p:cNvGrpSpPr/>
            <p:nvPr/>
          </p:nvGrpSpPr>
          <p:grpSpPr>
            <a:xfrm>
              <a:off x="486797" y="632665"/>
              <a:ext cx="952368" cy="1100498"/>
              <a:chOff x="341650" y="1947263"/>
              <a:chExt cx="334000" cy="385950"/>
            </a:xfrm>
          </p:grpSpPr>
          <p:sp>
            <p:nvSpPr>
              <p:cNvPr id="896" name="Google Shape;896;p5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6" name="Google Shape;906;p5"/>
            <p:cNvSpPr/>
            <p:nvPr/>
          </p:nvSpPr>
          <p:spPr>
            <a:xfrm>
              <a:off x="-22695" y="-15770"/>
              <a:ext cx="1690448" cy="1915602"/>
            </a:xfrm>
            <a:custGeom>
              <a:avLst/>
              <a:gdLst/>
              <a:ahLst/>
              <a:cxnLst/>
              <a:rect l="l" t="t" r="r" b="b"/>
              <a:pathLst>
                <a:path w="19791" h="22427" extrusionOk="0">
                  <a:moveTo>
                    <a:pt x="1" y="200"/>
                  </a:moveTo>
                  <a:lnTo>
                    <a:pt x="19791" y="1"/>
                  </a:lnTo>
                  <a:cubicBezTo>
                    <a:pt x="8819" y="2389"/>
                    <a:pt x="11204" y="8993"/>
                    <a:pt x="7791" y="15690"/>
                  </a:cubicBezTo>
                  <a:cubicBezTo>
                    <a:pt x="5927" y="19354"/>
                    <a:pt x="3018" y="21346"/>
                    <a:pt x="226" y="22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-22695" y="-13728"/>
              <a:ext cx="952376" cy="853730"/>
            </a:xfrm>
            <a:custGeom>
              <a:avLst/>
              <a:gdLst/>
              <a:ahLst/>
              <a:cxnLst/>
              <a:rect l="l" t="t" r="r" b="b"/>
              <a:pathLst>
                <a:path w="10311" h="9243" extrusionOk="0">
                  <a:moveTo>
                    <a:pt x="10310" y="0"/>
                  </a:moveTo>
                  <a:cubicBezTo>
                    <a:pt x="9517" y="2880"/>
                    <a:pt x="7048" y="8735"/>
                    <a:pt x="94" y="9243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6"/>
          <p:cNvSpPr/>
          <p:nvPr/>
        </p:nvSpPr>
        <p:spPr>
          <a:xfrm rot="5400000">
            <a:off x="8254777" y="42416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"/>
          <p:cNvSpPr/>
          <p:nvPr/>
        </p:nvSpPr>
        <p:spPr>
          <a:xfrm rot="-5400000">
            <a:off x="7859073" y="3860533"/>
            <a:ext cx="1692490" cy="896189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"/>
          <p:cNvSpPr/>
          <p:nvPr/>
        </p:nvSpPr>
        <p:spPr>
          <a:xfrm flipH="1">
            <a:off x="-6905" y="4337715"/>
            <a:ext cx="1450216" cy="826519"/>
          </a:xfrm>
          <a:custGeom>
            <a:avLst/>
            <a:gdLst/>
            <a:ahLst/>
            <a:cxnLst/>
            <a:rect l="l" t="t" r="r" b="b"/>
            <a:pathLst>
              <a:path w="37331" h="21276" extrusionOk="0">
                <a:moveTo>
                  <a:pt x="37218" y="21247"/>
                </a:moveTo>
                <a:lnTo>
                  <a:pt x="37331" y="1"/>
                </a:lnTo>
                <a:cubicBezTo>
                  <a:pt x="34220" y="322"/>
                  <a:pt x="28249" y="2074"/>
                  <a:pt x="24232" y="10391"/>
                </a:cubicBezTo>
                <a:cubicBezTo>
                  <a:pt x="18977" y="21276"/>
                  <a:pt x="5772" y="13730"/>
                  <a:pt x="0" y="210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"/>
          <p:cNvSpPr txBox="1">
            <a:spLocks noGrp="1"/>
          </p:cNvSpPr>
          <p:nvPr>
            <p:ph type="body" idx="1"/>
          </p:nvPr>
        </p:nvSpPr>
        <p:spPr>
          <a:xfrm>
            <a:off x="800380" y="1471375"/>
            <a:ext cx="4009800" cy="27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5" name="Google Shape;915;p7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7"/>
          <p:cNvSpPr/>
          <p:nvPr/>
        </p:nvSpPr>
        <p:spPr>
          <a:xfrm flipH="1">
            <a:off x="6904864" y="3836300"/>
            <a:ext cx="2263236" cy="1321049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7"/>
          <p:cNvGrpSpPr/>
          <p:nvPr/>
        </p:nvGrpSpPr>
        <p:grpSpPr>
          <a:xfrm flipH="1">
            <a:off x="-13739" y="2939355"/>
            <a:ext cx="1162215" cy="2227642"/>
            <a:chOff x="7880462" y="2713989"/>
            <a:chExt cx="1270458" cy="2435113"/>
          </a:xfrm>
        </p:grpSpPr>
        <p:sp>
          <p:nvSpPr>
            <p:cNvPr id="918" name="Google Shape;918;p7"/>
            <p:cNvSpPr/>
            <p:nvPr/>
          </p:nvSpPr>
          <p:spPr>
            <a:xfrm>
              <a:off x="7880462" y="2713989"/>
              <a:ext cx="1270458" cy="2434812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7"/>
          <p:cNvSpPr/>
          <p:nvPr/>
        </p:nvSpPr>
        <p:spPr>
          <a:xfrm>
            <a:off x="8013351" y="-12999"/>
            <a:ext cx="1162233" cy="2521401"/>
          </a:xfrm>
          <a:custGeom>
            <a:avLst/>
            <a:gdLst/>
            <a:ahLst/>
            <a:cxnLst/>
            <a:rect l="l" t="t" r="r" b="b"/>
            <a:pathLst>
              <a:path w="17156" h="37219" extrusionOk="0">
                <a:moveTo>
                  <a:pt x="17052" y="0"/>
                </a:moveTo>
                <a:lnTo>
                  <a:pt x="0" y="0"/>
                </a:lnTo>
                <a:cubicBezTo>
                  <a:pt x="270" y="3108"/>
                  <a:pt x="1707" y="9072"/>
                  <a:pt x="8398" y="13045"/>
                </a:cubicBezTo>
                <a:cubicBezTo>
                  <a:pt x="17155" y="18241"/>
                  <a:pt x="11155" y="31488"/>
                  <a:pt x="17052" y="3721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"/>
          <p:cNvSpPr/>
          <p:nvPr/>
        </p:nvSpPr>
        <p:spPr>
          <a:xfrm>
            <a:off x="468019" y="124261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"/>
          <p:cNvSpPr/>
          <p:nvPr/>
        </p:nvSpPr>
        <p:spPr>
          <a:xfrm>
            <a:off x="2241060" y="12426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"/>
          <p:cNvSpPr/>
          <p:nvPr/>
        </p:nvSpPr>
        <p:spPr>
          <a:xfrm rot="-3061023">
            <a:off x="5214283" y="4496176"/>
            <a:ext cx="324753" cy="375095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7"/>
          <p:cNvGrpSpPr/>
          <p:nvPr/>
        </p:nvGrpSpPr>
        <p:grpSpPr>
          <a:xfrm>
            <a:off x="289575" y="3256296"/>
            <a:ext cx="281055" cy="346846"/>
            <a:chOff x="368125" y="2950571"/>
            <a:chExt cx="281055" cy="346846"/>
          </a:xfrm>
        </p:grpSpPr>
        <p:sp>
          <p:nvSpPr>
            <p:cNvPr id="925" name="Google Shape;925;p7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7"/>
          <p:cNvGrpSpPr/>
          <p:nvPr/>
        </p:nvGrpSpPr>
        <p:grpSpPr>
          <a:xfrm>
            <a:off x="3333786" y="4416442"/>
            <a:ext cx="402369" cy="316376"/>
            <a:chOff x="1163250" y="1972063"/>
            <a:chExt cx="106800" cy="83975"/>
          </a:xfrm>
        </p:grpSpPr>
        <p:sp>
          <p:nvSpPr>
            <p:cNvPr id="928" name="Google Shape;928;p7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7"/>
          <p:cNvSpPr/>
          <p:nvPr/>
        </p:nvSpPr>
        <p:spPr>
          <a:xfrm>
            <a:off x="1423575" y="44941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7"/>
          <p:cNvSpPr/>
          <p:nvPr/>
        </p:nvSpPr>
        <p:spPr>
          <a:xfrm>
            <a:off x="8464324" y="2805905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"/>
          <p:cNvSpPr txBox="1">
            <a:spLocks noGrp="1"/>
          </p:cNvSpPr>
          <p:nvPr>
            <p:ph type="title"/>
          </p:nvPr>
        </p:nvSpPr>
        <p:spPr>
          <a:xfrm>
            <a:off x="1584775" y="1240550"/>
            <a:ext cx="59745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1" name="Google Shape;941;p8"/>
          <p:cNvSpPr/>
          <p:nvPr/>
        </p:nvSpPr>
        <p:spPr>
          <a:xfrm rot="10800000" flipH="1">
            <a:off x="-27599" y="3624036"/>
            <a:ext cx="2135424" cy="1536714"/>
          </a:xfrm>
          <a:custGeom>
            <a:avLst/>
            <a:gdLst/>
            <a:ahLst/>
            <a:cxnLst/>
            <a:rect l="l" t="t" r="r" b="b"/>
            <a:pathLst>
              <a:path w="33231" h="23914" extrusionOk="0">
                <a:moveTo>
                  <a:pt x="58" y="100"/>
                </a:moveTo>
                <a:lnTo>
                  <a:pt x="0" y="23914"/>
                </a:lnTo>
                <a:cubicBezTo>
                  <a:pt x="2770" y="23544"/>
                  <a:pt x="8089" y="21555"/>
                  <a:pt x="11653" y="12219"/>
                </a:cubicBezTo>
                <a:cubicBezTo>
                  <a:pt x="16313" y="0"/>
                  <a:pt x="28101" y="8407"/>
                  <a:pt x="33230" y="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"/>
          <p:cNvGrpSpPr/>
          <p:nvPr/>
        </p:nvGrpSpPr>
        <p:grpSpPr>
          <a:xfrm>
            <a:off x="6147160" y="-17253"/>
            <a:ext cx="3010666" cy="1569939"/>
            <a:chOff x="6154029" y="-6878"/>
            <a:chExt cx="3010666" cy="1569939"/>
          </a:xfrm>
        </p:grpSpPr>
        <p:sp>
          <p:nvSpPr>
            <p:cNvPr id="943" name="Google Shape;943;p8"/>
            <p:cNvSpPr/>
            <p:nvPr/>
          </p:nvSpPr>
          <p:spPr>
            <a:xfrm>
              <a:off x="6154029" y="-6878"/>
              <a:ext cx="3010661" cy="1569939"/>
            </a:xfrm>
            <a:custGeom>
              <a:avLst/>
              <a:gdLst/>
              <a:ahLst/>
              <a:cxnLst/>
              <a:rect l="l" t="t" r="r" b="b"/>
              <a:pathLst>
                <a:path w="38910" h="20290" extrusionOk="0">
                  <a:moveTo>
                    <a:pt x="38887" y="1"/>
                  </a:moveTo>
                  <a:lnTo>
                    <a:pt x="38910" y="20289"/>
                  </a:lnTo>
                  <a:cubicBezTo>
                    <a:pt x="34915" y="9022"/>
                    <a:pt x="23320" y="11410"/>
                    <a:pt x="11660" y="7858"/>
                  </a:cubicBezTo>
                  <a:cubicBezTo>
                    <a:pt x="5284" y="5914"/>
                    <a:pt x="1842" y="2916"/>
                    <a:pt x="1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8426525" y="-6851"/>
              <a:ext cx="738170" cy="797783"/>
            </a:xfrm>
            <a:custGeom>
              <a:avLst/>
              <a:gdLst/>
              <a:ahLst/>
              <a:cxnLst/>
              <a:rect l="l" t="t" r="r" b="b"/>
              <a:pathLst>
                <a:path w="10513" h="11362" extrusionOk="0">
                  <a:moveTo>
                    <a:pt x="1" y="17"/>
                  </a:moveTo>
                  <a:cubicBezTo>
                    <a:pt x="846" y="3587"/>
                    <a:pt x="3426" y="10828"/>
                    <a:pt x="10513" y="11361"/>
                  </a:cubicBezTo>
                  <a:lnTo>
                    <a:pt x="10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8"/>
          <p:cNvSpPr/>
          <p:nvPr/>
        </p:nvSpPr>
        <p:spPr>
          <a:xfrm>
            <a:off x="6877381" y="1283089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8"/>
          <p:cNvSpPr/>
          <p:nvPr/>
        </p:nvSpPr>
        <p:spPr>
          <a:xfrm>
            <a:off x="554210" y="274412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8"/>
          <p:cNvSpPr/>
          <p:nvPr/>
        </p:nvSpPr>
        <p:spPr>
          <a:xfrm>
            <a:off x="3970344" y="74123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"/>
          <p:cNvSpPr/>
          <p:nvPr/>
        </p:nvSpPr>
        <p:spPr>
          <a:xfrm>
            <a:off x="6964359" y="4071013"/>
            <a:ext cx="324757" cy="375100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8"/>
          <p:cNvGrpSpPr/>
          <p:nvPr/>
        </p:nvGrpSpPr>
        <p:grpSpPr>
          <a:xfrm>
            <a:off x="1507425" y="3821396"/>
            <a:ext cx="281055" cy="346846"/>
            <a:chOff x="368125" y="2950571"/>
            <a:chExt cx="281055" cy="346846"/>
          </a:xfrm>
        </p:grpSpPr>
        <p:sp>
          <p:nvSpPr>
            <p:cNvPr id="950" name="Google Shape;950;p8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5061" y="678230"/>
            <a:ext cx="402369" cy="316376"/>
            <a:chOff x="1163250" y="1972063"/>
            <a:chExt cx="106800" cy="83975"/>
          </a:xfrm>
        </p:grpSpPr>
        <p:sp>
          <p:nvSpPr>
            <p:cNvPr id="953" name="Google Shape;953;p8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8"/>
          <p:cNvSpPr/>
          <p:nvPr/>
        </p:nvSpPr>
        <p:spPr>
          <a:xfrm>
            <a:off x="1381125" y="175545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8"/>
          <p:cNvSpPr/>
          <p:nvPr/>
        </p:nvSpPr>
        <p:spPr>
          <a:xfrm>
            <a:off x="7908975" y="274411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8"/>
          <p:cNvSpPr/>
          <p:nvPr/>
        </p:nvSpPr>
        <p:spPr>
          <a:xfrm>
            <a:off x="3970349" y="4288580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"/>
          <p:cNvSpPr txBox="1">
            <a:spLocks noGrp="1"/>
          </p:cNvSpPr>
          <p:nvPr>
            <p:ph type="title"/>
          </p:nvPr>
        </p:nvSpPr>
        <p:spPr>
          <a:xfrm>
            <a:off x="4277175" y="1717650"/>
            <a:ext cx="4090500" cy="7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7" name="Google Shape;967;p9"/>
          <p:cNvSpPr txBox="1">
            <a:spLocks noGrp="1"/>
          </p:cNvSpPr>
          <p:nvPr>
            <p:ph type="subTitle" idx="1"/>
          </p:nvPr>
        </p:nvSpPr>
        <p:spPr>
          <a:xfrm>
            <a:off x="4276925" y="2410550"/>
            <a:ext cx="40905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8" name="Google Shape;968;p9"/>
          <p:cNvGrpSpPr/>
          <p:nvPr/>
        </p:nvGrpSpPr>
        <p:grpSpPr>
          <a:xfrm>
            <a:off x="7426752" y="2472313"/>
            <a:ext cx="1754247" cy="2694579"/>
            <a:chOff x="7408962" y="2454523"/>
            <a:chExt cx="1754247" cy="2694579"/>
          </a:xfrm>
        </p:grpSpPr>
        <p:sp>
          <p:nvSpPr>
            <p:cNvPr id="969" name="Google Shape;969;p9"/>
            <p:cNvSpPr/>
            <p:nvPr/>
          </p:nvSpPr>
          <p:spPr>
            <a:xfrm>
              <a:off x="7408962" y="2719885"/>
              <a:ext cx="1754247" cy="2428900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7745077" y="245452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9"/>
          <p:cNvSpPr/>
          <p:nvPr/>
        </p:nvSpPr>
        <p:spPr>
          <a:xfrm flipH="1">
            <a:off x="8216637" y="-13325"/>
            <a:ext cx="952376" cy="853730"/>
          </a:xfrm>
          <a:custGeom>
            <a:avLst/>
            <a:gdLst/>
            <a:ahLst/>
            <a:cxnLst/>
            <a:rect l="l" t="t" r="r" b="b"/>
            <a:pathLst>
              <a:path w="10311" h="9243" extrusionOk="0">
                <a:moveTo>
                  <a:pt x="10310" y="0"/>
                </a:moveTo>
                <a:cubicBezTo>
                  <a:pt x="9517" y="2880"/>
                  <a:pt x="7048" y="8735"/>
                  <a:pt x="94" y="9243"/>
                </a:cubicBezTo>
                <a:lnTo>
                  <a:pt x="1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9"/>
          <p:cNvSpPr/>
          <p:nvPr/>
        </p:nvSpPr>
        <p:spPr>
          <a:xfrm>
            <a:off x="-14275" y="4084200"/>
            <a:ext cx="2071310" cy="1096778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9"/>
          <p:cNvGrpSpPr/>
          <p:nvPr/>
        </p:nvGrpSpPr>
        <p:grpSpPr>
          <a:xfrm>
            <a:off x="-6324" y="-6401"/>
            <a:ext cx="3386674" cy="1823447"/>
            <a:chOff x="0" y="-6412"/>
            <a:chExt cx="3634161" cy="1956698"/>
          </a:xfrm>
        </p:grpSpPr>
        <p:grpSp>
          <p:nvGrpSpPr>
            <p:cNvPr id="975" name="Google Shape;975;p9"/>
            <p:cNvGrpSpPr/>
            <p:nvPr/>
          </p:nvGrpSpPr>
          <p:grpSpPr>
            <a:xfrm rot="-7442972" flipH="1">
              <a:off x="760587" y="343653"/>
              <a:ext cx="952352" cy="1100480"/>
              <a:chOff x="341650" y="1947263"/>
              <a:chExt cx="334000" cy="385950"/>
            </a:xfrm>
          </p:grpSpPr>
          <p:sp>
            <p:nvSpPr>
              <p:cNvPr id="976" name="Google Shape;976;p9"/>
              <p:cNvSpPr/>
              <p:nvPr/>
            </p:nvSpPr>
            <p:spPr>
              <a:xfrm>
                <a:off x="462150" y="1947263"/>
                <a:ext cx="213500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7702" extrusionOk="0">
                    <a:moveTo>
                      <a:pt x="820" y="0"/>
                    </a:moveTo>
                    <a:cubicBezTo>
                      <a:pt x="547" y="0"/>
                      <a:pt x="274" y="14"/>
                      <a:pt x="1" y="43"/>
                    </a:cubicBezTo>
                    <a:lnTo>
                      <a:pt x="8540" y="7701"/>
                    </a:lnTo>
                    <a:cubicBezTo>
                      <a:pt x="8536" y="7238"/>
                      <a:pt x="8495" y="6779"/>
                      <a:pt x="8411" y="6322"/>
                    </a:cubicBezTo>
                    <a:lnTo>
                      <a:pt x="1386" y="20"/>
                    </a:lnTo>
                    <a:cubicBezTo>
                      <a:pt x="1198" y="7"/>
                      <a:pt x="1009" y="0"/>
                      <a:pt x="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527000" y="1952413"/>
                <a:ext cx="1376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4937" extrusionOk="0">
                    <a:moveTo>
                      <a:pt x="0" y="1"/>
                    </a:moveTo>
                    <a:lnTo>
                      <a:pt x="5505" y="4937"/>
                    </a:lnTo>
                    <a:cubicBezTo>
                      <a:pt x="5075" y="3719"/>
                      <a:pt x="4342" y="2629"/>
                      <a:pt x="3381" y="1768"/>
                    </a:cubicBezTo>
                    <a:cubicBezTo>
                      <a:pt x="2420" y="904"/>
                      <a:pt x="1257" y="2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385100" y="2125713"/>
                <a:ext cx="204100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7512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7306" y="7511"/>
                    </a:lnTo>
                    <a:cubicBezTo>
                      <a:pt x="7601" y="7366"/>
                      <a:pt x="7890" y="7199"/>
                      <a:pt x="8164" y="701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399725" y="2084738"/>
                <a:ext cx="220900" cy="206350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254" extrusionOk="0">
                    <a:moveTo>
                      <a:pt x="341" y="1"/>
                    </a:moveTo>
                    <a:lnTo>
                      <a:pt x="1" y="958"/>
                    </a:lnTo>
                    <a:lnTo>
                      <a:pt x="8131" y="8253"/>
                    </a:lnTo>
                    <a:cubicBezTo>
                      <a:pt x="8379" y="8057"/>
                      <a:pt x="8613" y="7845"/>
                      <a:pt x="8835" y="7617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414275" y="2043688"/>
                <a:ext cx="2314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762" extrusionOk="0">
                    <a:moveTo>
                      <a:pt x="344" y="0"/>
                    </a:moveTo>
                    <a:lnTo>
                      <a:pt x="0" y="958"/>
                    </a:lnTo>
                    <a:lnTo>
                      <a:pt x="8700" y="8761"/>
                    </a:lnTo>
                    <a:cubicBezTo>
                      <a:pt x="8899" y="8517"/>
                      <a:pt x="9086" y="8263"/>
                      <a:pt x="9256" y="7996"/>
                    </a:cubicBez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370575" y="2166688"/>
                <a:ext cx="1802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6480" extrusionOk="0">
                    <a:moveTo>
                      <a:pt x="341" y="1"/>
                    </a:moveTo>
                    <a:lnTo>
                      <a:pt x="0" y="962"/>
                    </a:lnTo>
                    <a:lnTo>
                      <a:pt x="6148" y="6479"/>
                    </a:lnTo>
                    <a:cubicBezTo>
                      <a:pt x="6508" y="6399"/>
                      <a:pt x="6865" y="6293"/>
                      <a:pt x="7208" y="6165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443425" y="1961663"/>
                <a:ext cx="231100" cy="22682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9073" extrusionOk="0">
                    <a:moveTo>
                      <a:pt x="342" y="0"/>
                    </a:moveTo>
                    <a:lnTo>
                      <a:pt x="1" y="958"/>
                    </a:lnTo>
                    <a:lnTo>
                      <a:pt x="9044" y="9073"/>
                    </a:lnTo>
                    <a:cubicBezTo>
                      <a:pt x="9138" y="8713"/>
                      <a:pt x="9202" y="8349"/>
                      <a:pt x="9244" y="7983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428900" y="2002638"/>
                <a:ext cx="235275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9044" extrusionOk="0">
                    <a:moveTo>
                      <a:pt x="341" y="0"/>
                    </a:moveTo>
                    <a:lnTo>
                      <a:pt x="0" y="961"/>
                    </a:lnTo>
                    <a:lnTo>
                      <a:pt x="9012" y="9044"/>
                    </a:lnTo>
                    <a:cubicBezTo>
                      <a:pt x="9163" y="8751"/>
                      <a:pt x="9294" y="8446"/>
                      <a:pt x="9410" y="8137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356025" y="2207738"/>
                <a:ext cx="147125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5885" h="5019" extrusionOk="0">
                    <a:moveTo>
                      <a:pt x="341" y="1"/>
                    </a:moveTo>
                    <a:lnTo>
                      <a:pt x="0" y="959"/>
                    </a:lnTo>
                    <a:lnTo>
                      <a:pt x="4500" y="4998"/>
                    </a:lnTo>
                    <a:cubicBezTo>
                      <a:pt x="4689" y="5011"/>
                      <a:pt x="4879" y="5018"/>
                      <a:pt x="5068" y="5018"/>
                    </a:cubicBezTo>
                    <a:cubicBezTo>
                      <a:pt x="5341" y="5018"/>
                      <a:pt x="5613" y="5004"/>
                      <a:pt x="5885" y="4976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341650" y="2248713"/>
                <a:ext cx="96675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173" extrusionOk="0">
                    <a:moveTo>
                      <a:pt x="331" y="1"/>
                    </a:moveTo>
                    <a:lnTo>
                      <a:pt x="0" y="926"/>
                    </a:lnTo>
                    <a:cubicBezTo>
                      <a:pt x="154" y="1094"/>
                      <a:pt x="315" y="1251"/>
                      <a:pt x="485" y="1405"/>
                    </a:cubicBezTo>
                    <a:cubicBezTo>
                      <a:pt x="1446" y="2270"/>
                      <a:pt x="2610" y="2877"/>
                      <a:pt x="3866" y="3173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6" name="Google Shape;986;p9"/>
            <p:cNvSpPr/>
            <p:nvPr/>
          </p:nvSpPr>
          <p:spPr>
            <a:xfrm rot="10800000" flipH="1">
              <a:off x="0" y="-6394"/>
              <a:ext cx="3634161" cy="1956680"/>
            </a:xfrm>
            <a:custGeom>
              <a:avLst/>
              <a:gdLst/>
              <a:ahLst/>
              <a:cxnLst/>
              <a:rect l="l" t="t" r="r" b="b"/>
              <a:pathLst>
                <a:path w="42073" h="22652" extrusionOk="0">
                  <a:moveTo>
                    <a:pt x="1" y="22651"/>
                  </a:moveTo>
                  <a:lnTo>
                    <a:pt x="1" y="1"/>
                  </a:lnTo>
                  <a:cubicBezTo>
                    <a:pt x="9607" y="1855"/>
                    <a:pt x="9218" y="22388"/>
                    <a:pt x="21244" y="19572"/>
                  </a:cubicBezTo>
                  <a:cubicBezTo>
                    <a:pt x="30657" y="17368"/>
                    <a:pt x="38469" y="20659"/>
                    <a:pt x="42072" y="226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 rot="10800000" flipH="1">
              <a:off x="0" y="-6412"/>
              <a:ext cx="2401437" cy="1401714"/>
            </a:xfrm>
            <a:custGeom>
              <a:avLst/>
              <a:gdLst/>
              <a:ahLst/>
              <a:cxnLst/>
              <a:rect l="l" t="t" r="r" b="b"/>
              <a:pathLst>
                <a:path w="33402" h="19496" extrusionOk="0">
                  <a:moveTo>
                    <a:pt x="1" y="19495"/>
                  </a:moveTo>
                  <a:lnTo>
                    <a:pt x="1" y="1"/>
                  </a:lnTo>
                  <a:cubicBezTo>
                    <a:pt x="2453" y="16275"/>
                    <a:pt x="13103" y="11972"/>
                    <a:pt x="24345" y="14623"/>
                  </a:cubicBezTo>
                  <a:cubicBezTo>
                    <a:pt x="28806" y="15677"/>
                    <a:pt x="31624" y="17522"/>
                    <a:pt x="33401" y="194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9"/>
          <p:cNvSpPr/>
          <p:nvPr/>
        </p:nvSpPr>
        <p:spPr>
          <a:xfrm flipH="1">
            <a:off x="410269" y="300261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9"/>
          <p:cNvSpPr/>
          <p:nvPr/>
        </p:nvSpPr>
        <p:spPr>
          <a:xfrm flipH="1">
            <a:off x="4351578" y="4305781"/>
            <a:ext cx="190482" cy="190398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9"/>
          <p:cNvSpPr/>
          <p:nvPr/>
        </p:nvSpPr>
        <p:spPr>
          <a:xfrm flipH="1">
            <a:off x="7008500" y="3762041"/>
            <a:ext cx="237951" cy="274804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9"/>
          <p:cNvSpPr/>
          <p:nvPr/>
        </p:nvSpPr>
        <p:spPr>
          <a:xfrm flipH="1">
            <a:off x="1389676" y="4603992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9"/>
          <p:cNvGrpSpPr/>
          <p:nvPr/>
        </p:nvGrpSpPr>
        <p:grpSpPr>
          <a:xfrm flipH="1">
            <a:off x="7246461" y="980721"/>
            <a:ext cx="281055" cy="346846"/>
            <a:chOff x="368125" y="2950571"/>
            <a:chExt cx="281055" cy="346846"/>
          </a:xfrm>
        </p:grpSpPr>
        <p:sp>
          <p:nvSpPr>
            <p:cNvPr id="993" name="Google Shape;993;p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9"/>
          <p:cNvGrpSpPr/>
          <p:nvPr/>
        </p:nvGrpSpPr>
        <p:grpSpPr>
          <a:xfrm flipH="1">
            <a:off x="5689899" y="4114280"/>
            <a:ext cx="402369" cy="316376"/>
            <a:chOff x="1163250" y="1972063"/>
            <a:chExt cx="106800" cy="83975"/>
          </a:xfrm>
        </p:grpSpPr>
        <p:sp>
          <p:nvSpPr>
            <p:cNvPr id="996" name="Google Shape;996;p9"/>
            <p:cNvSpPr/>
            <p:nvPr/>
          </p:nvSpPr>
          <p:spPr>
            <a:xfrm>
              <a:off x="1251000" y="2007013"/>
              <a:ext cx="16725" cy="14325"/>
            </a:xfrm>
            <a:custGeom>
              <a:avLst/>
              <a:gdLst/>
              <a:ahLst/>
              <a:cxnLst/>
              <a:rect l="l" t="t" r="r" b="b"/>
              <a:pathLst>
                <a:path w="669" h="573" extrusionOk="0">
                  <a:moveTo>
                    <a:pt x="380" y="1"/>
                  </a:moveTo>
                  <a:cubicBezTo>
                    <a:pt x="310" y="1"/>
                    <a:pt x="238" y="27"/>
                    <a:pt x="180" y="84"/>
                  </a:cubicBezTo>
                  <a:cubicBezTo>
                    <a:pt x="0" y="264"/>
                    <a:pt x="129" y="572"/>
                    <a:pt x="383" y="572"/>
                  </a:cubicBezTo>
                  <a:cubicBezTo>
                    <a:pt x="540" y="572"/>
                    <a:pt x="665" y="444"/>
                    <a:pt x="669" y="286"/>
                  </a:cubicBezTo>
                  <a:cubicBezTo>
                    <a:pt x="669" y="114"/>
                    <a:pt x="527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1253400" y="2041788"/>
              <a:ext cx="16650" cy="14250"/>
            </a:xfrm>
            <a:custGeom>
              <a:avLst/>
              <a:gdLst/>
              <a:ahLst/>
              <a:cxnLst/>
              <a:rect l="l" t="t" r="r" b="b"/>
              <a:pathLst>
                <a:path w="666" h="570" extrusionOk="0">
                  <a:moveTo>
                    <a:pt x="287" y="1"/>
                  </a:moveTo>
                  <a:cubicBezTo>
                    <a:pt x="129" y="1"/>
                    <a:pt x="1" y="126"/>
                    <a:pt x="1" y="283"/>
                  </a:cubicBezTo>
                  <a:cubicBezTo>
                    <a:pt x="1" y="455"/>
                    <a:pt x="142" y="570"/>
                    <a:pt x="288" y="570"/>
                  </a:cubicBezTo>
                  <a:cubicBezTo>
                    <a:pt x="358" y="570"/>
                    <a:pt x="429" y="544"/>
                    <a:pt x="486" y="486"/>
                  </a:cubicBezTo>
                  <a:cubicBezTo>
                    <a:pt x="666" y="306"/>
                    <a:pt x="540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1253400" y="1972363"/>
              <a:ext cx="14325" cy="14425"/>
            </a:xfrm>
            <a:custGeom>
              <a:avLst/>
              <a:gdLst/>
              <a:ahLst/>
              <a:cxnLst/>
              <a:rect l="l" t="t" r="r" b="b"/>
              <a:pathLst>
                <a:path w="573" h="577" extrusionOk="0">
                  <a:moveTo>
                    <a:pt x="287" y="1"/>
                  </a:moveTo>
                  <a:cubicBezTo>
                    <a:pt x="129" y="1"/>
                    <a:pt x="1" y="126"/>
                    <a:pt x="1" y="284"/>
                  </a:cubicBezTo>
                  <a:lnTo>
                    <a:pt x="1" y="287"/>
                  </a:lnTo>
                  <a:lnTo>
                    <a:pt x="1" y="290"/>
                  </a:lnTo>
                  <a:cubicBezTo>
                    <a:pt x="1" y="448"/>
                    <a:pt x="129" y="576"/>
                    <a:pt x="287" y="576"/>
                  </a:cubicBezTo>
                  <a:cubicBezTo>
                    <a:pt x="444" y="576"/>
                    <a:pt x="573" y="448"/>
                    <a:pt x="573" y="290"/>
                  </a:cubicBezTo>
                  <a:lnTo>
                    <a:pt x="573" y="287"/>
                  </a:lnTo>
                  <a:lnTo>
                    <a:pt x="573" y="284"/>
                  </a:lnTo>
                  <a:cubicBezTo>
                    <a:pt x="569" y="126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1206075" y="2007013"/>
              <a:ext cx="16650" cy="14325"/>
            </a:xfrm>
            <a:custGeom>
              <a:avLst/>
              <a:gdLst/>
              <a:ahLst/>
              <a:cxnLst/>
              <a:rect l="l" t="t" r="r" b="b"/>
              <a:pathLst>
                <a:path w="666" h="573" extrusionOk="0">
                  <a:moveTo>
                    <a:pt x="379" y="1"/>
                  </a:moveTo>
                  <a:cubicBezTo>
                    <a:pt x="310" y="1"/>
                    <a:pt x="239" y="27"/>
                    <a:pt x="181" y="84"/>
                  </a:cubicBezTo>
                  <a:cubicBezTo>
                    <a:pt x="1" y="264"/>
                    <a:pt x="126" y="572"/>
                    <a:pt x="380" y="572"/>
                  </a:cubicBezTo>
                  <a:cubicBezTo>
                    <a:pt x="537" y="572"/>
                    <a:pt x="666" y="444"/>
                    <a:pt x="666" y="286"/>
                  </a:cubicBezTo>
                  <a:cubicBezTo>
                    <a:pt x="666" y="114"/>
                    <a:pt x="526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1206075" y="2041738"/>
              <a:ext cx="16650" cy="14300"/>
            </a:xfrm>
            <a:custGeom>
              <a:avLst/>
              <a:gdLst/>
              <a:ahLst/>
              <a:cxnLst/>
              <a:rect l="l" t="t" r="r" b="b"/>
              <a:pathLst>
                <a:path w="666" h="572" extrusionOk="0">
                  <a:moveTo>
                    <a:pt x="378" y="0"/>
                  </a:moveTo>
                  <a:cubicBezTo>
                    <a:pt x="308" y="0"/>
                    <a:pt x="238" y="26"/>
                    <a:pt x="181" y="83"/>
                  </a:cubicBezTo>
                  <a:cubicBezTo>
                    <a:pt x="1" y="263"/>
                    <a:pt x="126" y="571"/>
                    <a:pt x="380" y="571"/>
                  </a:cubicBezTo>
                  <a:cubicBezTo>
                    <a:pt x="537" y="571"/>
                    <a:pt x="666" y="443"/>
                    <a:pt x="666" y="285"/>
                  </a:cubicBezTo>
                  <a:cubicBezTo>
                    <a:pt x="666" y="113"/>
                    <a:pt x="524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1163250" y="2007063"/>
              <a:ext cx="14500" cy="14275"/>
            </a:xfrm>
            <a:custGeom>
              <a:avLst/>
              <a:gdLst/>
              <a:ahLst/>
              <a:cxnLst/>
              <a:rect l="l" t="t" r="r" b="b"/>
              <a:pathLst>
                <a:path w="580" h="571" extrusionOk="0">
                  <a:moveTo>
                    <a:pt x="285" y="1"/>
                  </a:moveTo>
                  <a:cubicBezTo>
                    <a:pt x="129" y="1"/>
                    <a:pt x="1" y="127"/>
                    <a:pt x="1" y="284"/>
                  </a:cubicBezTo>
                  <a:cubicBezTo>
                    <a:pt x="1" y="441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70"/>
                  </a:cubicBezTo>
                  <a:cubicBezTo>
                    <a:pt x="454" y="570"/>
                    <a:pt x="579" y="442"/>
                    <a:pt x="579" y="284"/>
                  </a:cubicBezTo>
                  <a:cubicBezTo>
                    <a:pt x="579" y="127"/>
                    <a:pt x="454" y="1"/>
                    <a:pt x="296" y="1"/>
                  </a:cubicBezTo>
                  <a:cubicBezTo>
                    <a:pt x="293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1163250" y="2041788"/>
              <a:ext cx="14500" cy="14250"/>
            </a:xfrm>
            <a:custGeom>
              <a:avLst/>
              <a:gdLst/>
              <a:ahLst/>
              <a:cxnLst/>
              <a:rect l="l" t="t" r="r" b="b"/>
              <a:pathLst>
                <a:path w="580" h="570" extrusionOk="0">
                  <a:moveTo>
                    <a:pt x="285" y="0"/>
                  </a:moveTo>
                  <a:cubicBezTo>
                    <a:pt x="129" y="0"/>
                    <a:pt x="1" y="127"/>
                    <a:pt x="1" y="283"/>
                  </a:cubicBezTo>
                  <a:cubicBezTo>
                    <a:pt x="1" y="440"/>
                    <a:pt x="129" y="570"/>
                    <a:pt x="285" y="570"/>
                  </a:cubicBezTo>
                  <a:cubicBezTo>
                    <a:pt x="289" y="570"/>
                    <a:pt x="293" y="570"/>
                    <a:pt x="296" y="569"/>
                  </a:cubicBezTo>
                  <a:cubicBezTo>
                    <a:pt x="454" y="569"/>
                    <a:pt x="579" y="441"/>
                    <a:pt x="579" y="283"/>
                  </a:cubicBezTo>
                  <a:cubicBezTo>
                    <a:pt x="579" y="126"/>
                    <a:pt x="454" y="1"/>
                    <a:pt x="296" y="1"/>
                  </a:cubicBezTo>
                  <a:cubicBezTo>
                    <a:pt x="293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1208325" y="1972063"/>
              <a:ext cx="14575" cy="14950"/>
            </a:xfrm>
            <a:custGeom>
              <a:avLst/>
              <a:gdLst/>
              <a:ahLst/>
              <a:cxnLst/>
              <a:rect l="l" t="t" r="r" b="b"/>
              <a:pathLst>
                <a:path w="583" h="598" extrusionOk="0">
                  <a:moveTo>
                    <a:pt x="290" y="0"/>
                  </a:moveTo>
                  <a:cubicBezTo>
                    <a:pt x="129" y="0"/>
                    <a:pt x="1" y="135"/>
                    <a:pt x="7" y="296"/>
                  </a:cubicBezTo>
                  <a:lnTo>
                    <a:pt x="7" y="302"/>
                  </a:lnTo>
                  <a:cubicBezTo>
                    <a:pt x="1" y="463"/>
                    <a:pt x="129" y="598"/>
                    <a:pt x="290" y="598"/>
                  </a:cubicBezTo>
                  <a:cubicBezTo>
                    <a:pt x="454" y="598"/>
                    <a:pt x="582" y="463"/>
                    <a:pt x="576" y="302"/>
                  </a:cubicBezTo>
                  <a:lnTo>
                    <a:pt x="576" y="299"/>
                  </a:lnTo>
                  <a:lnTo>
                    <a:pt x="576" y="296"/>
                  </a:lnTo>
                  <a:cubicBezTo>
                    <a:pt x="582" y="135"/>
                    <a:pt x="454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1163500" y="1972363"/>
              <a:ext cx="14250" cy="14425"/>
            </a:xfrm>
            <a:custGeom>
              <a:avLst/>
              <a:gdLst/>
              <a:ahLst/>
              <a:cxnLst/>
              <a:rect l="l" t="t" r="r" b="b"/>
              <a:pathLst>
                <a:path w="570" h="577" extrusionOk="0">
                  <a:moveTo>
                    <a:pt x="286" y="1"/>
                  </a:moveTo>
                  <a:cubicBezTo>
                    <a:pt x="129" y="1"/>
                    <a:pt x="0" y="126"/>
                    <a:pt x="0" y="284"/>
                  </a:cubicBezTo>
                  <a:lnTo>
                    <a:pt x="0" y="287"/>
                  </a:lnTo>
                  <a:lnTo>
                    <a:pt x="0" y="290"/>
                  </a:lnTo>
                  <a:cubicBezTo>
                    <a:pt x="0" y="448"/>
                    <a:pt x="129" y="576"/>
                    <a:pt x="286" y="576"/>
                  </a:cubicBezTo>
                  <a:cubicBezTo>
                    <a:pt x="444" y="576"/>
                    <a:pt x="569" y="448"/>
                    <a:pt x="569" y="290"/>
                  </a:cubicBezTo>
                  <a:lnTo>
                    <a:pt x="569" y="287"/>
                  </a:lnTo>
                  <a:lnTo>
                    <a:pt x="569" y="284"/>
                  </a:lnTo>
                  <a:cubicBezTo>
                    <a:pt x="569" y="126"/>
                    <a:pt x="444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9"/>
          <p:cNvSpPr/>
          <p:nvPr/>
        </p:nvSpPr>
        <p:spPr>
          <a:xfrm flipH="1">
            <a:off x="5006997" y="727776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9"/>
          <p:cNvSpPr/>
          <p:nvPr/>
        </p:nvSpPr>
        <p:spPr>
          <a:xfrm flipH="1">
            <a:off x="2449981" y="628951"/>
            <a:ext cx="351373" cy="351770"/>
          </a:xfrm>
          <a:custGeom>
            <a:avLst/>
            <a:gdLst/>
            <a:ahLst/>
            <a:cxnLst/>
            <a:rect l="l" t="t" r="r" b="b"/>
            <a:pathLst>
              <a:path w="2701" h="2704" fill="none" extrusionOk="0">
                <a:moveTo>
                  <a:pt x="2035" y="2665"/>
                </a:moveTo>
                <a:lnTo>
                  <a:pt x="2700" y="1958"/>
                </a:lnTo>
                <a:lnTo>
                  <a:pt x="2035" y="1331"/>
                </a:lnTo>
                <a:lnTo>
                  <a:pt x="2662" y="666"/>
                </a:lnTo>
                <a:lnTo>
                  <a:pt x="1955" y="0"/>
                </a:lnTo>
                <a:lnTo>
                  <a:pt x="1328" y="669"/>
                </a:lnTo>
                <a:lnTo>
                  <a:pt x="663" y="42"/>
                </a:lnTo>
                <a:lnTo>
                  <a:pt x="1" y="749"/>
                </a:lnTo>
                <a:lnTo>
                  <a:pt x="666" y="1373"/>
                </a:lnTo>
                <a:lnTo>
                  <a:pt x="39" y="2038"/>
                </a:lnTo>
                <a:lnTo>
                  <a:pt x="746" y="2703"/>
                </a:lnTo>
                <a:lnTo>
                  <a:pt x="1370" y="2038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"/>
          <p:cNvSpPr/>
          <p:nvPr/>
        </p:nvSpPr>
        <p:spPr>
          <a:xfrm>
            <a:off x="-10" y="3551751"/>
            <a:ext cx="2750822" cy="1605593"/>
          </a:xfrm>
          <a:custGeom>
            <a:avLst/>
            <a:gdLst/>
            <a:ahLst/>
            <a:cxnLst/>
            <a:rect l="l" t="t" r="r" b="b"/>
            <a:pathLst>
              <a:path w="33402" h="19496" extrusionOk="0">
                <a:moveTo>
                  <a:pt x="1" y="19495"/>
                </a:moveTo>
                <a:lnTo>
                  <a:pt x="1" y="1"/>
                </a:lnTo>
                <a:cubicBezTo>
                  <a:pt x="2453" y="16275"/>
                  <a:pt x="13103" y="11972"/>
                  <a:pt x="24345" y="14623"/>
                </a:cubicBezTo>
                <a:cubicBezTo>
                  <a:pt x="28806" y="15677"/>
                  <a:pt x="31624" y="17522"/>
                  <a:pt x="33401" y="19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10"/>
          <p:cNvGrpSpPr/>
          <p:nvPr/>
        </p:nvGrpSpPr>
        <p:grpSpPr>
          <a:xfrm>
            <a:off x="7055939" y="2224271"/>
            <a:ext cx="2125048" cy="2942622"/>
            <a:chOff x="7038150" y="2206481"/>
            <a:chExt cx="2125048" cy="2942622"/>
          </a:xfrm>
        </p:grpSpPr>
        <p:sp>
          <p:nvSpPr>
            <p:cNvPr id="1010" name="Google Shape;1010;p10"/>
            <p:cNvSpPr/>
            <p:nvPr/>
          </p:nvSpPr>
          <p:spPr>
            <a:xfrm>
              <a:off x="7038150" y="2206481"/>
              <a:ext cx="2125048" cy="2942326"/>
            </a:xfrm>
            <a:custGeom>
              <a:avLst/>
              <a:gdLst/>
              <a:ahLst/>
              <a:cxnLst/>
              <a:rect l="l" t="t" r="r" b="b"/>
              <a:pathLst>
                <a:path w="30670" h="42467" extrusionOk="0">
                  <a:moveTo>
                    <a:pt x="30492" y="42467"/>
                  </a:moveTo>
                  <a:lnTo>
                    <a:pt x="0" y="42467"/>
                  </a:lnTo>
                  <a:cubicBezTo>
                    <a:pt x="482" y="38922"/>
                    <a:pt x="3047" y="32119"/>
                    <a:pt x="15012" y="27587"/>
                  </a:cubicBezTo>
                  <a:cubicBezTo>
                    <a:pt x="30669" y="21658"/>
                    <a:pt x="19945" y="6541"/>
                    <a:pt x="30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7745077" y="2454523"/>
              <a:ext cx="1405843" cy="2694286"/>
            </a:xfrm>
            <a:custGeom>
              <a:avLst/>
              <a:gdLst/>
              <a:ahLst/>
              <a:cxnLst/>
              <a:rect l="l" t="t" r="r" b="b"/>
              <a:pathLst>
                <a:path w="20290" h="38887" extrusionOk="0">
                  <a:moveTo>
                    <a:pt x="20289" y="38887"/>
                  </a:moveTo>
                  <a:lnTo>
                    <a:pt x="1" y="38887"/>
                  </a:lnTo>
                  <a:cubicBezTo>
                    <a:pt x="11272" y="34905"/>
                    <a:pt x="8897" y="23307"/>
                    <a:pt x="12461" y="11651"/>
                  </a:cubicBezTo>
                  <a:cubicBezTo>
                    <a:pt x="14411" y="5278"/>
                    <a:pt x="17413" y="1839"/>
                    <a:pt x="20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8418263" y="4184447"/>
              <a:ext cx="732646" cy="964655"/>
            </a:xfrm>
            <a:custGeom>
              <a:avLst/>
              <a:gdLst/>
              <a:ahLst/>
              <a:cxnLst/>
              <a:rect l="l" t="t" r="r" b="b"/>
              <a:pathLst>
                <a:path w="10574" h="13923" extrusionOk="0">
                  <a:moveTo>
                    <a:pt x="0" y="13922"/>
                  </a:moveTo>
                  <a:cubicBezTo>
                    <a:pt x="848" y="9545"/>
                    <a:pt x="3436" y="666"/>
                    <a:pt x="10573" y="0"/>
                  </a:cubicBezTo>
                  <a:lnTo>
                    <a:pt x="10573" y="13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10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050" y="445025"/>
            <a:ext cx="791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6050" y="1152475"/>
            <a:ext cx="791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" name="Google Shape;5099;p38"/>
          <p:cNvPicPr preferRelativeResize="0"/>
          <p:nvPr/>
        </p:nvPicPr>
        <p:blipFill rotWithShape="1">
          <a:blip r:embed="rId3">
            <a:alphaModFix/>
          </a:blip>
          <a:srcRect l="-540" t="43317" r="539" b="24004"/>
          <a:stretch/>
        </p:blipFill>
        <p:spPr>
          <a:xfrm>
            <a:off x="1018263" y="2474225"/>
            <a:ext cx="7107474" cy="2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0" name="Google Shape;5100;p38"/>
          <p:cNvSpPr/>
          <p:nvPr/>
        </p:nvSpPr>
        <p:spPr>
          <a:xfrm>
            <a:off x="-14275" y="4074940"/>
            <a:ext cx="2036515" cy="1078407"/>
          </a:xfrm>
          <a:custGeom>
            <a:avLst/>
            <a:gdLst/>
            <a:ahLst/>
            <a:cxnLst/>
            <a:rect l="l" t="t" r="r" b="b"/>
            <a:pathLst>
              <a:path w="40343" h="21362" extrusionOk="0">
                <a:moveTo>
                  <a:pt x="0" y="21362"/>
                </a:moveTo>
                <a:lnTo>
                  <a:pt x="0" y="0"/>
                </a:lnTo>
                <a:cubicBezTo>
                  <a:pt x="4133" y="11868"/>
                  <a:pt x="16162" y="9368"/>
                  <a:pt x="28255" y="13122"/>
                </a:cubicBezTo>
                <a:cubicBezTo>
                  <a:pt x="34869" y="15175"/>
                  <a:pt x="38436" y="18338"/>
                  <a:pt x="40342" y="213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38"/>
          <p:cNvSpPr txBox="1">
            <a:spLocks noGrp="1"/>
          </p:cNvSpPr>
          <p:nvPr>
            <p:ph type="ctrTitle"/>
          </p:nvPr>
        </p:nvSpPr>
        <p:spPr>
          <a:xfrm>
            <a:off x="1131280" y="684283"/>
            <a:ext cx="6947700" cy="13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bg1">
                    <a:lumMod val="25000"/>
                  </a:schemeClr>
                </a:solidFill>
              </a:rPr>
              <a:t>CREATION DU SITE WEB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bg2"/>
                </a:solidFill>
              </a:rPr>
              <a:t>TROC'ENCHERE</a:t>
            </a:r>
            <a:r>
              <a:rPr lang="en">
                <a:solidFill>
                  <a:schemeClr val="dk1"/>
                </a:solidFill>
              </a:rPr>
              <a:t> </a:t>
            </a:r>
            <a:endParaRPr lang="fr-FR">
              <a:solidFill>
                <a:schemeClr val="dk1"/>
              </a:solidFill>
            </a:endParaRPr>
          </a:p>
        </p:txBody>
      </p:sp>
      <p:sp>
        <p:nvSpPr>
          <p:cNvPr id="5102" name="Google Shape;5102;p38"/>
          <p:cNvSpPr txBox="1">
            <a:spLocks noGrp="1"/>
          </p:cNvSpPr>
          <p:nvPr>
            <p:ph type="subTitle" idx="1"/>
          </p:nvPr>
        </p:nvSpPr>
        <p:spPr>
          <a:xfrm>
            <a:off x="3094324" y="1912957"/>
            <a:ext cx="3587400" cy="25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/>
            <a:r>
              <a:rPr lang="en"/>
              <a:t>Par Alexeïs, Mathis, Evan</a:t>
            </a:r>
            <a:endParaRPr lang="fr-FR"/>
          </a:p>
        </p:txBody>
      </p:sp>
      <p:sp>
        <p:nvSpPr>
          <p:cNvPr id="5103" name="Google Shape;5103;p38"/>
          <p:cNvSpPr/>
          <p:nvPr/>
        </p:nvSpPr>
        <p:spPr>
          <a:xfrm>
            <a:off x="1098156" y="4284464"/>
            <a:ext cx="198691" cy="19869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4" name="Google Shape;5104;p38"/>
          <p:cNvGrpSpPr/>
          <p:nvPr/>
        </p:nvGrpSpPr>
        <p:grpSpPr>
          <a:xfrm>
            <a:off x="6928153" y="2793741"/>
            <a:ext cx="2245086" cy="2378160"/>
            <a:chOff x="6928153" y="2793741"/>
            <a:chExt cx="2245086" cy="2378160"/>
          </a:xfrm>
        </p:grpSpPr>
        <p:grpSp>
          <p:nvGrpSpPr>
            <p:cNvPr id="5105" name="Google Shape;5105;p38"/>
            <p:cNvGrpSpPr/>
            <p:nvPr/>
          </p:nvGrpSpPr>
          <p:grpSpPr>
            <a:xfrm>
              <a:off x="7123441" y="2793741"/>
              <a:ext cx="2036531" cy="2155481"/>
              <a:chOff x="3844200" y="3565550"/>
              <a:chExt cx="524325" cy="554950"/>
            </a:xfrm>
          </p:grpSpPr>
          <p:sp>
            <p:nvSpPr>
              <p:cNvPr id="5106" name="Google Shape;5106;p38"/>
              <p:cNvSpPr/>
              <p:nvPr/>
            </p:nvSpPr>
            <p:spPr>
              <a:xfrm>
                <a:off x="3937150" y="41058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9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2"/>
                    </a:cubicBezTo>
                    <a:cubicBezTo>
                      <a:pt x="302" y="483"/>
                      <a:pt x="312" y="483"/>
                      <a:pt x="320" y="483"/>
                    </a:cubicBezTo>
                    <a:cubicBezTo>
                      <a:pt x="520" y="483"/>
                      <a:pt x="638" y="250"/>
                      <a:pt x="509" y="93"/>
                    </a:cubicBezTo>
                    <a:cubicBezTo>
                      <a:pt x="461" y="32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8"/>
              <p:cNvSpPr/>
              <p:nvPr/>
            </p:nvSpPr>
            <p:spPr>
              <a:xfrm>
                <a:off x="3923900" y="408937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5" y="0"/>
                    </a:moveTo>
                    <a:cubicBezTo>
                      <a:pt x="254" y="0"/>
                      <a:pt x="202" y="17"/>
                      <a:pt x="158" y="51"/>
                    </a:cubicBezTo>
                    <a:cubicBezTo>
                      <a:pt x="0" y="183"/>
                      <a:pt x="74" y="440"/>
                      <a:pt x="280" y="463"/>
                    </a:cubicBezTo>
                    <a:cubicBezTo>
                      <a:pt x="289" y="464"/>
                      <a:pt x="298" y="464"/>
                      <a:pt x="307" y="464"/>
                    </a:cubicBezTo>
                    <a:cubicBezTo>
                      <a:pt x="497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8"/>
              <p:cNvSpPr/>
              <p:nvPr/>
            </p:nvSpPr>
            <p:spPr>
              <a:xfrm>
                <a:off x="3910575" y="4072850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7" y="0"/>
                    </a:moveTo>
                    <a:cubicBezTo>
                      <a:pt x="247" y="0"/>
                      <a:pt x="196" y="17"/>
                      <a:pt x="154" y="50"/>
                    </a:cubicBezTo>
                    <a:cubicBezTo>
                      <a:pt x="0" y="176"/>
                      <a:pt x="74" y="423"/>
                      <a:pt x="273" y="445"/>
                    </a:cubicBezTo>
                    <a:cubicBezTo>
                      <a:pt x="281" y="446"/>
                      <a:pt x="289" y="447"/>
                      <a:pt x="296" y="447"/>
                    </a:cubicBezTo>
                    <a:cubicBezTo>
                      <a:pt x="479" y="447"/>
                      <a:pt x="590" y="230"/>
                      <a:pt x="469" y="82"/>
                    </a:cubicBezTo>
                    <a:cubicBezTo>
                      <a:pt x="426" y="28"/>
                      <a:pt x="362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8"/>
              <p:cNvSpPr/>
              <p:nvPr/>
            </p:nvSpPr>
            <p:spPr>
              <a:xfrm>
                <a:off x="3897300" y="405627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70"/>
                      <a:pt x="71" y="408"/>
                      <a:pt x="261" y="427"/>
                    </a:cubicBezTo>
                    <a:cubicBezTo>
                      <a:pt x="269" y="428"/>
                      <a:pt x="277" y="428"/>
                      <a:pt x="284" y="428"/>
                    </a:cubicBezTo>
                    <a:cubicBezTo>
                      <a:pt x="460" y="428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8"/>
              <p:cNvSpPr/>
              <p:nvPr/>
            </p:nvSpPr>
            <p:spPr>
              <a:xfrm>
                <a:off x="3884050" y="403977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8"/>
              <p:cNvSpPr/>
              <p:nvPr/>
            </p:nvSpPr>
            <p:spPr>
              <a:xfrm>
                <a:off x="3870800" y="402320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7" y="0"/>
                    </a:moveTo>
                    <a:cubicBezTo>
                      <a:pt x="214" y="0"/>
                      <a:pt x="171" y="15"/>
                      <a:pt x="135" y="44"/>
                    </a:cubicBezTo>
                    <a:cubicBezTo>
                      <a:pt x="0" y="153"/>
                      <a:pt x="64" y="371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8"/>
              <p:cNvSpPr/>
              <p:nvPr/>
            </p:nvSpPr>
            <p:spPr>
              <a:xfrm>
                <a:off x="3857450" y="400670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2" y="42"/>
                    </a:cubicBezTo>
                    <a:cubicBezTo>
                      <a:pt x="1" y="144"/>
                      <a:pt x="65" y="353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8"/>
              <p:cNvSpPr/>
              <p:nvPr/>
            </p:nvSpPr>
            <p:spPr>
              <a:xfrm>
                <a:off x="3844200" y="3990175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5" y="1"/>
                    </a:moveTo>
                    <a:cubicBezTo>
                      <a:pt x="196" y="1"/>
                      <a:pt x="156" y="14"/>
                      <a:pt x="123" y="41"/>
                    </a:cubicBezTo>
                    <a:cubicBezTo>
                      <a:pt x="0" y="137"/>
                      <a:pt x="58" y="336"/>
                      <a:pt x="216" y="352"/>
                    </a:cubicBezTo>
                    <a:cubicBezTo>
                      <a:pt x="222" y="353"/>
                      <a:pt x="229" y="353"/>
                      <a:pt x="235" y="353"/>
                    </a:cubicBezTo>
                    <a:cubicBezTo>
                      <a:pt x="381" y="353"/>
                      <a:pt x="465" y="183"/>
                      <a:pt x="370" y="66"/>
                    </a:cubicBezTo>
                    <a:cubicBezTo>
                      <a:pt x="336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8"/>
              <p:cNvSpPr/>
              <p:nvPr/>
            </p:nvSpPr>
            <p:spPr>
              <a:xfrm>
                <a:off x="3968325" y="4107900"/>
                <a:ext cx="165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4" extrusionOk="0">
                    <a:moveTo>
                      <a:pt x="330" y="0"/>
                    </a:moveTo>
                    <a:cubicBezTo>
                      <a:pt x="275" y="0"/>
                      <a:pt x="220" y="18"/>
                      <a:pt x="174" y="56"/>
                    </a:cubicBezTo>
                    <a:cubicBezTo>
                      <a:pt x="1" y="197"/>
                      <a:pt x="84" y="480"/>
                      <a:pt x="306" y="503"/>
                    </a:cubicBezTo>
                    <a:cubicBezTo>
                      <a:pt x="315" y="503"/>
                      <a:pt x="324" y="504"/>
                      <a:pt x="333" y="504"/>
                    </a:cubicBezTo>
                    <a:cubicBezTo>
                      <a:pt x="539" y="504"/>
                      <a:pt x="660" y="261"/>
                      <a:pt x="528" y="94"/>
                    </a:cubicBezTo>
                    <a:cubicBezTo>
                      <a:pt x="477" y="32"/>
                      <a:pt x="403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8"/>
              <p:cNvSpPr/>
              <p:nvPr/>
            </p:nvSpPr>
            <p:spPr>
              <a:xfrm>
                <a:off x="3955075" y="409140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4" y="0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6" y="483"/>
                      <a:pt x="634" y="249"/>
                      <a:pt x="505" y="89"/>
                    </a:cubicBezTo>
                    <a:cubicBezTo>
                      <a:pt x="457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8"/>
              <p:cNvSpPr/>
              <p:nvPr/>
            </p:nvSpPr>
            <p:spPr>
              <a:xfrm>
                <a:off x="3941725" y="4074825"/>
                <a:ext cx="154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8" extrusionOk="0">
                    <a:moveTo>
                      <a:pt x="309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3" y="467"/>
                      <a:pt x="302" y="468"/>
                      <a:pt x="310" y="468"/>
                    </a:cubicBezTo>
                    <a:cubicBezTo>
                      <a:pt x="501" y="468"/>
                      <a:pt x="615" y="241"/>
                      <a:pt x="489" y="87"/>
                    </a:cubicBezTo>
                    <a:cubicBezTo>
                      <a:pt x="444" y="31"/>
                      <a:pt x="377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8"/>
              <p:cNvSpPr/>
              <p:nvPr/>
            </p:nvSpPr>
            <p:spPr>
              <a:xfrm>
                <a:off x="3928475" y="4058325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8"/>
              <p:cNvSpPr/>
              <p:nvPr/>
            </p:nvSpPr>
            <p:spPr>
              <a:xfrm>
                <a:off x="3915225" y="404180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0" y="167"/>
                      <a:pt x="71" y="405"/>
                      <a:pt x="261" y="428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8"/>
              <p:cNvSpPr/>
              <p:nvPr/>
            </p:nvSpPr>
            <p:spPr>
              <a:xfrm>
                <a:off x="3901975" y="4025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6" y="410"/>
                      <a:pt x="263" y="411"/>
                      <a:pt x="271" y="411"/>
                    </a:cubicBezTo>
                    <a:cubicBezTo>
                      <a:pt x="440" y="411"/>
                      <a:pt x="538" y="214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8"/>
              <p:cNvSpPr/>
              <p:nvPr/>
            </p:nvSpPr>
            <p:spPr>
              <a:xfrm>
                <a:off x="3888625" y="4008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8"/>
              <p:cNvSpPr/>
              <p:nvPr/>
            </p:nvSpPr>
            <p:spPr>
              <a:xfrm>
                <a:off x="3875375" y="3992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8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0" y="373"/>
                      <a:pt x="491" y="193"/>
                      <a:pt x="392" y="70"/>
                    </a:cubicBezTo>
                    <a:cubicBezTo>
                      <a:pt x="356" y="25"/>
                      <a:pt x="302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8"/>
              <p:cNvSpPr/>
              <p:nvPr/>
            </p:nvSpPr>
            <p:spPr>
              <a:xfrm>
                <a:off x="3862125" y="3975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3"/>
                      <a:pt x="122" y="39"/>
                    </a:cubicBezTo>
                    <a:cubicBezTo>
                      <a:pt x="0" y="139"/>
                      <a:pt x="58" y="335"/>
                      <a:pt x="215" y="354"/>
                    </a:cubicBezTo>
                    <a:cubicBezTo>
                      <a:pt x="222" y="355"/>
                      <a:pt x="228" y="355"/>
                      <a:pt x="235" y="355"/>
                    </a:cubicBezTo>
                    <a:cubicBezTo>
                      <a:pt x="381" y="355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8"/>
              <p:cNvSpPr/>
              <p:nvPr/>
            </p:nvSpPr>
            <p:spPr>
              <a:xfrm>
                <a:off x="3848850" y="395915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3" y="0"/>
                    </a:moveTo>
                    <a:cubicBezTo>
                      <a:pt x="185" y="0"/>
                      <a:pt x="148" y="13"/>
                      <a:pt x="117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0"/>
                    </a:cubicBezTo>
                    <a:cubicBezTo>
                      <a:pt x="319" y="21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8"/>
              <p:cNvSpPr/>
              <p:nvPr/>
            </p:nvSpPr>
            <p:spPr>
              <a:xfrm>
                <a:off x="3986250" y="4093425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1" y="477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57"/>
                      <a:pt x="527" y="92"/>
                    </a:cubicBezTo>
                    <a:cubicBezTo>
                      <a:pt x="476" y="32"/>
                      <a:pt x="404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8"/>
              <p:cNvSpPr/>
              <p:nvPr/>
            </p:nvSpPr>
            <p:spPr>
              <a:xfrm>
                <a:off x="3973000" y="4076850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92"/>
                      <a:pt x="80" y="459"/>
                      <a:pt x="293" y="482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3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8"/>
              <p:cNvSpPr/>
              <p:nvPr/>
            </p:nvSpPr>
            <p:spPr>
              <a:xfrm>
                <a:off x="3959650" y="4060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1"/>
                    </a:moveTo>
                    <a:cubicBezTo>
                      <a:pt x="256" y="1"/>
                      <a:pt x="204" y="18"/>
                      <a:pt x="161" y="52"/>
                    </a:cubicBezTo>
                    <a:cubicBezTo>
                      <a:pt x="1" y="184"/>
                      <a:pt x="78" y="441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3" y="31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8"/>
              <p:cNvSpPr/>
              <p:nvPr/>
            </p:nvSpPr>
            <p:spPr>
              <a:xfrm>
                <a:off x="3946400" y="4043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2"/>
                    </a:cubicBezTo>
                    <a:cubicBezTo>
                      <a:pt x="0" y="177"/>
                      <a:pt x="74" y="425"/>
                      <a:pt x="270" y="444"/>
                    </a:cubicBezTo>
                    <a:cubicBezTo>
                      <a:pt x="280" y="445"/>
                      <a:pt x="289" y="446"/>
                      <a:pt x="297" y="446"/>
                    </a:cubicBezTo>
                    <a:cubicBezTo>
                      <a:pt x="480" y="446"/>
                      <a:pt x="586" y="231"/>
                      <a:pt x="470" y="84"/>
                    </a:cubicBezTo>
                    <a:cubicBezTo>
                      <a:pt x="424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8"/>
              <p:cNvSpPr/>
              <p:nvPr/>
            </p:nvSpPr>
            <p:spPr>
              <a:xfrm>
                <a:off x="3933150" y="4027275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70"/>
                      <a:pt x="71" y="408"/>
                      <a:pt x="260" y="427"/>
                    </a:cubicBezTo>
                    <a:cubicBezTo>
                      <a:pt x="268" y="428"/>
                      <a:pt x="276" y="428"/>
                      <a:pt x="284" y="428"/>
                    </a:cubicBezTo>
                    <a:cubicBezTo>
                      <a:pt x="459" y="428"/>
                      <a:pt x="564" y="222"/>
                      <a:pt x="447" y="80"/>
                    </a:cubicBezTo>
                    <a:cubicBezTo>
                      <a:pt x="405" y="27"/>
                      <a:pt x="343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8"/>
              <p:cNvSpPr/>
              <p:nvPr/>
            </p:nvSpPr>
            <p:spPr>
              <a:xfrm>
                <a:off x="3919800" y="4010775"/>
                <a:ext cx="135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7" extrusionOk="0">
                    <a:moveTo>
                      <a:pt x="274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58"/>
                      <a:pt x="71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3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8"/>
              <p:cNvSpPr/>
              <p:nvPr/>
            </p:nvSpPr>
            <p:spPr>
              <a:xfrm>
                <a:off x="3906550" y="3994200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91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8"/>
              <p:cNvSpPr/>
              <p:nvPr/>
            </p:nvSpPr>
            <p:spPr>
              <a:xfrm>
                <a:off x="3893300" y="397770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4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4"/>
                      <a:pt x="61" y="353"/>
                      <a:pt x="228" y="373"/>
                    </a:cubicBezTo>
                    <a:cubicBezTo>
                      <a:pt x="235" y="373"/>
                      <a:pt x="241" y="373"/>
                      <a:pt x="248" y="373"/>
                    </a:cubicBezTo>
                    <a:cubicBezTo>
                      <a:pt x="400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8"/>
              <p:cNvSpPr/>
              <p:nvPr/>
            </p:nvSpPr>
            <p:spPr>
              <a:xfrm>
                <a:off x="3880025" y="396115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3" y="0"/>
                    </a:moveTo>
                    <a:cubicBezTo>
                      <a:pt x="194" y="0"/>
                      <a:pt x="155" y="14"/>
                      <a:pt x="123" y="41"/>
                    </a:cubicBezTo>
                    <a:cubicBezTo>
                      <a:pt x="1" y="138"/>
                      <a:pt x="59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78" y="354"/>
                      <a:pt x="466" y="184"/>
                      <a:pt x="370" y="67"/>
                    </a:cubicBezTo>
                    <a:cubicBezTo>
                      <a:pt x="336" y="23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8"/>
              <p:cNvSpPr/>
              <p:nvPr/>
            </p:nvSpPr>
            <p:spPr>
              <a:xfrm>
                <a:off x="3866775" y="3944625"/>
                <a:ext cx="110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4" extrusionOk="0">
                    <a:moveTo>
                      <a:pt x="219" y="1"/>
                    </a:moveTo>
                    <a:cubicBezTo>
                      <a:pt x="182" y="1"/>
                      <a:pt x="144" y="13"/>
                      <a:pt x="113" y="37"/>
                    </a:cubicBezTo>
                    <a:cubicBezTo>
                      <a:pt x="1" y="130"/>
                      <a:pt x="55" y="317"/>
                      <a:pt x="203" y="333"/>
                    </a:cubicBezTo>
                    <a:cubicBezTo>
                      <a:pt x="210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8"/>
              <p:cNvSpPr/>
              <p:nvPr/>
            </p:nvSpPr>
            <p:spPr>
              <a:xfrm>
                <a:off x="3853450" y="3928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1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9" y="317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9"/>
                    </a:cubicBezTo>
                    <a:cubicBezTo>
                      <a:pt x="302" y="21"/>
                      <a:pt x="25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8"/>
              <p:cNvSpPr/>
              <p:nvPr/>
            </p:nvSpPr>
            <p:spPr>
              <a:xfrm>
                <a:off x="4017350" y="4095400"/>
                <a:ext cx="1720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3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8"/>
                    </a:cubicBezTo>
                    <a:cubicBezTo>
                      <a:pt x="0" y="202"/>
                      <a:pt x="87" y="495"/>
                      <a:pt x="318" y="520"/>
                    </a:cubicBezTo>
                    <a:cubicBezTo>
                      <a:pt x="329" y="522"/>
                      <a:pt x="339" y="522"/>
                      <a:pt x="349" y="522"/>
                    </a:cubicBezTo>
                    <a:cubicBezTo>
                      <a:pt x="559" y="522"/>
                      <a:pt x="688" y="271"/>
                      <a:pt x="550" y="99"/>
                    </a:cubicBezTo>
                    <a:cubicBezTo>
                      <a:pt x="498" y="35"/>
                      <a:pt x="422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8"/>
              <p:cNvSpPr/>
              <p:nvPr/>
            </p:nvSpPr>
            <p:spPr>
              <a:xfrm>
                <a:off x="4004075" y="4078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7"/>
                    </a:cubicBezTo>
                    <a:cubicBezTo>
                      <a:pt x="1" y="198"/>
                      <a:pt x="84" y="481"/>
                      <a:pt x="306" y="503"/>
                    </a:cubicBezTo>
                    <a:cubicBezTo>
                      <a:pt x="315" y="504"/>
                      <a:pt x="325" y="505"/>
                      <a:pt x="334" y="505"/>
                    </a:cubicBezTo>
                    <a:cubicBezTo>
                      <a:pt x="542" y="505"/>
                      <a:pt x="663" y="262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8"/>
              <p:cNvSpPr/>
              <p:nvPr/>
            </p:nvSpPr>
            <p:spPr>
              <a:xfrm>
                <a:off x="3990825" y="406240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20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1"/>
                    </a:cubicBezTo>
                    <a:cubicBezTo>
                      <a:pt x="305" y="482"/>
                      <a:pt x="314" y="482"/>
                      <a:pt x="323" y="482"/>
                    </a:cubicBezTo>
                    <a:cubicBezTo>
                      <a:pt x="519" y="482"/>
                      <a:pt x="638" y="249"/>
                      <a:pt x="508" y="89"/>
                    </a:cubicBezTo>
                    <a:cubicBezTo>
                      <a:pt x="461" y="30"/>
                      <a:pt x="390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8"/>
              <p:cNvSpPr/>
              <p:nvPr/>
            </p:nvSpPr>
            <p:spPr>
              <a:xfrm>
                <a:off x="3977575" y="4045825"/>
                <a:ext cx="153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8" extrusionOk="0">
                    <a:moveTo>
                      <a:pt x="309" y="1"/>
                    </a:moveTo>
                    <a:cubicBezTo>
                      <a:pt x="257" y="1"/>
                      <a:pt x="204" y="18"/>
                      <a:pt x="161" y="55"/>
                    </a:cubicBezTo>
                    <a:cubicBezTo>
                      <a:pt x="0" y="183"/>
                      <a:pt x="77" y="443"/>
                      <a:pt x="283" y="466"/>
                    </a:cubicBezTo>
                    <a:cubicBezTo>
                      <a:pt x="292" y="467"/>
                      <a:pt x="301" y="467"/>
                      <a:pt x="310" y="467"/>
                    </a:cubicBezTo>
                    <a:cubicBezTo>
                      <a:pt x="500" y="467"/>
                      <a:pt x="612" y="240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8"/>
              <p:cNvSpPr/>
              <p:nvPr/>
            </p:nvSpPr>
            <p:spPr>
              <a:xfrm>
                <a:off x="3964325" y="4029325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0" y="445"/>
                    </a:cubicBezTo>
                    <a:cubicBezTo>
                      <a:pt x="278" y="445"/>
                      <a:pt x="286" y="446"/>
                      <a:pt x="293" y="446"/>
                    </a:cubicBezTo>
                    <a:cubicBezTo>
                      <a:pt x="479" y="446"/>
                      <a:pt x="586" y="230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8"/>
              <p:cNvSpPr/>
              <p:nvPr/>
            </p:nvSpPr>
            <p:spPr>
              <a:xfrm>
                <a:off x="3951050" y="4012800"/>
                <a:ext cx="140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6" extrusionOk="0">
                    <a:moveTo>
                      <a:pt x="282" y="1"/>
                    </a:moveTo>
                    <a:cubicBezTo>
                      <a:pt x="235" y="1"/>
                      <a:pt x="188" y="16"/>
                      <a:pt x="149" y="48"/>
                    </a:cubicBezTo>
                    <a:cubicBezTo>
                      <a:pt x="1" y="167"/>
                      <a:pt x="71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58" y="426"/>
                      <a:pt x="561" y="221"/>
                      <a:pt x="447" y="80"/>
                    </a:cubicBezTo>
                    <a:cubicBezTo>
                      <a:pt x="406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8"/>
              <p:cNvSpPr/>
              <p:nvPr/>
            </p:nvSpPr>
            <p:spPr>
              <a:xfrm>
                <a:off x="3937725" y="3996225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8"/>
              <p:cNvSpPr/>
              <p:nvPr/>
            </p:nvSpPr>
            <p:spPr>
              <a:xfrm>
                <a:off x="3924450" y="3979725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88"/>
                    </a:cubicBezTo>
                    <a:cubicBezTo>
                      <a:pt x="247" y="389"/>
                      <a:pt x="254" y="389"/>
                      <a:pt x="262" y="389"/>
                    </a:cubicBezTo>
                    <a:cubicBezTo>
                      <a:pt x="422" y="389"/>
                      <a:pt x="517" y="202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8"/>
              <p:cNvSpPr/>
              <p:nvPr/>
            </p:nvSpPr>
            <p:spPr>
              <a:xfrm>
                <a:off x="3911200" y="3963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2"/>
                      <a:pt x="239" y="373"/>
                      <a:pt x="245" y="373"/>
                    </a:cubicBezTo>
                    <a:cubicBezTo>
                      <a:pt x="401" y="373"/>
                      <a:pt x="491" y="193"/>
                      <a:pt x="390" y="70"/>
                    </a:cubicBezTo>
                    <a:cubicBezTo>
                      <a:pt x="353" y="24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8"/>
              <p:cNvSpPr/>
              <p:nvPr/>
            </p:nvSpPr>
            <p:spPr>
              <a:xfrm>
                <a:off x="3897950" y="394667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2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0" y="138"/>
                      <a:pt x="58" y="334"/>
                      <a:pt x="216" y="354"/>
                    </a:cubicBezTo>
                    <a:cubicBezTo>
                      <a:pt x="222" y="354"/>
                      <a:pt x="228" y="355"/>
                      <a:pt x="235" y="355"/>
                    </a:cubicBezTo>
                    <a:cubicBezTo>
                      <a:pt x="378" y="355"/>
                      <a:pt x="466" y="182"/>
                      <a:pt x="370" y="65"/>
                    </a:cubicBezTo>
                    <a:cubicBezTo>
                      <a:pt x="335" y="22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8"/>
              <p:cNvSpPr/>
              <p:nvPr/>
            </p:nvSpPr>
            <p:spPr>
              <a:xfrm>
                <a:off x="3884600" y="393015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9" y="0"/>
                      <a:pt x="151" y="12"/>
                      <a:pt x="120" y="38"/>
                    </a:cubicBezTo>
                    <a:cubicBezTo>
                      <a:pt x="1" y="131"/>
                      <a:pt x="59" y="317"/>
                      <a:pt x="207" y="333"/>
                    </a:cubicBezTo>
                    <a:cubicBezTo>
                      <a:pt x="213" y="334"/>
                      <a:pt x="219" y="334"/>
                      <a:pt x="226" y="334"/>
                    </a:cubicBezTo>
                    <a:cubicBezTo>
                      <a:pt x="362" y="334"/>
                      <a:pt x="444" y="171"/>
                      <a:pt x="354" y="60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8"/>
              <p:cNvSpPr/>
              <p:nvPr/>
            </p:nvSpPr>
            <p:spPr>
              <a:xfrm>
                <a:off x="3871350" y="39135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1" y="126"/>
                      <a:pt x="55" y="302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7" y="165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8"/>
              <p:cNvSpPr/>
              <p:nvPr/>
            </p:nvSpPr>
            <p:spPr>
              <a:xfrm>
                <a:off x="4048525" y="409752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8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1" y="539"/>
                      <a:pt x="352" y="540"/>
                      <a:pt x="362" y="540"/>
                    </a:cubicBezTo>
                    <a:cubicBezTo>
                      <a:pt x="581" y="540"/>
                      <a:pt x="713" y="279"/>
                      <a:pt x="569" y="101"/>
                    </a:cubicBezTo>
                    <a:cubicBezTo>
                      <a:pt x="515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8"/>
              <p:cNvSpPr/>
              <p:nvPr/>
            </p:nvSpPr>
            <p:spPr>
              <a:xfrm>
                <a:off x="4035250" y="4080925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8" y="495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5" y="272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8"/>
              <p:cNvSpPr/>
              <p:nvPr/>
            </p:nvSpPr>
            <p:spPr>
              <a:xfrm>
                <a:off x="4022000" y="4064425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9"/>
                      <a:pt x="174" y="56"/>
                    </a:cubicBezTo>
                    <a:cubicBezTo>
                      <a:pt x="0" y="198"/>
                      <a:pt x="84" y="477"/>
                      <a:pt x="306" y="500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2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8"/>
              <p:cNvSpPr/>
              <p:nvPr/>
            </p:nvSpPr>
            <p:spPr>
              <a:xfrm>
                <a:off x="4008750" y="40478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6" y="481"/>
                    </a:cubicBezTo>
                    <a:cubicBezTo>
                      <a:pt x="305" y="482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8"/>
              <p:cNvSpPr/>
              <p:nvPr/>
            </p:nvSpPr>
            <p:spPr>
              <a:xfrm>
                <a:off x="3995475" y="4031350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4"/>
                      <a:pt x="78" y="441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9" y="87"/>
                    </a:cubicBezTo>
                    <a:cubicBezTo>
                      <a:pt x="442" y="30"/>
                      <a:pt x="374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8"/>
              <p:cNvSpPr/>
              <p:nvPr/>
            </p:nvSpPr>
            <p:spPr>
              <a:xfrm>
                <a:off x="3982225" y="4014800"/>
                <a:ext cx="146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6" extrusionOk="0">
                    <a:moveTo>
                      <a:pt x="293" y="0"/>
                    </a:moveTo>
                    <a:cubicBezTo>
                      <a:pt x="243" y="0"/>
                      <a:pt x="193" y="17"/>
                      <a:pt x="152" y="52"/>
                    </a:cubicBezTo>
                    <a:cubicBezTo>
                      <a:pt x="1" y="177"/>
                      <a:pt x="75" y="425"/>
                      <a:pt x="271" y="444"/>
                    </a:cubicBezTo>
                    <a:cubicBezTo>
                      <a:pt x="280" y="445"/>
                      <a:pt x="289" y="445"/>
                      <a:pt x="297" y="445"/>
                    </a:cubicBezTo>
                    <a:cubicBezTo>
                      <a:pt x="478" y="445"/>
                      <a:pt x="586" y="231"/>
                      <a:pt x="467" y="84"/>
                    </a:cubicBezTo>
                    <a:cubicBezTo>
                      <a:pt x="423" y="29"/>
                      <a:pt x="358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8"/>
              <p:cNvSpPr/>
              <p:nvPr/>
            </p:nvSpPr>
            <p:spPr>
              <a:xfrm>
                <a:off x="3968900" y="3998250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7" y="1"/>
                      <a:pt x="188" y="17"/>
                      <a:pt x="148" y="49"/>
                    </a:cubicBezTo>
                    <a:cubicBezTo>
                      <a:pt x="0" y="171"/>
                      <a:pt x="71" y="409"/>
                      <a:pt x="261" y="428"/>
                    </a:cubicBezTo>
                    <a:cubicBezTo>
                      <a:pt x="268" y="429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8"/>
              <p:cNvSpPr/>
              <p:nvPr/>
            </p:nvSpPr>
            <p:spPr>
              <a:xfrm>
                <a:off x="3955625" y="3981750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1" y="1"/>
                    </a:moveTo>
                    <a:cubicBezTo>
                      <a:pt x="226" y="1"/>
                      <a:pt x="180" y="16"/>
                      <a:pt x="142" y="47"/>
                    </a:cubicBezTo>
                    <a:cubicBezTo>
                      <a:pt x="1" y="159"/>
                      <a:pt x="68" y="390"/>
                      <a:pt x="252" y="407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6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8"/>
              <p:cNvSpPr/>
              <p:nvPr/>
            </p:nvSpPr>
            <p:spPr>
              <a:xfrm>
                <a:off x="3942375" y="3965200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3" y="201"/>
                      <a:pt x="409" y="72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8"/>
              <p:cNvSpPr/>
              <p:nvPr/>
            </p:nvSpPr>
            <p:spPr>
              <a:xfrm>
                <a:off x="3929125" y="39486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3" y="373"/>
                      <a:pt x="241" y="373"/>
                      <a:pt x="248" y="373"/>
                    </a:cubicBezTo>
                    <a:cubicBezTo>
                      <a:pt x="399" y="373"/>
                      <a:pt x="490" y="193"/>
                      <a:pt x="389" y="70"/>
                    </a:cubicBezTo>
                    <a:cubicBezTo>
                      <a:pt x="353" y="25"/>
                      <a:pt x="300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8"/>
              <p:cNvSpPr/>
              <p:nvPr/>
            </p:nvSpPr>
            <p:spPr>
              <a:xfrm>
                <a:off x="3915775" y="393215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0"/>
                    </a:moveTo>
                    <a:cubicBezTo>
                      <a:pt x="197" y="0"/>
                      <a:pt x="158" y="14"/>
                      <a:pt x="126" y="41"/>
                    </a:cubicBezTo>
                    <a:cubicBezTo>
                      <a:pt x="1" y="138"/>
                      <a:pt x="62" y="337"/>
                      <a:pt x="216" y="353"/>
                    </a:cubicBezTo>
                    <a:cubicBezTo>
                      <a:pt x="223" y="354"/>
                      <a:pt x="229" y="354"/>
                      <a:pt x="236" y="354"/>
                    </a:cubicBezTo>
                    <a:cubicBezTo>
                      <a:pt x="382" y="354"/>
                      <a:pt x="469" y="184"/>
                      <a:pt x="374" y="67"/>
                    </a:cubicBezTo>
                    <a:cubicBezTo>
                      <a:pt x="339" y="23"/>
                      <a:pt x="288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8"/>
              <p:cNvSpPr/>
              <p:nvPr/>
            </p:nvSpPr>
            <p:spPr>
              <a:xfrm>
                <a:off x="3902525" y="3915625"/>
                <a:ext cx="1110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4" extrusionOk="0">
                    <a:moveTo>
                      <a:pt x="221" y="1"/>
                    </a:moveTo>
                    <a:cubicBezTo>
                      <a:pt x="184" y="1"/>
                      <a:pt x="148" y="12"/>
                      <a:pt x="116" y="37"/>
                    </a:cubicBezTo>
                    <a:cubicBezTo>
                      <a:pt x="1" y="130"/>
                      <a:pt x="58" y="317"/>
                      <a:pt x="206" y="333"/>
                    </a:cubicBezTo>
                    <a:cubicBezTo>
                      <a:pt x="213" y="333"/>
                      <a:pt x="219" y="334"/>
                      <a:pt x="226" y="334"/>
                    </a:cubicBezTo>
                    <a:cubicBezTo>
                      <a:pt x="362" y="334"/>
                      <a:pt x="443" y="173"/>
                      <a:pt x="351" y="63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8"/>
              <p:cNvSpPr/>
              <p:nvPr/>
            </p:nvSpPr>
            <p:spPr>
              <a:xfrm>
                <a:off x="3889275" y="3899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3" y="1"/>
                    </a:moveTo>
                    <a:cubicBezTo>
                      <a:pt x="178" y="1"/>
                      <a:pt x="142" y="12"/>
                      <a:pt x="113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5" y="59"/>
                    </a:cubicBezTo>
                    <a:cubicBezTo>
                      <a:pt x="304" y="20"/>
                      <a:pt x="258" y="1"/>
                      <a:pt x="2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8"/>
              <p:cNvSpPr/>
              <p:nvPr/>
            </p:nvSpPr>
            <p:spPr>
              <a:xfrm>
                <a:off x="4079775" y="4099525"/>
                <a:ext cx="18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57" extrusionOk="0">
                    <a:moveTo>
                      <a:pt x="369" y="0"/>
                    </a:moveTo>
                    <a:cubicBezTo>
                      <a:pt x="307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1" y="556"/>
                      <a:pt x="371" y="556"/>
                    </a:cubicBezTo>
                    <a:cubicBezTo>
                      <a:pt x="598" y="556"/>
                      <a:pt x="733" y="286"/>
                      <a:pt x="585" y="102"/>
                    </a:cubicBezTo>
                    <a:cubicBezTo>
                      <a:pt x="529" y="35"/>
                      <a:pt x="449" y="0"/>
                      <a:pt x="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8"/>
              <p:cNvSpPr/>
              <p:nvPr/>
            </p:nvSpPr>
            <p:spPr>
              <a:xfrm>
                <a:off x="4066425" y="4082975"/>
                <a:ext cx="178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40" extrusionOk="0">
                    <a:moveTo>
                      <a:pt x="356" y="1"/>
                    </a:moveTo>
                    <a:cubicBezTo>
                      <a:pt x="298" y="1"/>
                      <a:pt x="238" y="20"/>
                      <a:pt x="187" y="60"/>
                    </a:cubicBezTo>
                    <a:cubicBezTo>
                      <a:pt x="1" y="211"/>
                      <a:pt x="91" y="513"/>
                      <a:pt x="328" y="539"/>
                    </a:cubicBezTo>
                    <a:cubicBezTo>
                      <a:pt x="338" y="539"/>
                      <a:pt x="347" y="540"/>
                      <a:pt x="356" y="540"/>
                    </a:cubicBezTo>
                    <a:cubicBezTo>
                      <a:pt x="581" y="540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8"/>
              <p:cNvSpPr/>
              <p:nvPr/>
            </p:nvSpPr>
            <p:spPr>
              <a:xfrm>
                <a:off x="4053175" y="406645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3"/>
                      <a:pt x="87" y="493"/>
                      <a:pt x="315" y="518"/>
                    </a:cubicBezTo>
                    <a:cubicBezTo>
                      <a:pt x="326" y="519"/>
                      <a:pt x="336" y="520"/>
                      <a:pt x="346" y="520"/>
                    </a:cubicBezTo>
                    <a:cubicBezTo>
                      <a:pt x="559" y="520"/>
                      <a:pt x="685" y="269"/>
                      <a:pt x="547" y="97"/>
                    </a:cubicBezTo>
                    <a:cubicBezTo>
                      <a:pt x="496" y="33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8"/>
              <p:cNvSpPr/>
              <p:nvPr/>
            </p:nvSpPr>
            <p:spPr>
              <a:xfrm>
                <a:off x="4039925" y="4049875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81"/>
                      <a:pt x="305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8" y="505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8"/>
              <p:cNvSpPr/>
              <p:nvPr/>
            </p:nvSpPr>
            <p:spPr>
              <a:xfrm>
                <a:off x="4026650" y="4033375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8"/>
              <p:cNvSpPr/>
              <p:nvPr/>
            </p:nvSpPr>
            <p:spPr>
              <a:xfrm>
                <a:off x="4013400" y="4016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8" y="1"/>
                    </a:moveTo>
                    <a:cubicBezTo>
                      <a:pt x="256" y="1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3" y="466"/>
                    </a:cubicBezTo>
                    <a:cubicBezTo>
                      <a:pt x="291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6" y="87"/>
                    </a:cubicBezTo>
                    <a:cubicBezTo>
                      <a:pt x="440" y="30"/>
                      <a:pt x="374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8"/>
              <p:cNvSpPr/>
              <p:nvPr/>
            </p:nvSpPr>
            <p:spPr>
              <a:xfrm>
                <a:off x="4000075" y="4000325"/>
                <a:ext cx="147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4" y="49"/>
                    </a:cubicBezTo>
                    <a:cubicBezTo>
                      <a:pt x="0" y="175"/>
                      <a:pt x="74" y="425"/>
                      <a:pt x="273" y="444"/>
                    </a:cubicBezTo>
                    <a:cubicBezTo>
                      <a:pt x="281" y="445"/>
                      <a:pt x="289" y="446"/>
                      <a:pt x="296" y="446"/>
                    </a:cubicBezTo>
                    <a:cubicBezTo>
                      <a:pt x="479" y="446"/>
                      <a:pt x="590" y="229"/>
                      <a:pt x="469" y="81"/>
                    </a:cubicBezTo>
                    <a:cubicBezTo>
                      <a:pt x="425" y="28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8"/>
              <p:cNvSpPr/>
              <p:nvPr/>
            </p:nvSpPr>
            <p:spPr>
              <a:xfrm>
                <a:off x="3986800" y="3983800"/>
                <a:ext cx="141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6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5"/>
                      <a:pt x="261" y="424"/>
                    </a:cubicBezTo>
                    <a:cubicBezTo>
                      <a:pt x="270" y="425"/>
                      <a:pt x="279" y="426"/>
                      <a:pt x="288" y="426"/>
                    </a:cubicBezTo>
                    <a:cubicBezTo>
                      <a:pt x="462" y="426"/>
                      <a:pt x="564" y="221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8"/>
              <p:cNvSpPr/>
              <p:nvPr/>
            </p:nvSpPr>
            <p:spPr>
              <a:xfrm>
                <a:off x="3973550" y="3967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1" y="162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8"/>
              <p:cNvSpPr/>
              <p:nvPr/>
            </p:nvSpPr>
            <p:spPr>
              <a:xfrm>
                <a:off x="3960300" y="3950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2"/>
                      <a:pt x="251" y="392"/>
                      <a:pt x="257" y="392"/>
                    </a:cubicBezTo>
                    <a:cubicBezTo>
                      <a:pt x="417" y="392"/>
                      <a:pt x="514" y="203"/>
                      <a:pt x="408" y="73"/>
                    </a:cubicBezTo>
                    <a:cubicBezTo>
                      <a:pt x="370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8"/>
              <p:cNvSpPr/>
              <p:nvPr/>
            </p:nvSpPr>
            <p:spPr>
              <a:xfrm>
                <a:off x="3946950" y="393417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9" y="0"/>
                    </a:moveTo>
                    <a:cubicBezTo>
                      <a:pt x="208" y="0"/>
                      <a:pt x="166" y="15"/>
                      <a:pt x="133" y="44"/>
                    </a:cubicBezTo>
                    <a:cubicBezTo>
                      <a:pt x="1" y="147"/>
                      <a:pt x="65" y="356"/>
                      <a:pt x="229" y="372"/>
                    </a:cubicBezTo>
                    <a:cubicBezTo>
                      <a:pt x="236" y="372"/>
                      <a:pt x="242" y="373"/>
                      <a:pt x="248" y="373"/>
                    </a:cubicBezTo>
                    <a:cubicBezTo>
                      <a:pt x="401" y="373"/>
                      <a:pt x="492" y="193"/>
                      <a:pt x="393" y="70"/>
                    </a:cubicBezTo>
                    <a:cubicBezTo>
                      <a:pt x="357" y="24"/>
                      <a:pt x="303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8"/>
              <p:cNvSpPr/>
              <p:nvPr/>
            </p:nvSpPr>
            <p:spPr>
              <a:xfrm>
                <a:off x="3933700" y="39176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6" y="0"/>
                    </a:moveTo>
                    <a:cubicBezTo>
                      <a:pt x="196" y="0"/>
                      <a:pt x="156" y="14"/>
                      <a:pt x="123" y="42"/>
                    </a:cubicBezTo>
                    <a:cubicBezTo>
                      <a:pt x="1" y="138"/>
                      <a:pt x="58" y="337"/>
                      <a:pt x="216" y="353"/>
                    </a:cubicBezTo>
                    <a:cubicBezTo>
                      <a:pt x="223" y="354"/>
                      <a:pt x="229" y="354"/>
                      <a:pt x="235" y="354"/>
                    </a:cubicBezTo>
                    <a:cubicBezTo>
                      <a:pt x="381" y="354"/>
                      <a:pt x="466" y="184"/>
                      <a:pt x="373" y="67"/>
                    </a:cubicBezTo>
                    <a:cubicBezTo>
                      <a:pt x="339" y="24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8"/>
              <p:cNvSpPr/>
              <p:nvPr/>
            </p:nvSpPr>
            <p:spPr>
              <a:xfrm>
                <a:off x="3920450" y="3901125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9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58" y="335"/>
                      <a:pt x="440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8"/>
              <p:cNvSpPr/>
              <p:nvPr/>
            </p:nvSpPr>
            <p:spPr>
              <a:xfrm>
                <a:off x="3907200" y="38846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1" y="299"/>
                      <a:pt x="193" y="315"/>
                    </a:cubicBezTo>
                    <a:cubicBezTo>
                      <a:pt x="198" y="316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8"/>
              <p:cNvSpPr/>
              <p:nvPr/>
            </p:nvSpPr>
            <p:spPr>
              <a:xfrm>
                <a:off x="4110950" y="4101525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0"/>
                    </a:moveTo>
                    <a:cubicBezTo>
                      <a:pt x="317" y="0"/>
                      <a:pt x="252" y="22"/>
                      <a:pt x="199" y="67"/>
                    </a:cubicBezTo>
                    <a:cubicBezTo>
                      <a:pt x="0" y="227"/>
                      <a:pt x="93" y="549"/>
                      <a:pt x="350" y="574"/>
                    </a:cubicBezTo>
                    <a:cubicBezTo>
                      <a:pt x="362" y="576"/>
                      <a:pt x="374" y="576"/>
                      <a:pt x="385" y="576"/>
                    </a:cubicBezTo>
                    <a:cubicBezTo>
                      <a:pt x="618" y="576"/>
                      <a:pt x="758" y="298"/>
                      <a:pt x="604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8"/>
              <p:cNvSpPr/>
              <p:nvPr/>
            </p:nvSpPr>
            <p:spPr>
              <a:xfrm>
                <a:off x="4097600" y="4085000"/>
                <a:ext cx="185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9" extrusionOk="0">
                    <a:moveTo>
                      <a:pt x="369" y="1"/>
                    </a:moveTo>
                    <a:cubicBezTo>
                      <a:pt x="308" y="1"/>
                      <a:pt x="246" y="21"/>
                      <a:pt x="193" y="62"/>
                    </a:cubicBezTo>
                    <a:cubicBezTo>
                      <a:pt x="1" y="220"/>
                      <a:pt x="94" y="532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2" y="559"/>
                      <a:pt x="740" y="289"/>
                      <a:pt x="589" y="104"/>
                    </a:cubicBezTo>
                    <a:cubicBezTo>
                      <a:pt x="532" y="36"/>
                      <a:pt x="45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8"/>
              <p:cNvSpPr/>
              <p:nvPr/>
            </p:nvSpPr>
            <p:spPr>
              <a:xfrm>
                <a:off x="4084350" y="4068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2"/>
                    </a:cubicBezTo>
                    <a:cubicBezTo>
                      <a:pt x="0" y="213"/>
                      <a:pt x="90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0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8"/>
              <p:cNvSpPr/>
              <p:nvPr/>
            </p:nvSpPr>
            <p:spPr>
              <a:xfrm>
                <a:off x="4071100" y="4051925"/>
                <a:ext cx="17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0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3"/>
                      <a:pt x="84" y="495"/>
                      <a:pt x="315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9" y="519"/>
                      <a:pt x="684" y="271"/>
                      <a:pt x="546" y="97"/>
                    </a:cubicBezTo>
                    <a:cubicBezTo>
                      <a:pt x="495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38"/>
              <p:cNvSpPr/>
              <p:nvPr/>
            </p:nvSpPr>
            <p:spPr>
              <a:xfrm>
                <a:off x="4057825" y="403542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1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3" y="261"/>
                      <a:pt x="528" y="95"/>
                    </a:cubicBezTo>
                    <a:cubicBezTo>
                      <a:pt x="478" y="32"/>
                      <a:pt x="405" y="0"/>
                      <a:pt x="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8"/>
              <p:cNvSpPr/>
              <p:nvPr/>
            </p:nvSpPr>
            <p:spPr>
              <a:xfrm>
                <a:off x="4044575" y="4018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8" y="92"/>
                    </a:cubicBezTo>
                    <a:cubicBezTo>
                      <a:pt x="459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8"/>
              <p:cNvSpPr/>
              <p:nvPr/>
            </p:nvSpPr>
            <p:spPr>
              <a:xfrm>
                <a:off x="4031250" y="4002350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1"/>
                    </a:moveTo>
                    <a:cubicBezTo>
                      <a:pt x="255" y="1"/>
                      <a:pt x="203" y="17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4"/>
                      <a:pt x="301" y="465"/>
                      <a:pt x="310" y="465"/>
                    </a:cubicBezTo>
                    <a:cubicBezTo>
                      <a:pt x="503" y="465"/>
                      <a:pt x="614" y="241"/>
                      <a:pt x="489" y="87"/>
                    </a:cubicBezTo>
                    <a:cubicBezTo>
                      <a:pt x="443" y="30"/>
                      <a:pt x="375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8"/>
              <p:cNvSpPr/>
              <p:nvPr/>
            </p:nvSpPr>
            <p:spPr>
              <a:xfrm>
                <a:off x="4017975" y="3985800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7"/>
                      <a:pt x="75" y="425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8"/>
              <p:cNvSpPr/>
              <p:nvPr/>
            </p:nvSpPr>
            <p:spPr>
              <a:xfrm>
                <a:off x="4004725" y="3969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6" y="1"/>
                      <a:pt x="189" y="16"/>
                      <a:pt x="148" y="48"/>
                    </a:cubicBezTo>
                    <a:cubicBezTo>
                      <a:pt x="1" y="171"/>
                      <a:pt x="71" y="408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7" y="28"/>
                      <a:pt x="345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8"/>
              <p:cNvSpPr/>
              <p:nvPr/>
            </p:nvSpPr>
            <p:spPr>
              <a:xfrm>
                <a:off x="3991475" y="3952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8"/>
              <p:cNvSpPr/>
              <p:nvPr/>
            </p:nvSpPr>
            <p:spPr>
              <a:xfrm>
                <a:off x="3978125" y="3936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60" y="1"/>
                    </a:moveTo>
                    <a:cubicBezTo>
                      <a:pt x="217" y="1"/>
                      <a:pt x="173" y="15"/>
                      <a:pt x="136" y="44"/>
                    </a:cubicBezTo>
                    <a:cubicBezTo>
                      <a:pt x="1" y="153"/>
                      <a:pt x="68" y="372"/>
                      <a:pt x="239" y="391"/>
                    </a:cubicBezTo>
                    <a:cubicBezTo>
                      <a:pt x="246" y="392"/>
                      <a:pt x="254" y="393"/>
                      <a:pt x="262" y="393"/>
                    </a:cubicBezTo>
                    <a:cubicBezTo>
                      <a:pt x="421" y="393"/>
                      <a:pt x="517" y="202"/>
                      <a:pt x="412" y="73"/>
                    </a:cubicBezTo>
                    <a:cubicBezTo>
                      <a:pt x="374" y="26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8"/>
              <p:cNvSpPr/>
              <p:nvPr/>
            </p:nvSpPr>
            <p:spPr>
              <a:xfrm>
                <a:off x="3964875" y="3919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6" y="0"/>
                    </a:moveTo>
                    <a:cubicBezTo>
                      <a:pt x="205" y="0"/>
                      <a:pt x="163" y="14"/>
                      <a:pt x="129" y="41"/>
                    </a:cubicBezTo>
                    <a:cubicBezTo>
                      <a:pt x="1" y="147"/>
                      <a:pt x="65" y="353"/>
                      <a:pt x="229" y="369"/>
                    </a:cubicBezTo>
                    <a:cubicBezTo>
                      <a:pt x="236" y="370"/>
                      <a:pt x="244" y="370"/>
                      <a:pt x="252" y="370"/>
                    </a:cubicBezTo>
                    <a:cubicBezTo>
                      <a:pt x="402" y="370"/>
                      <a:pt x="491" y="193"/>
                      <a:pt x="393" y="70"/>
                    </a:cubicBezTo>
                    <a:cubicBezTo>
                      <a:pt x="356" y="24"/>
                      <a:pt x="301" y="0"/>
                      <a:pt x="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8"/>
              <p:cNvSpPr/>
              <p:nvPr/>
            </p:nvSpPr>
            <p:spPr>
              <a:xfrm>
                <a:off x="3951625" y="3903150"/>
                <a:ext cx="116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4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2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8"/>
              <p:cNvSpPr/>
              <p:nvPr/>
            </p:nvSpPr>
            <p:spPr>
              <a:xfrm>
                <a:off x="3938350" y="3886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18"/>
                      <a:pt x="203" y="334"/>
                    </a:cubicBezTo>
                    <a:cubicBezTo>
                      <a:pt x="210" y="334"/>
                      <a:pt x="216" y="335"/>
                      <a:pt x="223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8"/>
              <p:cNvSpPr/>
              <p:nvPr/>
            </p:nvSpPr>
            <p:spPr>
              <a:xfrm>
                <a:off x="3925100" y="3870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5" y="1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0" y="315"/>
                    </a:cubicBezTo>
                    <a:cubicBezTo>
                      <a:pt x="197" y="316"/>
                      <a:pt x="203" y="317"/>
                      <a:pt x="209" y="317"/>
                    </a:cubicBezTo>
                    <a:cubicBezTo>
                      <a:pt x="340" y="317"/>
                      <a:pt x="418" y="163"/>
                      <a:pt x="332" y="58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8"/>
              <p:cNvSpPr/>
              <p:nvPr/>
            </p:nvSpPr>
            <p:spPr>
              <a:xfrm>
                <a:off x="4128775" y="4087050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4" y="576"/>
                      <a:pt x="375" y="576"/>
                      <a:pt x="385" y="576"/>
                    </a:cubicBezTo>
                    <a:cubicBezTo>
                      <a:pt x="621" y="576"/>
                      <a:pt x="762" y="297"/>
                      <a:pt x="608" y="106"/>
                    </a:cubicBezTo>
                    <a:cubicBezTo>
                      <a:pt x="551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8"/>
              <p:cNvSpPr/>
              <p:nvPr/>
            </p:nvSpPr>
            <p:spPr>
              <a:xfrm>
                <a:off x="4115525" y="4070525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0"/>
                      <a:pt x="93" y="532"/>
                      <a:pt x="341" y="555"/>
                    </a:cubicBezTo>
                    <a:cubicBezTo>
                      <a:pt x="351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1"/>
                    </a:cubicBezTo>
                    <a:cubicBezTo>
                      <a:pt x="531" y="34"/>
                      <a:pt x="45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8"/>
              <p:cNvSpPr/>
              <p:nvPr/>
            </p:nvSpPr>
            <p:spPr>
              <a:xfrm>
                <a:off x="4102275" y="4053975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4" y="0"/>
                    </a:moveTo>
                    <a:cubicBezTo>
                      <a:pt x="295" y="0"/>
                      <a:pt x="236" y="20"/>
                      <a:pt x="186" y="60"/>
                    </a:cubicBezTo>
                    <a:cubicBezTo>
                      <a:pt x="0" y="211"/>
                      <a:pt x="90" y="513"/>
                      <a:pt x="328" y="538"/>
                    </a:cubicBezTo>
                    <a:cubicBezTo>
                      <a:pt x="338" y="540"/>
                      <a:pt x="348" y="540"/>
                      <a:pt x="359" y="540"/>
                    </a:cubicBezTo>
                    <a:cubicBezTo>
                      <a:pt x="578" y="540"/>
                      <a:pt x="710" y="280"/>
                      <a:pt x="566" y="101"/>
                    </a:cubicBezTo>
                    <a:cubicBezTo>
                      <a:pt x="512" y="35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8"/>
              <p:cNvSpPr/>
              <p:nvPr/>
            </p:nvSpPr>
            <p:spPr>
              <a:xfrm>
                <a:off x="4089000" y="4037400"/>
                <a:ext cx="1715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2" extrusionOk="0">
                    <a:moveTo>
                      <a:pt x="342" y="1"/>
                    </a:moveTo>
                    <a:cubicBezTo>
                      <a:pt x="286" y="1"/>
                      <a:pt x="229" y="19"/>
                      <a:pt x="181" y="57"/>
                    </a:cubicBezTo>
                    <a:cubicBezTo>
                      <a:pt x="1" y="202"/>
                      <a:pt x="84" y="494"/>
                      <a:pt x="316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7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8"/>
              <p:cNvSpPr/>
              <p:nvPr/>
            </p:nvSpPr>
            <p:spPr>
              <a:xfrm>
                <a:off x="4075750" y="4020875"/>
                <a:ext cx="165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6"/>
                    </a:cubicBezTo>
                    <a:cubicBezTo>
                      <a:pt x="0" y="198"/>
                      <a:pt x="81" y="481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0" y="261"/>
                      <a:pt x="524" y="95"/>
                    </a:cubicBezTo>
                    <a:cubicBezTo>
                      <a:pt x="475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38"/>
              <p:cNvSpPr/>
              <p:nvPr/>
            </p:nvSpPr>
            <p:spPr>
              <a:xfrm>
                <a:off x="4062500" y="4004375"/>
                <a:ext cx="158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4" extrusionOk="0">
                    <a:moveTo>
                      <a:pt x="317" y="1"/>
                    </a:moveTo>
                    <a:cubicBezTo>
                      <a:pt x="264" y="1"/>
                      <a:pt x="210" y="18"/>
                      <a:pt x="164" y="54"/>
                    </a:cubicBezTo>
                    <a:cubicBezTo>
                      <a:pt x="0" y="189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19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38"/>
              <p:cNvSpPr/>
              <p:nvPr/>
            </p:nvSpPr>
            <p:spPr>
              <a:xfrm>
                <a:off x="4049150" y="3987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6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38"/>
              <p:cNvSpPr/>
              <p:nvPr/>
            </p:nvSpPr>
            <p:spPr>
              <a:xfrm>
                <a:off x="4035900" y="3971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70" y="82"/>
                    </a:cubicBezTo>
                    <a:cubicBezTo>
                      <a:pt x="426" y="29"/>
                      <a:pt x="361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38"/>
              <p:cNvSpPr/>
              <p:nvPr/>
            </p:nvSpPr>
            <p:spPr>
              <a:xfrm>
                <a:off x="4022650" y="3954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8"/>
                      <a:pt x="287" y="428"/>
                    </a:cubicBezTo>
                    <a:cubicBezTo>
                      <a:pt x="461" y="428"/>
                      <a:pt x="563" y="223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38"/>
              <p:cNvSpPr/>
              <p:nvPr/>
            </p:nvSpPr>
            <p:spPr>
              <a:xfrm>
                <a:off x="4009375" y="3938225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1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61"/>
                      <a:pt x="68" y="390"/>
                      <a:pt x="252" y="409"/>
                    </a:cubicBezTo>
                    <a:cubicBezTo>
                      <a:pt x="259" y="410"/>
                      <a:pt x="267" y="410"/>
                      <a:pt x="275" y="410"/>
                    </a:cubicBezTo>
                    <a:cubicBezTo>
                      <a:pt x="441" y="410"/>
                      <a:pt x="539" y="213"/>
                      <a:pt x="432" y="78"/>
                    </a:cubicBezTo>
                    <a:cubicBezTo>
                      <a:pt x="391" y="27"/>
                      <a:pt x="331" y="0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38"/>
              <p:cNvSpPr/>
              <p:nvPr/>
            </p:nvSpPr>
            <p:spPr>
              <a:xfrm>
                <a:off x="3996050" y="3921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5" y="391"/>
                      <a:pt x="251" y="392"/>
                      <a:pt x="258" y="392"/>
                    </a:cubicBezTo>
                    <a:cubicBezTo>
                      <a:pt x="420" y="392"/>
                      <a:pt x="517" y="202"/>
                      <a:pt x="412" y="73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38"/>
              <p:cNvSpPr/>
              <p:nvPr/>
            </p:nvSpPr>
            <p:spPr>
              <a:xfrm>
                <a:off x="3982800" y="3905150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8"/>
                      <a:pt x="61" y="353"/>
                      <a:pt x="225" y="373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91" y="194"/>
                      <a:pt x="389" y="70"/>
                    </a:cubicBezTo>
                    <a:cubicBezTo>
                      <a:pt x="352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38"/>
              <p:cNvSpPr/>
              <p:nvPr/>
            </p:nvSpPr>
            <p:spPr>
              <a:xfrm>
                <a:off x="3969525" y="3888650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2" y="1"/>
                    </a:moveTo>
                    <a:cubicBezTo>
                      <a:pt x="194" y="1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0" y="353"/>
                      <a:pt x="465" y="181"/>
                      <a:pt x="370" y="65"/>
                    </a:cubicBezTo>
                    <a:cubicBezTo>
                      <a:pt x="336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38"/>
              <p:cNvSpPr/>
              <p:nvPr/>
            </p:nvSpPr>
            <p:spPr>
              <a:xfrm>
                <a:off x="3956275" y="3872125"/>
                <a:ext cx="110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2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2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38"/>
              <p:cNvSpPr/>
              <p:nvPr/>
            </p:nvSpPr>
            <p:spPr>
              <a:xfrm>
                <a:off x="3943025" y="3855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3" y="1"/>
                      <a:pt x="137" y="12"/>
                      <a:pt x="106" y="36"/>
                    </a:cubicBezTo>
                    <a:cubicBezTo>
                      <a:pt x="0" y="126"/>
                      <a:pt x="52" y="303"/>
                      <a:pt x="190" y="316"/>
                    </a:cubicBezTo>
                    <a:cubicBezTo>
                      <a:pt x="197" y="317"/>
                      <a:pt x="203" y="317"/>
                      <a:pt x="209" y="317"/>
                    </a:cubicBezTo>
                    <a:cubicBezTo>
                      <a:pt x="339" y="317"/>
                      <a:pt x="414" y="166"/>
                      <a:pt x="331" y="59"/>
                    </a:cubicBezTo>
                    <a:cubicBezTo>
                      <a:pt x="300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38"/>
              <p:cNvSpPr/>
              <p:nvPr/>
            </p:nvSpPr>
            <p:spPr>
              <a:xfrm>
                <a:off x="4159950" y="408907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0" y="234"/>
                      <a:pt x="100" y="565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38"/>
              <p:cNvSpPr/>
              <p:nvPr/>
            </p:nvSpPr>
            <p:spPr>
              <a:xfrm>
                <a:off x="4146700" y="4072525"/>
                <a:ext cx="190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77" extrusionOk="0">
                    <a:moveTo>
                      <a:pt x="382" y="0"/>
                    </a:moveTo>
                    <a:cubicBezTo>
                      <a:pt x="318" y="0"/>
                      <a:pt x="254" y="22"/>
                      <a:pt x="199" y="66"/>
                    </a:cubicBezTo>
                    <a:cubicBezTo>
                      <a:pt x="0" y="227"/>
                      <a:pt x="97" y="548"/>
                      <a:pt x="351" y="574"/>
                    </a:cubicBezTo>
                    <a:cubicBezTo>
                      <a:pt x="362" y="575"/>
                      <a:pt x="374" y="576"/>
                      <a:pt x="385" y="576"/>
                    </a:cubicBezTo>
                    <a:cubicBezTo>
                      <a:pt x="622" y="576"/>
                      <a:pt x="761" y="298"/>
                      <a:pt x="608" y="108"/>
                    </a:cubicBezTo>
                    <a:cubicBezTo>
                      <a:pt x="549" y="37"/>
                      <a:pt x="466" y="0"/>
                      <a:pt x="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38"/>
              <p:cNvSpPr/>
              <p:nvPr/>
            </p:nvSpPr>
            <p:spPr>
              <a:xfrm>
                <a:off x="4133425" y="4056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7" y="1"/>
                      <a:pt x="245" y="21"/>
                      <a:pt x="194" y="62"/>
                    </a:cubicBezTo>
                    <a:cubicBezTo>
                      <a:pt x="1" y="220"/>
                      <a:pt x="94" y="531"/>
                      <a:pt x="342" y="557"/>
                    </a:cubicBezTo>
                    <a:cubicBezTo>
                      <a:pt x="352" y="558"/>
                      <a:pt x="362" y="559"/>
                      <a:pt x="373" y="559"/>
                    </a:cubicBezTo>
                    <a:cubicBezTo>
                      <a:pt x="602" y="559"/>
                      <a:pt x="737" y="289"/>
                      <a:pt x="586" y="104"/>
                    </a:cubicBezTo>
                    <a:cubicBezTo>
                      <a:pt x="531" y="36"/>
                      <a:pt x="450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38"/>
              <p:cNvSpPr/>
              <p:nvPr/>
            </p:nvSpPr>
            <p:spPr>
              <a:xfrm>
                <a:off x="4120175" y="4039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1" y="213"/>
                      <a:pt x="87" y="512"/>
                      <a:pt x="328" y="538"/>
                    </a:cubicBezTo>
                    <a:cubicBezTo>
                      <a:pt x="339" y="539"/>
                      <a:pt x="349" y="539"/>
                      <a:pt x="359" y="539"/>
                    </a:cubicBezTo>
                    <a:cubicBezTo>
                      <a:pt x="579" y="539"/>
                      <a:pt x="711" y="279"/>
                      <a:pt x="566" y="101"/>
                    </a:cubicBezTo>
                    <a:cubicBezTo>
                      <a:pt x="513" y="35"/>
                      <a:pt x="436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38"/>
              <p:cNvSpPr/>
              <p:nvPr/>
            </p:nvSpPr>
            <p:spPr>
              <a:xfrm>
                <a:off x="4106925" y="4022900"/>
                <a:ext cx="1712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1" extrusionOk="0">
                    <a:moveTo>
                      <a:pt x="345" y="1"/>
                    </a:moveTo>
                    <a:cubicBezTo>
                      <a:pt x="287" y="1"/>
                      <a:pt x="229" y="20"/>
                      <a:pt x="180" y="59"/>
                    </a:cubicBezTo>
                    <a:cubicBezTo>
                      <a:pt x="0" y="204"/>
                      <a:pt x="84" y="496"/>
                      <a:pt x="315" y="518"/>
                    </a:cubicBezTo>
                    <a:cubicBezTo>
                      <a:pt x="326" y="520"/>
                      <a:pt x="336" y="520"/>
                      <a:pt x="346" y="520"/>
                    </a:cubicBezTo>
                    <a:cubicBezTo>
                      <a:pt x="556" y="520"/>
                      <a:pt x="685" y="272"/>
                      <a:pt x="547" y="97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38"/>
              <p:cNvSpPr/>
              <p:nvPr/>
            </p:nvSpPr>
            <p:spPr>
              <a:xfrm>
                <a:off x="4093575" y="4006400"/>
                <a:ext cx="165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3" extrusionOk="0">
                    <a:moveTo>
                      <a:pt x="334" y="1"/>
                    </a:moveTo>
                    <a:cubicBezTo>
                      <a:pt x="278" y="1"/>
                      <a:pt x="222" y="19"/>
                      <a:pt x="174" y="57"/>
                    </a:cubicBezTo>
                    <a:cubicBezTo>
                      <a:pt x="1" y="198"/>
                      <a:pt x="84" y="478"/>
                      <a:pt x="309" y="500"/>
                    </a:cubicBezTo>
                    <a:cubicBezTo>
                      <a:pt x="320" y="502"/>
                      <a:pt x="330" y="502"/>
                      <a:pt x="340" y="502"/>
                    </a:cubicBezTo>
                    <a:cubicBezTo>
                      <a:pt x="543" y="502"/>
                      <a:pt x="663" y="258"/>
                      <a:pt x="528" y="92"/>
                    </a:cubicBezTo>
                    <a:cubicBezTo>
                      <a:pt x="479" y="32"/>
                      <a:pt x="407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38"/>
              <p:cNvSpPr/>
              <p:nvPr/>
            </p:nvSpPr>
            <p:spPr>
              <a:xfrm>
                <a:off x="4080400" y="3989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0" y="18"/>
                      <a:pt x="165" y="54"/>
                    </a:cubicBezTo>
                    <a:cubicBezTo>
                      <a:pt x="1" y="192"/>
                      <a:pt x="81" y="459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7" y="482"/>
                      <a:pt x="635" y="249"/>
                      <a:pt x="505" y="92"/>
                    </a:cubicBezTo>
                    <a:cubicBezTo>
                      <a:pt x="458" y="32"/>
                      <a:pt x="388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38"/>
              <p:cNvSpPr/>
              <p:nvPr/>
            </p:nvSpPr>
            <p:spPr>
              <a:xfrm>
                <a:off x="4067075" y="3973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7" y="0"/>
                    </a:moveTo>
                    <a:cubicBezTo>
                      <a:pt x="255" y="0"/>
                      <a:pt x="204" y="17"/>
                      <a:pt x="161" y="52"/>
                    </a:cubicBezTo>
                    <a:cubicBezTo>
                      <a:pt x="0" y="183"/>
                      <a:pt x="78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0" y="464"/>
                      <a:pt x="612" y="240"/>
                      <a:pt x="489" y="87"/>
                    </a:cubicBezTo>
                    <a:cubicBezTo>
                      <a:pt x="443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38"/>
              <p:cNvSpPr/>
              <p:nvPr/>
            </p:nvSpPr>
            <p:spPr>
              <a:xfrm>
                <a:off x="4053825" y="3956800"/>
                <a:ext cx="146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8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4" y="52"/>
                    </a:cubicBezTo>
                    <a:cubicBezTo>
                      <a:pt x="0" y="177"/>
                      <a:pt x="74" y="424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87" y="232"/>
                      <a:pt x="469" y="84"/>
                    </a:cubicBezTo>
                    <a:cubicBezTo>
                      <a:pt x="424" y="29"/>
                      <a:pt x="359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38"/>
              <p:cNvSpPr/>
              <p:nvPr/>
            </p:nvSpPr>
            <p:spPr>
              <a:xfrm>
                <a:off x="4040475" y="3940250"/>
                <a:ext cx="142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29" extrusionOk="0">
                    <a:moveTo>
                      <a:pt x="285" y="1"/>
                    </a:moveTo>
                    <a:cubicBezTo>
                      <a:pt x="238" y="1"/>
                      <a:pt x="191" y="16"/>
                      <a:pt x="152" y="48"/>
                    </a:cubicBezTo>
                    <a:cubicBezTo>
                      <a:pt x="1" y="167"/>
                      <a:pt x="71" y="408"/>
                      <a:pt x="264" y="428"/>
                    </a:cubicBezTo>
                    <a:cubicBezTo>
                      <a:pt x="272" y="428"/>
                      <a:pt x="280" y="429"/>
                      <a:pt x="287" y="429"/>
                    </a:cubicBezTo>
                    <a:cubicBezTo>
                      <a:pt x="463" y="429"/>
                      <a:pt x="568" y="222"/>
                      <a:pt x="451" y="80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38"/>
              <p:cNvSpPr/>
              <p:nvPr/>
            </p:nvSpPr>
            <p:spPr>
              <a:xfrm>
                <a:off x="4027225" y="3923750"/>
                <a:ext cx="135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08" extrusionOk="0">
                    <a:moveTo>
                      <a:pt x="273" y="1"/>
                    </a:moveTo>
                    <a:cubicBezTo>
                      <a:pt x="227" y="1"/>
                      <a:pt x="181" y="16"/>
                      <a:pt x="142" y="46"/>
                    </a:cubicBezTo>
                    <a:cubicBezTo>
                      <a:pt x="0" y="159"/>
                      <a:pt x="68" y="390"/>
                      <a:pt x="251" y="406"/>
                    </a:cubicBezTo>
                    <a:cubicBezTo>
                      <a:pt x="259" y="407"/>
                      <a:pt x="267" y="407"/>
                      <a:pt x="274" y="407"/>
                    </a:cubicBezTo>
                    <a:cubicBezTo>
                      <a:pt x="441" y="407"/>
                      <a:pt x="542" y="210"/>
                      <a:pt x="431" y="75"/>
                    </a:cubicBezTo>
                    <a:cubicBezTo>
                      <a:pt x="391" y="26"/>
                      <a:pt x="332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38"/>
              <p:cNvSpPr/>
              <p:nvPr/>
            </p:nvSpPr>
            <p:spPr>
              <a:xfrm>
                <a:off x="4013975" y="3907175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3" y="25"/>
                      <a:pt x="316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38"/>
              <p:cNvSpPr/>
              <p:nvPr/>
            </p:nvSpPr>
            <p:spPr>
              <a:xfrm>
                <a:off x="4000700" y="389070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0"/>
                    </a:moveTo>
                    <a:cubicBezTo>
                      <a:pt x="205" y="0"/>
                      <a:pt x="164" y="14"/>
                      <a:pt x="129" y="41"/>
                    </a:cubicBezTo>
                    <a:cubicBezTo>
                      <a:pt x="1" y="147"/>
                      <a:pt x="62" y="353"/>
                      <a:pt x="226" y="369"/>
                    </a:cubicBezTo>
                    <a:cubicBezTo>
                      <a:pt x="234" y="370"/>
                      <a:pt x="242" y="370"/>
                      <a:pt x="249" y="370"/>
                    </a:cubicBezTo>
                    <a:cubicBezTo>
                      <a:pt x="402" y="370"/>
                      <a:pt x="491" y="192"/>
                      <a:pt x="390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38"/>
              <p:cNvSpPr/>
              <p:nvPr/>
            </p:nvSpPr>
            <p:spPr>
              <a:xfrm>
                <a:off x="3987450" y="3874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38"/>
              <p:cNvSpPr/>
              <p:nvPr/>
            </p:nvSpPr>
            <p:spPr>
              <a:xfrm>
                <a:off x="3974200" y="38576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7"/>
                      <a:pt x="203" y="333"/>
                    </a:cubicBezTo>
                    <a:cubicBezTo>
                      <a:pt x="209" y="334"/>
                      <a:pt x="216" y="334"/>
                      <a:pt x="222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38"/>
              <p:cNvSpPr/>
              <p:nvPr/>
            </p:nvSpPr>
            <p:spPr>
              <a:xfrm>
                <a:off x="3960850" y="3841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3"/>
                      <a:pt x="52" y="299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2"/>
                      <a:pt x="335" y="58"/>
                    </a:cubicBezTo>
                    <a:cubicBezTo>
                      <a:pt x="302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38"/>
              <p:cNvSpPr/>
              <p:nvPr/>
            </p:nvSpPr>
            <p:spPr>
              <a:xfrm>
                <a:off x="4191125" y="4091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9" y="1"/>
                    </a:moveTo>
                    <a:cubicBezTo>
                      <a:pt x="341" y="1"/>
                      <a:pt x="273" y="23"/>
                      <a:pt x="216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0" y="614"/>
                      <a:pt x="809" y="317"/>
                      <a:pt x="646" y="114"/>
                    </a:cubicBezTo>
                    <a:cubicBezTo>
                      <a:pt x="586" y="39"/>
                      <a:pt x="498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38"/>
              <p:cNvSpPr/>
              <p:nvPr/>
            </p:nvSpPr>
            <p:spPr>
              <a:xfrm>
                <a:off x="4177875" y="4074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3" y="1"/>
                    </a:moveTo>
                    <a:cubicBezTo>
                      <a:pt x="327" y="1"/>
                      <a:pt x="261" y="22"/>
                      <a:pt x="206" y="67"/>
                    </a:cubicBezTo>
                    <a:cubicBezTo>
                      <a:pt x="0" y="234"/>
                      <a:pt x="100" y="568"/>
                      <a:pt x="363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6" y="308"/>
                      <a:pt x="627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38"/>
              <p:cNvSpPr/>
              <p:nvPr/>
            </p:nvSpPr>
            <p:spPr>
              <a:xfrm>
                <a:off x="4164600" y="4058025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2" y="1"/>
                    </a:moveTo>
                    <a:cubicBezTo>
                      <a:pt x="318" y="1"/>
                      <a:pt x="254" y="22"/>
                      <a:pt x="200" y="65"/>
                    </a:cubicBezTo>
                    <a:cubicBezTo>
                      <a:pt x="1" y="225"/>
                      <a:pt x="97" y="550"/>
                      <a:pt x="351" y="576"/>
                    </a:cubicBezTo>
                    <a:cubicBezTo>
                      <a:pt x="362" y="577"/>
                      <a:pt x="372" y="577"/>
                      <a:pt x="382" y="577"/>
                    </a:cubicBezTo>
                    <a:cubicBezTo>
                      <a:pt x="621" y="577"/>
                      <a:pt x="762" y="298"/>
                      <a:pt x="605" y="106"/>
                    </a:cubicBezTo>
                    <a:cubicBezTo>
                      <a:pt x="548" y="37"/>
                      <a:pt x="466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38"/>
              <p:cNvSpPr/>
              <p:nvPr/>
            </p:nvSpPr>
            <p:spPr>
              <a:xfrm>
                <a:off x="4151350" y="4041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1"/>
                    </a:moveTo>
                    <a:cubicBezTo>
                      <a:pt x="308" y="1"/>
                      <a:pt x="245" y="22"/>
                      <a:pt x="193" y="64"/>
                    </a:cubicBezTo>
                    <a:cubicBezTo>
                      <a:pt x="1" y="221"/>
                      <a:pt x="94" y="533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6" y="102"/>
                    </a:cubicBezTo>
                    <a:cubicBezTo>
                      <a:pt x="531" y="35"/>
                      <a:pt x="451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38"/>
              <p:cNvSpPr/>
              <p:nvPr/>
            </p:nvSpPr>
            <p:spPr>
              <a:xfrm>
                <a:off x="4138025" y="4024975"/>
                <a:ext cx="1785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40" extrusionOk="0">
                    <a:moveTo>
                      <a:pt x="358" y="0"/>
                    </a:moveTo>
                    <a:cubicBezTo>
                      <a:pt x="299" y="0"/>
                      <a:pt x="239" y="20"/>
                      <a:pt x="190" y="59"/>
                    </a:cubicBezTo>
                    <a:cubicBezTo>
                      <a:pt x="0" y="210"/>
                      <a:pt x="90" y="513"/>
                      <a:pt x="331" y="538"/>
                    </a:cubicBezTo>
                    <a:cubicBezTo>
                      <a:pt x="342" y="539"/>
                      <a:pt x="352" y="540"/>
                      <a:pt x="362" y="540"/>
                    </a:cubicBezTo>
                    <a:cubicBezTo>
                      <a:pt x="582" y="540"/>
                      <a:pt x="713" y="279"/>
                      <a:pt x="569" y="101"/>
                    </a:cubicBezTo>
                    <a:cubicBezTo>
                      <a:pt x="516" y="35"/>
                      <a:pt x="437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38"/>
              <p:cNvSpPr/>
              <p:nvPr/>
            </p:nvSpPr>
            <p:spPr>
              <a:xfrm>
                <a:off x="4124750" y="400845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6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5"/>
                      <a:pt x="319" y="518"/>
                    </a:cubicBezTo>
                    <a:cubicBezTo>
                      <a:pt x="329" y="519"/>
                      <a:pt x="340" y="520"/>
                      <a:pt x="350" y="520"/>
                    </a:cubicBezTo>
                    <a:cubicBezTo>
                      <a:pt x="563" y="520"/>
                      <a:pt x="688" y="269"/>
                      <a:pt x="550" y="97"/>
                    </a:cubicBezTo>
                    <a:cubicBezTo>
                      <a:pt x="498" y="33"/>
                      <a:pt x="42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38"/>
              <p:cNvSpPr/>
              <p:nvPr/>
            </p:nvSpPr>
            <p:spPr>
              <a:xfrm>
                <a:off x="4111500" y="3991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80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2" y="504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38"/>
              <p:cNvSpPr/>
              <p:nvPr/>
            </p:nvSpPr>
            <p:spPr>
              <a:xfrm>
                <a:off x="4098250" y="3975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1"/>
                    </a:moveTo>
                    <a:cubicBezTo>
                      <a:pt x="266" y="1"/>
                      <a:pt x="212" y="18"/>
                      <a:pt x="167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49"/>
                      <a:pt x="508" y="90"/>
                    </a:cubicBezTo>
                    <a:cubicBezTo>
                      <a:pt x="461" y="31"/>
                      <a:pt x="390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38"/>
              <p:cNvSpPr/>
              <p:nvPr/>
            </p:nvSpPr>
            <p:spPr>
              <a:xfrm>
                <a:off x="4085000" y="3958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7" y="0"/>
                    </a:moveTo>
                    <a:cubicBezTo>
                      <a:pt x="256" y="0"/>
                      <a:pt x="204" y="18"/>
                      <a:pt x="161" y="54"/>
                    </a:cubicBezTo>
                    <a:cubicBezTo>
                      <a:pt x="0" y="183"/>
                      <a:pt x="77" y="443"/>
                      <a:pt x="283" y="465"/>
                    </a:cubicBezTo>
                    <a:cubicBezTo>
                      <a:pt x="291" y="466"/>
                      <a:pt x="299" y="467"/>
                      <a:pt x="306" y="467"/>
                    </a:cubicBezTo>
                    <a:cubicBezTo>
                      <a:pt x="498" y="467"/>
                      <a:pt x="612" y="241"/>
                      <a:pt x="489" y="86"/>
                    </a:cubicBezTo>
                    <a:cubicBezTo>
                      <a:pt x="441" y="30"/>
                      <a:pt x="375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38"/>
              <p:cNvSpPr/>
              <p:nvPr/>
            </p:nvSpPr>
            <p:spPr>
              <a:xfrm>
                <a:off x="4071725" y="3942275"/>
                <a:ext cx="14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8" extrusionOk="0">
                    <a:moveTo>
                      <a:pt x="295" y="1"/>
                    </a:moveTo>
                    <a:cubicBezTo>
                      <a:pt x="245" y="1"/>
                      <a:pt x="196" y="17"/>
                      <a:pt x="155" y="51"/>
                    </a:cubicBezTo>
                    <a:cubicBezTo>
                      <a:pt x="1" y="176"/>
                      <a:pt x="75" y="424"/>
                      <a:pt x="271" y="446"/>
                    </a:cubicBezTo>
                    <a:cubicBezTo>
                      <a:pt x="279" y="447"/>
                      <a:pt x="287" y="447"/>
                      <a:pt x="294" y="447"/>
                    </a:cubicBezTo>
                    <a:cubicBezTo>
                      <a:pt x="479" y="447"/>
                      <a:pt x="587" y="231"/>
                      <a:pt x="467" y="83"/>
                    </a:cubicBezTo>
                    <a:cubicBezTo>
                      <a:pt x="423" y="29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38"/>
              <p:cNvSpPr/>
              <p:nvPr/>
            </p:nvSpPr>
            <p:spPr>
              <a:xfrm>
                <a:off x="4058400" y="3925750"/>
                <a:ext cx="1410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8" extrusionOk="0">
                    <a:moveTo>
                      <a:pt x="283" y="1"/>
                    </a:moveTo>
                    <a:cubicBezTo>
                      <a:pt x="236" y="1"/>
                      <a:pt x="188" y="17"/>
                      <a:pt x="148" y="50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61" y="427"/>
                      <a:pt x="563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38"/>
              <p:cNvSpPr/>
              <p:nvPr/>
            </p:nvSpPr>
            <p:spPr>
              <a:xfrm>
                <a:off x="4045150" y="3909225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6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38"/>
              <p:cNvSpPr/>
              <p:nvPr/>
            </p:nvSpPr>
            <p:spPr>
              <a:xfrm>
                <a:off x="4031875" y="3892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3"/>
                      <a:pt x="65" y="371"/>
                      <a:pt x="239" y="391"/>
                    </a:cubicBezTo>
                    <a:cubicBezTo>
                      <a:pt x="245" y="391"/>
                      <a:pt x="252" y="392"/>
                      <a:pt x="258" y="392"/>
                    </a:cubicBezTo>
                    <a:cubicBezTo>
                      <a:pt x="420" y="392"/>
                      <a:pt x="514" y="202"/>
                      <a:pt x="409" y="73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38"/>
              <p:cNvSpPr/>
              <p:nvPr/>
            </p:nvSpPr>
            <p:spPr>
              <a:xfrm>
                <a:off x="4018625" y="3876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1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4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38"/>
              <p:cNvSpPr/>
              <p:nvPr/>
            </p:nvSpPr>
            <p:spPr>
              <a:xfrm>
                <a:off x="4005300" y="3859650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4" y="1"/>
                    </a:moveTo>
                    <a:cubicBezTo>
                      <a:pt x="195" y="1"/>
                      <a:pt x="155" y="13"/>
                      <a:pt x="122" y="39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8" y="181"/>
                      <a:pt x="373" y="65"/>
                    </a:cubicBezTo>
                    <a:cubicBezTo>
                      <a:pt x="338" y="23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38"/>
              <p:cNvSpPr/>
              <p:nvPr/>
            </p:nvSpPr>
            <p:spPr>
              <a:xfrm>
                <a:off x="3992025" y="3843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9"/>
                    </a:cubicBezTo>
                    <a:cubicBezTo>
                      <a:pt x="1" y="133"/>
                      <a:pt x="59" y="319"/>
                      <a:pt x="206" y="335"/>
                    </a:cubicBezTo>
                    <a:cubicBezTo>
                      <a:pt x="213" y="336"/>
                      <a:pt x="219" y="336"/>
                      <a:pt x="225" y="336"/>
                    </a:cubicBezTo>
                    <a:cubicBezTo>
                      <a:pt x="362" y="336"/>
                      <a:pt x="443" y="172"/>
                      <a:pt x="351" y="62"/>
                    </a:cubicBezTo>
                    <a:cubicBezTo>
                      <a:pt x="318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38"/>
              <p:cNvSpPr/>
              <p:nvPr/>
            </p:nvSpPr>
            <p:spPr>
              <a:xfrm>
                <a:off x="3978775" y="3826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8" y="1"/>
                    </a:moveTo>
                    <a:cubicBezTo>
                      <a:pt x="174" y="1"/>
                      <a:pt x="139" y="13"/>
                      <a:pt x="110" y="36"/>
                    </a:cubicBezTo>
                    <a:cubicBezTo>
                      <a:pt x="0" y="126"/>
                      <a:pt x="52" y="303"/>
                      <a:pt x="193" y="316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0" y="317"/>
                      <a:pt x="417" y="166"/>
                      <a:pt x="331" y="62"/>
                    </a:cubicBezTo>
                    <a:cubicBezTo>
                      <a:pt x="300" y="21"/>
                      <a:pt x="255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38"/>
              <p:cNvSpPr/>
              <p:nvPr/>
            </p:nvSpPr>
            <p:spPr>
              <a:xfrm>
                <a:off x="4222300" y="4093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1" y="1"/>
                    </a:moveTo>
                    <a:cubicBezTo>
                      <a:pt x="351" y="1"/>
                      <a:pt x="280" y="24"/>
                      <a:pt x="222" y="73"/>
                    </a:cubicBezTo>
                    <a:cubicBezTo>
                      <a:pt x="0" y="249"/>
                      <a:pt x="106" y="603"/>
                      <a:pt x="386" y="632"/>
                    </a:cubicBezTo>
                    <a:cubicBezTo>
                      <a:pt x="398" y="633"/>
                      <a:pt x="409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4" y="41"/>
                      <a:pt x="513" y="1"/>
                      <a:pt x="4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38"/>
              <p:cNvSpPr/>
              <p:nvPr/>
            </p:nvSpPr>
            <p:spPr>
              <a:xfrm>
                <a:off x="4209050" y="4076550"/>
                <a:ext cx="2022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5" extrusionOk="0">
                    <a:moveTo>
                      <a:pt x="407" y="1"/>
                    </a:moveTo>
                    <a:cubicBezTo>
                      <a:pt x="338" y="1"/>
                      <a:pt x="269" y="23"/>
                      <a:pt x="212" y="69"/>
                    </a:cubicBezTo>
                    <a:cubicBezTo>
                      <a:pt x="0" y="243"/>
                      <a:pt x="103" y="587"/>
                      <a:pt x="376" y="612"/>
                    </a:cubicBezTo>
                    <a:cubicBezTo>
                      <a:pt x="388" y="614"/>
                      <a:pt x="399" y="614"/>
                      <a:pt x="411" y="614"/>
                    </a:cubicBezTo>
                    <a:cubicBezTo>
                      <a:pt x="660" y="614"/>
                      <a:pt x="809" y="320"/>
                      <a:pt x="646" y="114"/>
                    </a:cubicBezTo>
                    <a:cubicBezTo>
                      <a:pt x="586" y="40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38"/>
              <p:cNvSpPr/>
              <p:nvPr/>
            </p:nvSpPr>
            <p:spPr>
              <a:xfrm>
                <a:off x="4195775" y="4060075"/>
                <a:ext cx="19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9" extrusionOk="0">
                    <a:moveTo>
                      <a:pt x="396" y="1"/>
                    </a:moveTo>
                    <a:cubicBezTo>
                      <a:pt x="329" y="1"/>
                      <a:pt x="262" y="23"/>
                      <a:pt x="206" y="69"/>
                    </a:cubicBezTo>
                    <a:cubicBezTo>
                      <a:pt x="1" y="233"/>
                      <a:pt x="100" y="568"/>
                      <a:pt x="364" y="597"/>
                    </a:cubicBezTo>
                    <a:cubicBezTo>
                      <a:pt x="374" y="598"/>
                      <a:pt x="385" y="598"/>
                      <a:pt x="395" y="598"/>
                    </a:cubicBezTo>
                    <a:cubicBezTo>
                      <a:pt x="640" y="598"/>
                      <a:pt x="785" y="309"/>
                      <a:pt x="624" y="111"/>
                    </a:cubicBezTo>
                    <a:cubicBezTo>
                      <a:pt x="566" y="39"/>
                      <a:pt x="481" y="1"/>
                      <a:pt x="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38"/>
              <p:cNvSpPr/>
              <p:nvPr/>
            </p:nvSpPr>
            <p:spPr>
              <a:xfrm>
                <a:off x="4182525" y="4043525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1" y="0"/>
                    </a:moveTo>
                    <a:cubicBezTo>
                      <a:pt x="317" y="0"/>
                      <a:pt x="253" y="22"/>
                      <a:pt x="200" y="66"/>
                    </a:cubicBezTo>
                    <a:cubicBezTo>
                      <a:pt x="1" y="227"/>
                      <a:pt x="97" y="548"/>
                      <a:pt x="351" y="574"/>
                    </a:cubicBezTo>
                    <a:cubicBezTo>
                      <a:pt x="363" y="575"/>
                      <a:pt x="374" y="576"/>
                      <a:pt x="386" y="576"/>
                    </a:cubicBezTo>
                    <a:cubicBezTo>
                      <a:pt x="622" y="576"/>
                      <a:pt x="761" y="298"/>
                      <a:pt x="605" y="108"/>
                    </a:cubicBezTo>
                    <a:cubicBezTo>
                      <a:pt x="548" y="37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38"/>
              <p:cNvSpPr/>
              <p:nvPr/>
            </p:nvSpPr>
            <p:spPr>
              <a:xfrm>
                <a:off x="4169275" y="4027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1"/>
                    </a:moveTo>
                    <a:cubicBezTo>
                      <a:pt x="305" y="1"/>
                      <a:pt x="244" y="21"/>
                      <a:pt x="193" y="62"/>
                    </a:cubicBezTo>
                    <a:cubicBezTo>
                      <a:pt x="0" y="219"/>
                      <a:pt x="93" y="531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8"/>
                      <a:pt x="585" y="104"/>
                    </a:cubicBezTo>
                    <a:cubicBezTo>
                      <a:pt x="528" y="36"/>
                      <a:pt x="447" y="1"/>
                      <a:pt x="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38"/>
              <p:cNvSpPr/>
              <p:nvPr/>
            </p:nvSpPr>
            <p:spPr>
              <a:xfrm>
                <a:off x="4155925" y="4010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9" y="0"/>
                    </a:moveTo>
                    <a:cubicBezTo>
                      <a:pt x="300" y="0"/>
                      <a:pt x="240" y="20"/>
                      <a:pt x="190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50" y="539"/>
                      <a:pt x="360" y="539"/>
                    </a:cubicBezTo>
                    <a:cubicBezTo>
                      <a:pt x="582" y="539"/>
                      <a:pt x="711" y="279"/>
                      <a:pt x="570" y="101"/>
                    </a:cubicBezTo>
                    <a:cubicBezTo>
                      <a:pt x="515" y="35"/>
                      <a:pt x="437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38"/>
              <p:cNvSpPr/>
              <p:nvPr/>
            </p:nvSpPr>
            <p:spPr>
              <a:xfrm>
                <a:off x="4142675" y="39938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4" y="0"/>
                    </a:moveTo>
                    <a:cubicBezTo>
                      <a:pt x="287" y="0"/>
                      <a:pt x="229" y="20"/>
                      <a:pt x="180" y="60"/>
                    </a:cubicBezTo>
                    <a:cubicBezTo>
                      <a:pt x="1" y="204"/>
                      <a:pt x="87" y="494"/>
                      <a:pt x="315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9" y="521"/>
                      <a:pt x="685" y="270"/>
                      <a:pt x="547" y="98"/>
                    </a:cubicBezTo>
                    <a:cubicBezTo>
                      <a:pt x="496" y="34"/>
                      <a:pt x="420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38"/>
              <p:cNvSpPr/>
              <p:nvPr/>
            </p:nvSpPr>
            <p:spPr>
              <a:xfrm>
                <a:off x="4129425" y="3977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3" y="1"/>
                    </a:moveTo>
                    <a:cubicBezTo>
                      <a:pt x="278" y="1"/>
                      <a:pt x="221" y="19"/>
                      <a:pt x="174" y="57"/>
                    </a:cubicBezTo>
                    <a:cubicBezTo>
                      <a:pt x="0" y="198"/>
                      <a:pt x="84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62" y="258"/>
                      <a:pt x="527" y="92"/>
                    </a:cubicBezTo>
                    <a:cubicBezTo>
                      <a:pt x="478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38"/>
              <p:cNvSpPr/>
              <p:nvPr/>
            </p:nvSpPr>
            <p:spPr>
              <a:xfrm>
                <a:off x="4116150" y="3960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3"/>
                    </a:cubicBezTo>
                    <a:cubicBezTo>
                      <a:pt x="1" y="188"/>
                      <a:pt x="81" y="458"/>
                      <a:pt x="293" y="481"/>
                    </a:cubicBezTo>
                    <a:cubicBezTo>
                      <a:pt x="303" y="482"/>
                      <a:pt x="312" y="482"/>
                      <a:pt x="321" y="482"/>
                    </a:cubicBezTo>
                    <a:cubicBezTo>
                      <a:pt x="520" y="482"/>
                      <a:pt x="635" y="249"/>
                      <a:pt x="509" y="92"/>
                    </a:cubicBezTo>
                    <a:cubicBezTo>
                      <a:pt x="461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38"/>
              <p:cNvSpPr/>
              <p:nvPr/>
            </p:nvSpPr>
            <p:spPr>
              <a:xfrm>
                <a:off x="4102900" y="3944350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0"/>
                    </a:moveTo>
                    <a:cubicBezTo>
                      <a:pt x="255" y="0"/>
                      <a:pt x="204" y="17"/>
                      <a:pt x="161" y="51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0" y="464"/>
                      <a:pt x="612" y="240"/>
                      <a:pt x="486" y="87"/>
                    </a:cubicBezTo>
                    <a:cubicBezTo>
                      <a:pt x="440" y="30"/>
                      <a:pt x="373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38"/>
              <p:cNvSpPr/>
              <p:nvPr/>
            </p:nvSpPr>
            <p:spPr>
              <a:xfrm>
                <a:off x="4089575" y="3927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8"/>
                      <a:pt x="74" y="425"/>
                      <a:pt x="273" y="448"/>
                    </a:cubicBezTo>
                    <a:cubicBezTo>
                      <a:pt x="281" y="448"/>
                      <a:pt x="289" y="449"/>
                      <a:pt x="297" y="449"/>
                    </a:cubicBezTo>
                    <a:cubicBezTo>
                      <a:pt x="479" y="449"/>
                      <a:pt x="590" y="233"/>
                      <a:pt x="469" y="85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38"/>
              <p:cNvSpPr/>
              <p:nvPr/>
            </p:nvSpPr>
            <p:spPr>
              <a:xfrm>
                <a:off x="4076300" y="3911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7" y="0"/>
                      <a:pt x="189" y="16"/>
                      <a:pt x="149" y="48"/>
                    </a:cubicBezTo>
                    <a:cubicBezTo>
                      <a:pt x="1" y="167"/>
                      <a:pt x="72" y="408"/>
                      <a:pt x="261" y="427"/>
                    </a:cubicBezTo>
                    <a:cubicBezTo>
                      <a:pt x="269" y="428"/>
                      <a:pt x="277" y="429"/>
                      <a:pt x="285" y="429"/>
                    </a:cubicBezTo>
                    <a:cubicBezTo>
                      <a:pt x="460" y="429"/>
                      <a:pt x="565" y="222"/>
                      <a:pt x="451" y="80"/>
                    </a:cubicBezTo>
                    <a:cubicBezTo>
                      <a:pt x="409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38"/>
              <p:cNvSpPr/>
              <p:nvPr/>
            </p:nvSpPr>
            <p:spPr>
              <a:xfrm>
                <a:off x="4063050" y="3894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1" y="1"/>
                    </a:moveTo>
                    <a:cubicBezTo>
                      <a:pt x="225" y="1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31" y="75"/>
                    </a:cubicBezTo>
                    <a:cubicBezTo>
                      <a:pt x="390" y="26"/>
                      <a:pt x="330" y="1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38"/>
              <p:cNvSpPr/>
              <p:nvPr/>
            </p:nvSpPr>
            <p:spPr>
              <a:xfrm>
                <a:off x="4049800" y="3878175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1"/>
                    </a:moveTo>
                    <a:cubicBezTo>
                      <a:pt x="215" y="1"/>
                      <a:pt x="171" y="15"/>
                      <a:pt x="135" y="44"/>
                    </a:cubicBezTo>
                    <a:cubicBezTo>
                      <a:pt x="0" y="153"/>
                      <a:pt x="65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18" y="392"/>
                      <a:pt x="513" y="202"/>
                      <a:pt x="409" y="73"/>
                    </a:cubicBezTo>
                    <a:cubicBezTo>
                      <a:pt x="370" y="25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38"/>
              <p:cNvSpPr/>
              <p:nvPr/>
            </p:nvSpPr>
            <p:spPr>
              <a:xfrm>
                <a:off x="4036450" y="3861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5" y="1"/>
                      <a:pt x="164" y="14"/>
                      <a:pt x="130" y="42"/>
                    </a:cubicBezTo>
                    <a:cubicBezTo>
                      <a:pt x="1" y="145"/>
                      <a:pt x="65" y="354"/>
                      <a:pt x="229" y="373"/>
                    </a:cubicBezTo>
                    <a:cubicBezTo>
                      <a:pt x="236" y="374"/>
                      <a:pt x="242" y="374"/>
                      <a:pt x="249" y="374"/>
                    </a:cubicBezTo>
                    <a:cubicBezTo>
                      <a:pt x="401" y="374"/>
                      <a:pt x="492" y="194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38"/>
              <p:cNvSpPr/>
              <p:nvPr/>
            </p:nvSpPr>
            <p:spPr>
              <a:xfrm>
                <a:off x="4023200" y="3845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4" y="0"/>
                    </a:moveTo>
                    <a:cubicBezTo>
                      <a:pt x="195" y="0"/>
                      <a:pt x="156" y="13"/>
                      <a:pt x="123" y="39"/>
                    </a:cubicBezTo>
                    <a:cubicBezTo>
                      <a:pt x="1" y="138"/>
                      <a:pt x="59" y="338"/>
                      <a:pt x="216" y="354"/>
                    </a:cubicBezTo>
                    <a:cubicBezTo>
                      <a:pt x="223" y="354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3" y="68"/>
                    </a:cubicBezTo>
                    <a:cubicBezTo>
                      <a:pt x="338" y="23"/>
                      <a:pt x="28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38"/>
              <p:cNvSpPr/>
              <p:nvPr/>
            </p:nvSpPr>
            <p:spPr>
              <a:xfrm>
                <a:off x="4009950" y="3828600"/>
                <a:ext cx="111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8" extrusionOk="0">
                    <a:moveTo>
                      <a:pt x="221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20"/>
                      <a:pt x="203" y="337"/>
                    </a:cubicBezTo>
                    <a:cubicBezTo>
                      <a:pt x="208" y="337"/>
                      <a:pt x="214" y="337"/>
                      <a:pt x="219" y="337"/>
                    </a:cubicBezTo>
                    <a:cubicBezTo>
                      <a:pt x="360" y="337"/>
                      <a:pt x="444" y="175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38"/>
              <p:cNvSpPr/>
              <p:nvPr/>
            </p:nvSpPr>
            <p:spPr>
              <a:xfrm>
                <a:off x="3996700" y="381210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6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9" y="316"/>
                      <a:pt x="206" y="316"/>
                      <a:pt x="212" y="316"/>
                    </a:cubicBezTo>
                    <a:cubicBezTo>
                      <a:pt x="339" y="316"/>
                      <a:pt x="417" y="162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38"/>
              <p:cNvSpPr/>
              <p:nvPr/>
            </p:nvSpPr>
            <p:spPr>
              <a:xfrm>
                <a:off x="4253550" y="4095175"/>
                <a:ext cx="214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4" extrusionOk="0">
                    <a:moveTo>
                      <a:pt x="430" y="0"/>
                    </a:moveTo>
                    <a:cubicBezTo>
                      <a:pt x="358" y="0"/>
                      <a:pt x="285" y="24"/>
                      <a:pt x="225" y="73"/>
                    </a:cubicBezTo>
                    <a:cubicBezTo>
                      <a:pt x="0" y="256"/>
                      <a:pt x="110" y="623"/>
                      <a:pt x="399" y="652"/>
                    </a:cubicBezTo>
                    <a:cubicBezTo>
                      <a:pt x="411" y="653"/>
                      <a:pt x="422" y="653"/>
                      <a:pt x="433" y="653"/>
                    </a:cubicBezTo>
                    <a:cubicBezTo>
                      <a:pt x="699" y="653"/>
                      <a:pt x="858" y="334"/>
                      <a:pt x="682" y="121"/>
                    </a:cubicBezTo>
                    <a:cubicBezTo>
                      <a:pt x="618" y="41"/>
                      <a:pt x="525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38"/>
              <p:cNvSpPr/>
              <p:nvPr/>
            </p:nvSpPr>
            <p:spPr>
              <a:xfrm>
                <a:off x="4240225" y="4078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20" y="0"/>
                    </a:moveTo>
                    <a:cubicBezTo>
                      <a:pt x="349" y="0"/>
                      <a:pt x="278" y="24"/>
                      <a:pt x="219" y="71"/>
                    </a:cubicBezTo>
                    <a:cubicBezTo>
                      <a:pt x="0" y="248"/>
                      <a:pt x="106" y="601"/>
                      <a:pt x="386" y="630"/>
                    </a:cubicBezTo>
                    <a:cubicBezTo>
                      <a:pt x="399" y="632"/>
                      <a:pt x="411" y="632"/>
                      <a:pt x="424" y="632"/>
                    </a:cubicBezTo>
                    <a:cubicBezTo>
                      <a:pt x="681" y="632"/>
                      <a:pt x="834" y="327"/>
                      <a:pt x="665" y="119"/>
                    </a:cubicBezTo>
                    <a:cubicBezTo>
                      <a:pt x="603" y="41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38"/>
              <p:cNvSpPr/>
              <p:nvPr/>
            </p:nvSpPr>
            <p:spPr>
              <a:xfrm>
                <a:off x="4226950" y="4062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9" y="1"/>
                      <a:pt x="270" y="23"/>
                      <a:pt x="213" y="69"/>
                    </a:cubicBezTo>
                    <a:cubicBezTo>
                      <a:pt x="1" y="239"/>
                      <a:pt x="104" y="583"/>
                      <a:pt x="377" y="612"/>
                    </a:cubicBezTo>
                    <a:cubicBezTo>
                      <a:pt x="388" y="613"/>
                      <a:pt x="400" y="614"/>
                      <a:pt x="411" y="614"/>
                    </a:cubicBezTo>
                    <a:cubicBezTo>
                      <a:pt x="661" y="614"/>
                      <a:pt x="810" y="317"/>
                      <a:pt x="647" y="114"/>
                    </a:cubicBezTo>
                    <a:cubicBezTo>
                      <a:pt x="587" y="39"/>
                      <a:pt x="497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38"/>
              <p:cNvSpPr/>
              <p:nvPr/>
            </p:nvSpPr>
            <p:spPr>
              <a:xfrm>
                <a:off x="4213700" y="4045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2"/>
                      <a:pt x="206" y="67"/>
                    </a:cubicBezTo>
                    <a:cubicBezTo>
                      <a:pt x="0" y="234"/>
                      <a:pt x="100" y="568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5" y="38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8"/>
              <p:cNvSpPr/>
              <p:nvPr/>
            </p:nvSpPr>
            <p:spPr>
              <a:xfrm>
                <a:off x="4200450" y="4029050"/>
                <a:ext cx="189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7" extrusionOk="0">
                    <a:moveTo>
                      <a:pt x="381" y="1"/>
                    </a:moveTo>
                    <a:cubicBezTo>
                      <a:pt x="317" y="1"/>
                      <a:pt x="252" y="22"/>
                      <a:pt x="199" y="67"/>
                    </a:cubicBezTo>
                    <a:cubicBezTo>
                      <a:pt x="0" y="227"/>
                      <a:pt x="97" y="549"/>
                      <a:pt x="351" y="575"/>
                    </a:cubicBezTo>
                    <a:cubicBezTo>
                      <a:pt x="362" y="576"/>
                      <a:pt x="374" y="577"/>
                      <a:pt x="385" y="577"/>
                    </a:cubicBezTo>
                    <a:cubicBezTo>
                      <a:pt x="621" y="577"/>
                      <a:pt x="758" y="299"/>
                      <a:pt x="604" y="109"/>
                    </a:cubicBezTo>
                    <a:cubicBezTo>
                      <a:pt x="548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8"/>
              <p:cNvSpPr/>
              <p:nvPr/>
            </p:nvSpPr>
            <p:spPr>
              <a:xfrm>
                <a:off x="4187175" y="4012500"/>
                <a:ext cx="18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57" extrusionOk="0">
                    <a:moveTo>
                      <a:pt x="370" y="1"/>
                    </a:moveTo>
                    <a:cubicBezTo>
                      <a:pt x="308" y="1"/>
                      <a:pt x="246" y="21"/>
                      <a:pt x="194" y="64"/>
                    </a:cubicBezTo>
                    <a:cubicBezTo>
                      <a:pt x="1" y="221"/>
                      <a:pt x="94" y="533"/>
                      <a:pt x="338" y="555"/>
                    </a:cubicBezTo>
                    <a:cubicBezTo>
                      <a:pt x="349" y="556"/>
                      <a:pt x="359" y="557"/>
                      <a:pt x="369" y="557"/>
                    </a:cubicBezTo>
                    <a:cubicBezTo>
                      <a:pt x="598" y="557"/>
                      <a:pt x="734" y="287"/>
                      <a:pt x="586" y="102"/>
                    </a:cubicBezTo>
                    <a:cubicBezTo>
                      <a:pt x="530" y="35"/>
                      <a:pt x="450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8"/>
              <p:cNvSpPr/>
              <p:nvPr/>
            </p:nvSpPr>
            <p:spPr>
              <a:xfrm>
                <a:off x="4173850" y="3995950"/>
                <a:ext cx="17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1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0"/>
                    </a:cubicBezTo>
                    <a:cubicBezTo>
                      <a:pt x="0" y="211"/>
                      <a:pt x="90" y="513"/>
                      <a:pt x="328" y="539"/>
                    </a:cubicBezTo>
                    <a:cubicBezTo>
                      <a:pt x="339" y="540"/>
                      <a:pt x="349" y="541"/>
                      <a:pt x="359" y="541"/>
                    </a:cubicBezTo>
                    <a:cubicBezTo>
                      <a:pt x="582" y="541"/>
                      <a:pt x="711" y="280"/>
                      <a:pt x="566" y="102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8"/>
              <p:cNvSpPr/>
              <p:nvPr/>
            </p:nvSpPr>
            <p:spPr>
              <a:xfrm>
                <a:off x="4160600" y="3979400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0"/>
                    </a:moveTo>
                    <a:cubicBezTo>
                      <a:pt x="285" y="0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8"/>
              <p:cNvSpPr/>
              <p:nvPr/>
            </p:nvSpPr>
            <p:spPr>
              <a:xfrm>
                <a:off x="4147325" y="3962875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1" y="197"/>
                      <a:pt x="84" y="477"/>
                      <a:pt x="306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9" y="504"/>
                      <a:pt x="664" y="261"/>
                      <a:pt x="528" y="95"/>
                    </a:cubicBezTo>
                    <a:cubicBezTo>
                      <a:pt x="479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8"/>
              <p:cNvSpPr/>
              <p:nvPr/>
            </p:nvSpPr>
            <p:spPr>
              <a:xfrm>
                <a:off x="4134075" y="3946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4" y="249"/>
                      <a:pt x="505" y="89"/>
                    </a:cubicBezTo>
                    <a:cubicBezTo>
                      <a:pt x="458" y="31"/>
                      <a:pt x="388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8"/>
              <p:cNvSpPr/>
              <p:nvPr/>
            </p:nvSpPr>
            <p:spPr>
              <a:xfrm>
                <a:off x="4120750" y="3929825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5"/>
                    </a:cubicBezTo>
                    <a:cubicBezTo>
                      <a:pt x="294" y="466"/>
                      <a:pt x="302" y="466"/>
                      <a:pt x="310" y="466"/>
                    </a:cubicBezTo>
                    <a:cubicBezTo>
                      <a:pt x="501" y="466"/>
                      <a:pt x="615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8"/>
              <p:cNvSpPr/>
              <p:nvPr/>
            </p:nvSpPr>
            <p:spPr>
              <a:xfrm>
                <a:off x="4107475" y="3913300"/>
                <a:ext cx="147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7" extrusionOk="0">
                    <a:moveTo>
                      <a:pt x="296" y="1"/>
                    </a:moveTo>
                    <a:cubicBezTo>
                      <a:pt x="246" y="1"/>
                      <a:pt x="197" y="17"/>
                      <a:pt x="155" y="50"/>
                    </a:cubicBezTo>
                    <a:cubicBezTo>
                      <a:pt x="1" y="175"/>
                      <a:pt x="75" y="426"/>
                      <a:pt x="274" y="445"/>
                    </a:cubicBezTo>
                    <a:cubicBezTo>
                      <a:pt x="282" y="446"/>
                      <a:pt x="290" y="446"/>
                      <a:pt x="297" y="446"/>
                    </a:cubicBezTo>
                    <a:cubicBezTo>
                      <a:pt x="480" y="446"/>
                      <a:pt x="590" y="230"/>
                      <a:pt x="470" y="82"/>
                    </a:cubicBezTo>
                    <a:cubicBezTo>
                      <a:pt x="426" y="29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8"/>
              <p:cNvSpPr/>
              <p:nvPr/>
            </p:nvSpPr>
            <p:spPr>
              <a:xfrm>
                <a:off x="4094300" y="3896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50"/>
                    </a:cubicBezTo>
                    <a:cubicBezTo>
                      <a:pt x="1" y="169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8" y="427"/>
                      <a:pt x="561" y="222"/>
                      <a:pt x="448" y="79"/>
                    </a:cubicBezTo>
                    <a:cubicBezTo>
                      <a:pt x="406" y="28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8"/>
              <p:cNvSpPr/>
              <p:nvPr/>
            </p:nvSpPr>
            <p:spPr>
              <a:xfrm>
                <a:off x="4080975" y="388020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8"/>
                      <a:pt x="271" y="408"/>
                    </a:cubicBezTo>
                    <a:cubicBezTo>
                      <a:pt x="440" y="408"/>
                      <a:pt x="538" y="211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8"/>
              <p:cNvSpPr/>
              <p:nvPr/>
            </p:nvSpPr>
            <p:spPr>
              <a:xfrm>
                <a:off x="4067725" y="386372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5" y="391"/>
                    </a:cubicBezTo>
                    <a:cubicBezTo>
                      <a:pt x="241" y="391"/>
                      <a:pt x="248" y="391"/>
                      <a:pt x="254" y="391"/>
                    </a:cubicBezTo>
                    <a:cubicBezTo>
                      <a:pt x="416" y="391"/>
                      <a:pt x="513" y="202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8"/>
              <p:cNvSpPr/>
              <p:nvPr/>
            </p:nvSpPr>
            <p:spPr>
              <a:xfrm>
                <a:off x="4054375" y="38472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5" y="353"/>
                      <a:pt x="229" y="372"/>
                    </a:cubicBezTo>
                    <a:cubicBezTo>
                      <a:pt x="235" y="373"/>
                      <a:pt x="242" y="373"/>
                      <a:pt x="248" y="373"/>
                    </a:cubicBezTo>
                    <a:cubicBezTo>
                      <a:pt x="401" y="373"/>
                      <a:pt x="491" y="194"/>
                      <a:pt x="393" y="70"/>
                    </a:cubicBezTo>
                    <a:cubicBezTo>
                      <a:pt x="356" y="24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38"/>
              <p:cNvSpPr/>
              <p:nvPr/>
            </p:nvSpPr>
            <p:spPr>
              <a:xfrm>
                <a:off x="4041125" y="3830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2"/>
                      <a:pt x="238" y="352"/>
                    </a:cubicBezTo>
                    <a:cubicBezTo>
                      <a:pt x="382" y="352"/>
                      <a:pt x="465" y="181"/>
                      <a:pt x="373" y="65"/>
                    </a:cubicBezTo>
                    <a:cubicBezTo>
                      <a:pt x="336" y="23"/>
                      <a:pt x="28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38"/>
              <p:cNvSpPr/>
              <p:nvPr/>
            </p:nvSpPr>
            <p:spPr>
              <a:xfrm>
                <a:off x="4027875" y="3814100"/>
                <a:ext cx="110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6" extrusionOk="0">
                    <a:moveTo>
                      <a:pt x="221" y="0"/>
                    </a:moveTo>
                    <a:cubicBezTo>
                      <a:pt x="184" y="0"/>
                      <a:pt x="146" y="13"/>
                      <a:pt x="116" y="39"/>
                    </a:cubicBezTo>
                    <a:cubicBezTo>
                      <a:pt x="0" y="132"/>
                      <a:pt x="55" y="319"/>
                      <a:pt x="203" y="335"/>
                    </a:cubicBezTo>
                    <a:cubicBezTo>
                      <a:pt x="209" y="336"/>
                      <a:pt x="215" y="336"/>
                      <a:pt x="222" y="336"/>
                    </a:cubicBezTo>
                    <a:cubicBezTo>
                      <a:pt x="358" y="336"/>
                      <a:pt x="440" y="172"/>
                      <a:pt x="350" y="62"/>
                    </a:cubicBezTo>
                    <a:cubicBezTo>
                      <a:pt x="318" y="22"/>
                      <a:pt x="269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8"/>
              <p:cNvSpPr/>
              <p:nvPr/>
            </p:nvSpPr>
            <p:spPr>
              <a:xfrm>
                <a:off x="4014600" y="3797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2" y="303"/>
                      <a:pt x="194" y="316"/>
                    </a:cubicBezTo>
                    <a:cubicBezTo>
                      <a:pt x="200" y="316"/>
                      <a:pt x="206" y="317"/>
                      <a:pt x="213" y="317"/>
                    </a:cubicBezTo>
                    <a:cubicBezTo>
                      <a:pt x="340" y="317"/>
                      <a:pt x="415" y="166"/>
                      <a:pt x="332" y="62"/>
                    </a:cubicBezTo>
                    <a:cubicBezTo>
                      <a:pt x="301" y="21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8"/>
              <p:cNvSpPr/>
              <p:nvPr/>
            </p:nvSpPr>
            <p:spPr>
              <a:xfrm>
                <a:off x="4271375" y="4080650"/>
                <a:ext cx="215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0" extrusionOk="0">
                    <a:moveTo>
                      <a:pt x="431" y="1"/>
                    </a:moveTo>
                    <a:cubicBezTo>
                      <a:pt x="359" y="1"/>
                      <a:pt x="287" y="24"/>
                      <a:pt x="226" y="72"/>
                    </a:cubicBezTo>
                    <a:cubicBezTo>
                      <a:pt x="1" y="256"/>
                      <a:pt x="110" y="619"/>
                      <a:pt x="399" y="648"/>
                    </a:cubicBezTo>
                    <a:cubicBezTo>
                      <a:pt x="412" y="649"/>
                      <a:pt x="425" y="650"/>
                      <a:pt x="438" y="650"/>
                    </a:cubicBezTo>
                    <a:cubicBezTo>
                      <a:pt x="701" y="650"/>
                      <a:pt x="860" y="335"/>
                      <a:pt x="685" y="121"/>
                    </a:cubicBezTo>
                    <a:cubicBezTo>
                      <a:pt x="621" y="42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8"/>
              <p:cNvSpPr/>
              <p:nvPr/>
            </p:nvSpPr>
            <p:spPr>
              <a:xfrm>
                <a:off x="4258125" y="4064100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0"/>
                    </a:moveTo>
                    <a:cubicBezTo>
                      <a:pt x="348" y="0"/>
                      <a:pt x="278" y="24"/>
                      <a:pt x="219" y="72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3"/>
                      <a:pt x="421" y="633"/>
                    </a:cubicBezTo>
                    <a:cubicBezTo>
                      <a:pt x="680" y="633"/>
                      <a:pt x="835" y="327"/>
                      <a:pt x="666" y="117"/>
                    </a:cubicBezTo>
                    <a:cubicBezTo>
                      <a:pt x="602" y="41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8"/>
              <p:cNvSpPr/>
              <p:nvPr/>
            </p:nvSpPr>
            <p:spPr>
              <a:xfrm>
                <a:off x="4244875" y="4047550"/>
                <a:ext cx="202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5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0" y="243"/>
                      <a:pt x="103" y="587"/>
                      <a:pt x="373" y="612"/>
                    </a:cubicBezTo>
                    <a:cubicBezTo>
                      <a:pt x="385" y="614"/>
                      <a:pt x="397" y="614"/>
                      <a:pt x="408" y="614"/>
                    </a:cubicBezTo>
                    <a:cubicBezTo>
                      <a:pt x="661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8"/>
              <p:cNvSpPr/>
              <p:nvPr/>
            </p:nvSpPr>
            <p:spPr>
              <a:xfrm>
                <a:off x="4231625" y="403107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2" y="0"/>
                    </a:moveTo>
                    <a:cubicBezTo>
                      <a:pt x="326" y="0"/>
                      <a:pt x="260" y="22"/>
                      <a:pt x="206" y="66"/>
                    </a:cubicBezTo>
                    <a:cubicBezTo>
                      <a:pt x="0" y="233"/>
                      <a:pt x="97" y="564"/>
                      <a:pt x="360" y="593"/>
                    </a:cubicBezTo>
                    <a:cubicBezTo>
                      <a:pt x="372" y="594"/>
                      <a:pt x="384" y="595"/>
                      <a:pt x="395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7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8"/>
              <p:cNvSpPr/>
              <p:nvPr/>
            </p:nvSpPr>
            <p:spPr>
              <a:xfrm>
                <a:off x="4218275" y="4014500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4" y="1"/>
                    </a:moveTo>
                    <a:cubicBezTo>
                      <a:pt x="319" y="1"/>
                      <a:pt x="254" y="23"/>
                      <a:pt x="200" y="67"/>
                    </a:cubicBezTo>
                    <a:cubicBezTo>
                      <a:pt x="1" y="228"/>
                      <a:pt x="97" y="549"/>
                      <a:pt x="354" y="575"/>
                    </a:cubicBezTo>
                    <a:cubicBezTo>
                      <a:pt x="366" y="576"/>
                      <a:pt x="377" y="577"/>
                      <a:pt x="389" y="577"/>
                    </a:cubicBezTo>
                    <a:cubicBezTo>
                      <a:pt x="622" y="577"/>
                      <a:pt x="761" y="299"/>
                      <a:pt x="608" y="109"/>
                    </a:cubicBezTo>
                    <a:cubicBezTo>
                      <a:pt x="552" y="38"/>
                      <a:pt x="468" y="1"/>
                      <a:pt x="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8"/>
              <p:cNvSpPr/>
              <p:nvPr/>
            </p:nvSpPr>
            <p:spPr>
              <a:xfrm>
                <a:off x="4205025" y="399805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17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9" y="102"/>
                    </a:cubicBezTo>
                    <a:cubicBezTo>
                      <a:pt x="532" y="35"/>
                      <a:pt x="453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8"/>
              <p:cNvSpPr/>
              <p:nvPr/>
            </p:nvSpPr>
            <p:spPr>
              <a:xfrm>
                <a:off x="4191775" y="3981450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0"/>
                      <a:pt x="187" y="62"/>
                    </a:cubicBezTo>
                    <a:cubicBezTo>
                      <a:pt x="0" y="210"/>
                      <a:pt x="90" y="512"/>
                      <a:pt x="328" y="537"/>
                    </a:cubicBezTo>
                    <a:cubicBezTo>
                      <a:pt x="338" y="539"/>
                      <a:pt x="349" y="539"/>
                      <a:pt x="359" y="539"/>
                    </a:cubicBezTo>
                    <a:cubicBezTo>
                      <a:pt x="578" y="539"/>
                      <a:pt x="710" y="279"/>
                      <a:pt x="566" y="100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8"/>
              <p:cNvSpPr/>
              <p:nvPr/>
            </p:nvSpPr>
            <p:spPr>
              <a:xfrm>
                <a:off x="4178500" y="3964875"/>
                <a:ext cx="171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1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1" y="60"/>
                    </a:cubicBezTo>
                    <a:cubicBezTo>
                      <a:pt x="1" y="204"/>
                      <a:pt x="84" y="493"/>
                      <a:pt x="316" y="519"/>
                    </a:cubicBezTo>
                    <a:cubicBezTo>
                      <a:pt x="326" y="520"/>
                      <a:pt x="336" y="521"/>
                      <a:pt x="346" y="521"/>
                    </a:cubicBezTo>
                    <a:cubicBezTo>
                      <a:pt x="557" y="521"/>
                      <a:pt x="685" y="270"/>
                      <a:pt x="547" y="98"/>
                    </a:cubicBezTo>
                    <a:cubicBezTo>
                      <a:pt x="496" y="34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8"/>
              <p:cNvSpPr/>
              <p:nvPr/>
            </p:nvSpPr>
            <p:spPr>
              <a:xfrm>
                <a:off x="4165250" y="3948400"/>
                <a:ext cx="165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02" extrusionOk="0">
                    <a:moveTo>
                      <a:pt x="331" y="1"/>
                    </a:moveTo>
                    <a:cubicBezTo>
                      <a:pt x="276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0"/>
                    </a:cubicBezTo>
                    <a:cubicBezTo>
                      <a:pt x="316" y="501"/>
                      <a:pt x="326" y="502"/>
                      <a:pt x="336" y="502"/>
                    </a:cubicBezTo>
                    <a:cubicBezTo>
                      <a:pt x="540" y="502"/>
                      <a:pt x="659" y="260"/>
                      <a:pt x="528" y="92"/>
                    </a:cubicBezTo>
                    <a:cubicBezTo>
                      <a:pt x="477" y="32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8"/>
              <p:cNvSpPr/>
              <p:nvPr/>
            </p:nvSpPr>
            <p:spPr>
              <a:xfrm>
                <a:off x="4152000" y="3931850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4" y="0"/>
                      <a:pt x="211" y="18"/>
                      <a:pt x="167" y="53"/>
                    </a:cubicBezTo>
                    <a:cubicBezTo>
                      <a:pt x="0" y="188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8"/>
              <p:cNvSpPr/>
              <p:nvPr/>
            </p:nvSpPr>
            <p:spPr>
              <a:xfrm>
                <a:off x="4138650" y="391535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3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3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8"/>
              <p:cNvSpPr/>
              <p:nvPr/>
            </p:nvSpPr>
            <p:spPr>
              <a:xfrm>
                <a:off x="4125400" y="3898775"/>
                <a:ext cx="147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9" extrusionOk="0">
                    <a:moveTo>
                      <a:pt x="296" y="1"/>
                    </a:moveTo>
                    <a:cubicBezTo>
                      <a:pt x="247" y="1"/>
                      <a:pt x="196" y="18"/>
                      <a:pt x="155" y="52"/>
                    </a:cubicBezTo>
                    <a:cubicBezTo>
                      <a:pt x="1" y="178"/>
                      <a:pt x="74" y="425"/>
                      <a:pt x="274" y="448"/>
                    </a:cubicBezTo>
                    <a:cubicBezTo>
                      <a:pt x="282" y="448"/>
                      <a:pt x="289" y="449"/>
                      <a:pt x="297" y="449"/>
                    </a:cubicBezTo>
                    <a:cubicBezTo>
                      <a:pt x="479" y="449"/>
                      <a:pt x="590" y="232"/>
                      <a:pt x="470" y="84"/>
                    </a:cubicBezTo>
                    <a:cubicBezTo>
                      <a:pt x="426" y="30"/>
                      <a:pt x="361" y="1"/>
                      <a:pt x="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8"/>
              <p:cNvSpPr/>
              <p:nvPr/>
            </p:nvSpPr>
            <p:spPr>
              <a:xfrm>
                <a:off x="4112150" y="3882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2" y="0"/>
                    </a:moveTo>
                    <a:cubicBezTo>
                      <a:pt x="234" y="0"/>
                      <a:pt x="187" y="16"/>
                      <a:pt x="148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47" y="80"/>
                    </a:cubicBezTo>
                    <a:cubicBezTo>
                      <a:pt x="405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38"/>
              <p:cNvSpPr/>
              <p:nvPr/>
            </p:nvSpPr>
            <p:spPr>
              <a:xfrm>
                <a:off x="4098900" y="3865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79" y="15"/>
                      <a:pt x="141" y="46"/>
                    </a:cubicBezTo>
                    <a:cubicBezTo>
                      <a:pt x="0" y="158"/>
                      <a:pt x="68" y="390"/>
                      <a:pt x="247" y="406"/>
                    </a:cubicBezTo>
                    <a:cubicBezTo>
                      <a:pt x="255" y="407"/>
                      <a:pt x="263" y="407"/>
                      <a:pt x="271" y="407"/>
                    </a:cubicBezTo>
                    <a:cubicBezTo>
                      <a:pt x="437" y="407"/>
                      <a:pt x="538" y="210"/>
                      <a:pt x="427" y="75"/>
                    </a:cubicBezTo>
                    <a:cubicBezTo>
                      <a:pt x="387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38"/>
              <p:cNvSpPr/>
              <p:nvPr/>
            </p:nvSpPr>
            <p:spPr>
              <a:xfrm>
                <a:off x="4085550" y="3849175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6" y="202"/>
                      <a:pt x="412" y="73"/>
                    </a:cubicBezTo>
                    <a:cubicBezTo>
                      <a:pt x="374" y="25"/>
                      <a:pt x="31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38"/>
              <p:cNvSpPr/>
              <p:nvPr/>
            </p:nvSpPr>
            <p:spPr>
              <a:xfrm>
                <a:off x="4072300" y="383267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4" y="1"/>
                      <a:pt x="163" y="14"/>
                      <a:pt x="129" y="42"/>
                    </a:cubicBezTo>
                    <a:cubicBezTo>
                      <a:pt x="0" y="145"/>
                      <a:pt x="61" y="353"/>
                      <a:pt x="228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4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38"/>
              <p:cNvSpPr/>
              <p:nvPr/>
            </p:nvSpPr>
            <p:spPr>
              <a:xfrm>
                <a:off x="4059050" y="3816175"/>
                <a:ext cx="117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53" extrusionOk="0">
                    <a:moveTo>
                      <a:pt x="235" y="1"/>
                    </a:moveTo>
                    <a:cubicBezTo>
                      <a:pt x="196" y="1"/>
                      <a:pt x="157" y="14"/>
                      <a:pt x="125" y="40"/>
                    </a:cubicBezTo>
                    <a:cubicBezTo>
                      <a:pt x="0" y="139"/>
                      <a:pt x="61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8" y="182"/>
                      <a:pt x="373" y="65"/>
                    </a:cubicBezTo>
                    <a:cubicBezTo>
                      <a:pt x="338" y="23"/>
                      <a:pt x="286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38"/>
              <p:cNvSpPr/>
              <p:nvPr/>
            </p:nvSpPr>
            <p:spPr>
              <a:xfrm>
                <a:off x="4045775" y="37996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1" y="0"/>
                    </a:moveTo>
                    <a:cubicBezTo>
                      <a:pt x="184" y="0"/>
                      <a:pt x="147" y="12"/>
                      <a:pt x="116" y="37"/>
                    </a:cubicBezTo>
                    <a:cubicBezTo>
                      <a:pt x="1" y="131"/>
                      <a:pt x="55" y="320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1"/>
                      <a:pt x="270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38"/>
              <p:cNvSpPr/>
              <p:nvPr/>
            </p:nvSpPr>
            <p:spPr>
              <a:xfrm>
                <a:off x="4032525" y="3783100"/>
                <a:ext cx="10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6" extrusionOk="0">
                    <a:moveTo>
                      <a:pt x="209" y="0"/>
                    </a:moveTo>
                    <a:cubicBezTo>
                      <a:pt x="173" y="0"/>
                      <a:pt x="137" y="12"/>
                      <a:pt x="107" y="35"/>
                    </a:cubicBezTo>
                    <a:cubicBezTo>
                      <a:pt x="0" y="122"/>
                      <a:pt x="52" y="299"/>
                      <a:pt x="190" y="315"/>
                    </a:cubicBezTo>
                    <a:cubicBezTo>
                      <a:pt x="195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1" y="58"/>
                    </a:cubicBezTo>
                    <a:cubicBezTo>
                      <a:pt x="301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38"/>
              <p:cNvSpPr/>
              <p:nvPr/>
            </p:nvSpPr>
            <p:spPr>
              <a:xfrm>
                <a:off x="4302550" y="4082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4" y="1"/>
                    </a:moveTo>
                    <a:cubicBezTo>
                      <a:pt x="370" y="1"/>
                      <a:pt x="295" y="25"/>
                      <a:pt x="232" y="75"/>
                    </a:cubicBezTo>
                    <a:cubicBezTo>
                      <a:pt x="1" y="261"/>
                      <a:pt x="113" y="637"/>
                      <a:pt x="409" y="666"/>
                    </a:cubicBezTo>
                    <a:cubicBezTo>
                      <a:pt x="422" y="668"/>
                      <a:pt x="435" y="668"/>
                      <a:pt x="447" y="668"/>
                    </a:cubicBezTo>
                    <a:cubicBezTo>
                      <a:pt x="720" y="668"/>
                      <a:pt x="883" y="344"/>
                      <a:pt x="705" y="123"/>
                    </a:cubicBezTo>
                    <a:cubicBezTo>
                      <a:pt x="639" y="43"/>
                      <a:pt x="54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38"/>
              <p:cNvSpPr/>
              <p:nvPr/>
            </p:nvSpPr>
            <p:spPr>
              <a:xfrm>
                <a:off x="4289300" y="4066125"/>
                <a:ext cx="2142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3" extrusionOk="0">
                    <a:moveTo>
                      <a:pt x="429" y="1"/>
                    </a:moveTo>
                    <a:cubicBezTo>
                      <a:pt x="357" y="1"/>
                      <a:pt x="285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2"/>
                      <a:pt x="422" y="652"/>
                      <a:pt x="434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38"/>
              <p:cNvSpPr/>
              <p:nvPr/>
            </p:nvSpPr>
            <p:spPr>
              <a:xfrm>
                <a:off x="4276050" y="4049600"/>
                <a:ext cx="20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3" extrusionOk="0">
                    <a:moveTo>
                      <a:pt x="417" y="0"/>
                    </a:moveTo>
                    <a:cubicBezTo>
                      <a:pt x="347" y="0"/>
                      <a:pt x="277" y="23"/>
                      <a:pt x="219" y="71"/>
                    </a:cubicBezTo>
                    <a:cubicBezTo>
                      <a:pt x="0" y="247"/>
                      <a:pt x="106" y="601"/>
                      <a:pt x="386" y="630"/>
                    </a:cubicBezTo>
                    <a:cubicBezTo>
                      <a:pt x="399" y="631"/>
                      <a:pt x="412" y="632"/>
                      <a:pt x="424" y="632"/>
                    </a:cubicBezTo>
                    <a:cubicBezTo>
                      <a:pt x="681" y="632"/>
                      <a:pt x="834" y="327"/>
                      <a:pt x="662" y="119"/>
                    </a:cubicBezTo>
                    <a:cubicBezTo>
                      <a:pt x="600" y="40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38"/>
              <p:cNvSpPr/>
              <p:nvPr/>
            </p:nvSpPr>
            <p:spPr>
              <a:xfrm>
                <a:off x="4262800" y="4033100"/>
                <a:ext cx="202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614" extrusionOk="0">
                    <a:moveTo>
                      <a:pt x="406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0" y="583"/>
                      <a:pt x="373" y="612"/>
                    </a:cubicBezTo>
                    <a:cubicBezTo>
                      <a:pt x="385" y="613"/>
                      <a:pt x="396" y="614"/>
                      <a:pt x="407" y="614"/>
                    </a:cubicBezTo>
                    <a:cubicBezTo>
                      <a:pt x="657" y="614"/>
                      <a:pt x="809" y="317"/>
                      <a:pt x="643" y="114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38"/>
              <p:cNvSpPr/>
              <p:nvPr/>
            </p:nvSpPr>
            <p:spPr>
              <a:xfrm>
                <a:off x="4249450" y="4016525"/>
                <a:ext cx="19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6" extrusionOk="0">
                    <a:moveTo>
                      <a:pt x="395" y="0"/>
                    </a:moveTo>
                    <a:cubicBezTo>
                      <a:pt x="329" y="0"/>
                      <a:pt x="263" y="22"/>
                      <a:pt x="209" y="66"/>
                    </a:cubicBezTo>
                    <a:cubicBezTo>
                      <a:pt x="1" y="234"/>
                      <a:pt x="100" y="568"/>
                      <a:pt x="364" y="593"/>
                    </a:cubicBezTo>
                    <a:cubicBezTo>
                      <a:pt x="375" y="595"/>
                      <a:pt x="387" y="595"/>
                      <a:pt x="398" y="595"/>
                    </a:cubicBezTo>
                    <a:cubicBezTo>
                      <a:pt x="641" y="595"/>
                      <a:pt x="787" y="308"/>
                      <a:pt x="627" y="111"/>
                    </a:cubicBezTo>
                    <a:cubicBezTo>
                      <a:pt x="569" y="38"/>
                      <a:pt x="482" y="0"/>
                      <a:pt x="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38"/>
              <p:cNvSpPr/>
              <p:nvPr/>
            </p:nvSpPr>
            <p:spPr>
              <a:xfrm>
                <a:off x="4236200" y="4000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4" y="0"/>
                    </a:moveTo>
                    <a:cubicBezTo>
                      <a:pt x="319" y="0"/>
                      <a:pt x="254" y="22"/>
                      <a:pt x="200" y="67"/>
                    </a:cubicBezTo>
                    <a:cubicBezTo>
                      <a:pt x="0" y="227"/>
                      <a:pt x="100" y="549"/>
                      <a:pt x="354" y="574"/>
                    </a:cubicBezTo>
                    <a:cubicBezTo>
                      <a:pt x="364" y="575"/>
                      <a:pt x="375" y="576"/>
                      <a:pt x="385" y="576"/>
                    </a:cubicBezTo>
                    <a:cubicBezTo>
                      <a:pt x="623" y="576"/>
                      <a:pt x="762" y="296"/>
                      <a:pt x="608" y="105"/>
                    </a:cubicBezTo>
                    <a:cubicBezTo>
                      <a:pt x="550" y="36"/>
                      <a:pt x="467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38"/>
              <p:cNvSpPr/>
              <p:nvPr/>
            </p:nvSpPr>
            <p:spPr>
              <a:xfrm>
                <a:off x="4222950" y="3983500"/>
                <a:ext cx="18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7" extrusionOk="0">
                    <a:moveTo>
                      <a:pt x="370" y="1"/>
                    </a:moveTo>
                    <a:cubicBezTo>
                      <a:pt x="308" y="1"/>
                      <a:pt x="245" y="21"/>
                      <a:pt x="193" y="63"/>
                    </a:cubicBezTo>
                    <a:cubicBezTo>
                      <a:pt x="0" y="221"/>
                      <a:pt x="93" y="533"/>
                      <a:pt x="341" y="555"/>
                    </a:cubicBezTo>
                    <a:cubicBezTo>
                      <a:pt x="351" y="556"/>
                      <a:pt x="362" y="557"/>
                      <a:pt x="372" y="557"/>
                    </a:cubicBezTo>
                    <a:cubicBezTo>
                      <a:pt x="601" y="557"/>
                      <a:pt x="736" y="287"/>
                      <a:pt x="585" y="102"/>
                    </a:cubicBezTo>
                    <a:cubicBezTo>
                      <a:pt x="531" y="35"/>
                      <a:pt x="451" y="1"/>
                      <a:pt x="3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38"/>
              <p:cNvSpPr/>
              <p:nvPr/>
            </p:nvSpPr>
            <p:spPr>
              <a:xfrm>
                <a:off x="4209675" y="396697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5" y="0"/>
                    </a:moveTo>
                    <a:cubicBezTo>
                      <a:pt x="296" y="0"/>
                      <a:pt x="237" y="19"/>
                      <a:pt x="187" y="59"/>
                    </a:cubicBezTo>
                    <a:cubicBezTo>
                      <a:pt x="1" y="210"/>
                      <a:pt x="88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6" y="101"/>
                    </a:cubicBezTo>
                    <a:cubicBezTo>
                      <a:pt x="513" y="35"/>
                      <a:pt x="434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38"/>
              <p:cNvSpPr/>
              <p:nvPr/>
            </p:nvSpPr>
            <p:spPr>
              <a:xfrm>
                <a:off x="4196350" y="3950400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0"/>
                    </a:moveTo>
                    <a:cubicBezTo>
                      <a:pt x="288" y="0"/>
                      <a:pt x="231" y="19"/>
                      <a:pt x="183" y="57"/>
                    </a:cubicBezTo>
                    <a:cubicBezTo>
                      <a:pt x="0" y="202"/>
                      <a:pt x="87" y="494"/>
                      <a:pt x="318" y="520"/>
                    </a:cubicBezTo>
                    <a:cubicBezTo>
                      <a:pt x="329" y="521"/>
                      <a:pt x="339" y="521"/>
                      <a:pt x="349" y="521"/>
                    </a:cubicBezTo>
                    <a:cubicBezTo>
                      <a:pt x="562" y="521"/>
                      <a:pt x="688" y="271"/>
                      <a:pt x="550" y="99"/>
                    </a:cubicBezTo>
                    <a:cubicBezTo>
                      <a:pt x="498" y="34"/>
                      <a:pt x="422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38"/>
              <p:cNvSpPr/>
              <p:nvPr/>
            </p:nvSpPr>
            <p:spPr>
              <a:xfrm>
                <a:off x="4183100" y="3933875"/>
                <a:ext cx="165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4" extrusionOk="0">
                    <a:moveTo>
                      <a:pt x="333" y="0"/>
                    </a:moveTo>
                    <a:cubicBezTo>
                      <a:pt x="278" y="0"/>
                      <a:pt x="222" y="19"/>
                      <a:pt x="177" y="56"/>
                    </a:cubicBezTo>
                    <a:cubicBezTo>
                      <a:pt x="0" y="197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41" y="504"/>
                      <a:pt x="663" y="261"/>
                      <a:pt x="527" y="94"/>
                    </a:cubicBezTo>
                    <a:cubicBezTo>
                      <a:pt x="478" y="32"/>
                      <a:pt x="405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38"/>
              <p:cNvSpPr/>
              <p:nvPr/>
            </p:nvSpPr>
            <p:spPr>
              <a:xfrm>
                <a:off x="4169900" y="391737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5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3" y="482"/>
                      <a:pt x="311" y="483"/>
                      <a:pt x="320" y="483"/>
                    </a:cubicBezTo>
                    <a:cubicBezTo>
                      <a:pt x="517" y="483"/>
                      <a:pt x="635" y="249"/>
                      <a:pt x="506" y="89"/>
                    </a:cubicBezTo>
                    <a:cubicBezTo>
                      <a:pt x="458" y="31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38"/>
              <p:cNvSpPr/>
              <p:nvPr/>
            </p:nvSpPr>
            <p:spPr>
              <a:xfrm>
                <a:off x="4156575" y="3900825"/>
                <a:ext cx="15325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7" extrusionOk="0">
                    <a:moveTo>
                      <a:pt x="309" y="0"/>
                    </a:moveTo>
                    <a:cubicBezTo>
                      <a:pt x="257" y="0"/>
                      <a:pt x="204" y="18"/>
                      <a:pt x="161" y="54"/>
                    </a:cubicBezTo>
                    <a:cubicBezTo>
                      <a:pt x="0" y="182"/>
                      <a:pt x="78" y="443"/>
                      <a:pt x="283" y="465"/>
                    </a:cubicBezTo>
                    <a:cubicBezTo>
                      <a:pt x="291" y="466"/>
                      <a:pt x="299" y="466"/>
                      <a:pt x="307" y="466"/>
                    </a:cubicBezTo>
                    <a:cubicBezTo>
                      <a:pt x="498" y="466"/>
                      <a:pt x="613" y="240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38"/>
              <p:cNvSpPr/>
              <p:nvPr/>
            </p:nvSpPr>
            <p:spPr>
              <a:xfrm>
                <a:off x="4143325" y="3884300"/>
                <a:ext cx="146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7" extrusionOk="0">
                    <a:moveTo>
                      <a:pt x="294" y="1"/>
                    </a:moveTo>
                    <a:cubicBezTo>
                      <a:pt x="245" y="1"/>
                      <a:pt x="196" y="16"/>
                      <a:pt x="154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78" y="446"/>
                      <a:pt x="286" y="446"/>
                      <a:pt x="294" y="446"/>
                    </a:cubicBezTo>
                    <a:cubicBezTo>
                      <a:pt x="479" y="446"/>
                      <a:pt x="587" y="230"/>
                      <a:pt x="466" y="82"/>
                    </a:cubicBezTo>
                    <a:cubicBezTo>
                      <a:pt x="422" y="29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38"/>
              <p:cNvSpPr/>
              <p:nvPr/>
            </p:nvSpPr>
            <p:spPr>
              <a:xfrm>
                <a:off x="4130050" y="3867750"/>
                <a:ext cx="140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8" extrusionOk="0">
                    <a:moveTo>
                      <a:pt x="281" y="0"/>
                    </a:moveTo>
                    <a:cubicBezTo>
                      <a:pt x="234" y="0"/>
                      <a:pt x="187" y="16"/>
                      <a:pt x="149" y="50"/>
                    </a:cubicBezTo>
                    <a:cubicBezTo>
                      <a:pt x="1" y="168"/>
                      <a:pt x="72" y="406"/>
                      <a:pt x="261" y="426"/>
                    </a:cubicBezTo>
                    <a:cubicBezTo>
                      <a:pt x="270" y="427"/>
                      <a:pt x="279" y="427"/>
                      <a:pt x="288" y="427"/>
                    </a:cubicBezTo>
                    <a:cubicBezTo>
                      <a:pt x="459" y="427"/>
                      <a:pt x="561" y="222"/>
                      <a:pt x="448" y="82"/>
                    </a:cubicBezTo>
                    <a:cubicBezTo>
                      <a:pt x="406" y="29"/>
                      <a:pt x="344" y="0"/>
                      <a:pt x="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38"/>
              <p:cNvSpPr/>
              <p:nvPr/>
            </p:nvSpPr>
            <p:spPr>
              <a:xfrm>
                <a:off x="4116725" y="3851200"/>
                <a:ext cx="13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11" extrusionOk="0">
                    <a:moveTo>
                      <a:pt x="272" y="1"/>
                    </a:moveTo>
                    <a:cubicBezTo>
                      <a:pt x="226" y="1"/>
                      <a:pt x="181" y="16"/>
                      <a:pt x="142" y="46"/>
                    </a:cubicBezTo>
                    <a:cubicBezTo>
                      <a:pt x="0" y="162"/>
                      <a:pt x="71" y="390"/>
                      <a:pt x="251" y="409"/>
                    </a:cubicBezTo>
                    <a:cubicBezTo>
                      <a:pt x="259" y="410"/>
                      <a:pt x="267" y="411"/>
                      <a:pt x="274" y="411"/>
                    </a:cubicBezTo>
                    <a:cubicBezTo>
                      <a:pt x="441" y="411"/>
                      <a:pt x="542" y="214"/>
                      <a:pt x="431" y="78"/>
                    </a:cubicBezTo>
                    <a:cubicBezTo>
                      <a:pt x="391" y="27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38"/>
              <p:cNvSpPr/>
              <p:nvPr/>
            </p:nvSpPr>
            <p:spPr>
              <a:xfrm>
                <a:off x="4103475" y="383472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3"/>
                      <a:pt x="64" y="371"/>
                      <a:pt x="238" y="390"/>
                    </a:cubicBezTo>
                    <a:cubicBezTo>
                      <a:pt x="245" y="391"/>
                      <a:pt x="251" y="391"/>
                      <a:pt x="258" y="391"/>
                    </a:cubicBezTo>
                    <a:cubicBezTo>
                      <a:pt x="420" y="391"/>
                      <a:pt x="517" y="202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38"/>
              <p:cNvSpPr/>
              <p:nvPr/>
            </p:nvSpPr>
            <p:spPr>
              <a:xfrm>
                <a:off x="4090200" y="3818150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7" y="1"/>
                    </a:moveTo>
                    <a:cubicBezTo>
                      <a:pt x="206" y="1"/>
                      <a:pt x="164" y="15"/>
                      <a:pt x="129" y="44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3" y="373"/>
                      <a:pt x="239" y="373"/>
                      <a:pt x="246" y="373"/>
                    </a:cubicBezTo>
                    <a:cubicBezTo>
                      <a:pt x="401" y="373"/>
                      <a:pt x="492" y="193"/>
                      <a:pt x="390" y="70"/>
                    </a:cubicBezTo>
                    <a:cubicBezTo>
                      <a:pt x="354" y="25"/>
                      <a:pt x="30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38"/>
              <p:cNvSpPr/>
              <p:nvPr/>
            </p:nvSpPr>
            <p:spPr>
              <a:xfrm>
                <a:off x="4076950" y="3801650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0"/>
                    </a:moveTo>
                    <a:cubicBezTo>
                      <a:pt x="193" y="0"/>
                      <a:pt x="155" y="13"/>
                      <a:pt x="123" y="39"/>
                    </a:cubicBezTo>
                    <a:cubicBezTo>
                      <a:pt x="1" y="139"/>
                      <a:pt x="59" y="335"/>
                      <a:pt x="216" y="351"/>
                    </a:cubicBezTo>
                    <a:cubicBezTo>
                      <a:pt x="224" y="352"/>
                      <a:pt x="231" y="352"/>
                      <a:pt x="238" y="352"/>
                    </a:cubicBezTo>
                    <a:cubicBezTo>
                      <a:pt x="380" y="352"/>
                      <a:pt x="465" y="181"/>
                      <a:pt x="370" y="65"/>
                    </a:cubicBezTo>
                    <a:cubicBezTo>
                      <a:pt x="335" y="23"/>
                      <a:pt x="284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38"/>
              <p:cNvSpPr/>
              <p:nvPr/>
            </p:nvSpPr>
            <p:spPr>
              <a:xfrm>
                <a:off x="4063625" y="378512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3" y="1"/>
                    </a:moveTo>
                    <a:cubicBezTo>
                      <a:pt x="186" y="1"/>
                      <a:pt x="148" y="13"/>
                      <a:pt x="116" y="38"/>
                    </a:cubicBezTo>
                    <a:cubicBezTo>
                      <a:pt x="0" y="131"/>
                      <a:pt x="58" y="321"/>
                      <a:pt x="206" y="334"/>
                    </a:cubicBezTo>
                    <a:cubicBezTo>
                      <a:pt x="212" y="334"/>
                      <a:pt x="219" y="335"/>
                      <a:pt x="225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1" y="22"/>
                      <a:pt x="273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38"/>
              <p:cNvSpPr/>
              <p:nvPr/>
            </p:nvSpPr>
            <p:spPr>
              <a:xfrm>
                <a:off x="4050350" y="3768550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1" y="126"/>
                      <a:pt x="56" y="303"/>
                      <a:pt x="194" y="315"/>
                    </a:cubicBezTo>
                    <a:cubicBezTo>
                      <a:pt x="200" y="316"/>
                      <a:pt x="207" y="316"/>
                      <a:pt x="213" y="316"/>
                    </a:cubicBezTo>
                    <a:cubicBezTo>
                      <a:pt x="343" y="316"/>
                      <a:pt x="418" y="166"/>
                      <a:pt x="335" y="61"/>
                    </a:cubicBezTo>
                    <a:cubicBezTo>
                      <a:pt x="302" y="21"/>
                      <a:pt x="256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38"/>
              <p:cNvSpPr/>
              <p:nvPr/>
            </p:nvSpPr>
            <p:spPr>
              <a:xfrm>
                <a:off x="4333725" y="4084725"/>
                <a:ext cx="228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690" extrusionOk="0">
                    <a:moveTo>
                      <a:pt x="457" y="0"/>
                    </a:moveTo>
                    <a:cubicBezTo>
                      <a:pt x="382" y="0"/>
                      <a:pt x="306" y="25"/>
                      <a:pt x="242" y="77"/>
                    </a:cubicBezTo>
                    <a:cubicBezTo>
                      <a:pt x="1" y="269"/>
                      <a:pt x="116" y="655"/>
                      <a:pt x="422" y="687"/>
                    </a:cubicBezTo>
                    <a:cubicBezTo>
                      <a:pt x="435" y="689"/>
                      <a:pt x="448" y="689"/>
                      <a:pt x="460" y="689"/>
                    </a:cubicBezTo>
                    <a:cubicBezTo>
                      <a:pt x="743" y="689"/>
                      <a:pt x="912" y="356"/>
                      <a:pt x="724" y="128"/>
                    </a:cubicBezTo>
                    <a:cubicBezTo>
                      <a:pt x="656" y="44"/>
                      <a:pt x="55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38"/>
              <p:cNvSpPr/>
              <p:nvPr/>
            </p:nvSpPr>
            <p:spPr>
              <a:xfrm>
                <a:off x="4320475" y="4068175"/>
                <a:ext cx="22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70" extrusionOk="0">
                    <a:moveTo>
                      <a:pt x="445" y="0"/>
                    </a:moveTo>
                    <a:cubicBezTo>
                      <a:pt x="370" y="0"/>
                      <a:pt x="295" y="25"/>
                      <a:pt x="232" y="76"/>
                    </a:cubicBezTo>
                    <a:cubicBezTo>
                      <a:pt x="1" y="263"/>
                      <a:pt x="113" y="636"/>
                      <a:pt x="409" y="668"/>
                    </a:cubicBezTo>
                    <a:cubicBezTo>
                      <a:pt x="422" y="669"/>
                      <a:pt x="434" y="670"/>
                      <a:pt x="447" y="670"/>
                    </a:cubicBezTo>
                    <a:cubicBezTo>
                      <a:pt x="720" y="670"/>
                      <a:pt x="883" y="346"/>
                      <a:pt x="704" y="125"/>
                    </a:cubicBezTo>
                    <a:cubicBezTo>
                      <a:pt x="639" y="43"/>
                      <a:pt x="542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38"/>
              <p:cNvSpPr/>
              <p:nvPr/>
            </p:nvSpPr>
            <p:spPr>
              <a:xfrm>
                <a:off x="4307225" y="4051650"/>
                <a:ext cx="214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0" extrusionOk="0">
                    <a:moveTo>
                      <a:pt x="428" y="0"/>
                    </a:moveTo>
                    <a:cubicBezTo>
                      <a:pt x="357" y="0"/>
                      <a:pt x="285" y="24"/>
                      <a:pt x="225" y="72"/>
                    </a:cubicBezTo>
                    <a:cubicBezTo>
                      <a:pt x="0" y="255"/>
                      <a:pt x="110" y="619"/>
                      <a:pt x="396" y="648"/>
                    </a:cubicBezTo>
                    <a:cubicBezTo>
                      <a:pt x="409" y="649"/>
                      <a:pt x="421" y="650"/>
                      <a:pt x="434" y="650"/>
                    </a:cubicBezTo>
                    <a:cubicBezTo>
                      <a:pt x="700" y="650"/>
                      <a:pt x="856" y="335"/>
                      <a:pt x="682" y="120"/>
                    </a:cubicBezTo>
                    <a:cubicBezTo>
                      <a:pt x="617" y="42"/>
                      <a:pt x="523" y="0"/>
                      <a:pt x="4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38"/>
              <p:cNvSpPr/>
              <p:nvPr/>
            </p:nvSpPr>
            <p:spPr>
              <a:xfrm>
                <a:off x="4293975" y="4035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17" y="0"/>
                    </a:moveTo>
                    <a:cubicBezTo>
                      <a:pt x="347" y="0"/>
                      <a:pt x="277" y="24"/>
                      <a:pt x="219" y="72"/>
                    </a:cubicBezTo>
                    <a:cubicBezTo>
                      <a:pt x="0" y="249"/>
                      <a:pt x="103" y="602"/>
                      <a:pt x="386" y="631"/>
                    </a:cubicBezTo>
                    <a:cubicBezTo>
                      <a:pt x="397" y="633"/>
                      <a:pt x="409" y="633"/>
                      <a:pt x="420" y="633"/>
                    </a:cubicBezTo>
                    <a:cubicBezTo>
                      <a:pt x="679" y="633"/>
                      <a:pt x="834" y="327"/>
                      <a:pt x="662" y="117"/>
                    </a:cubicBezTo>
                    <a:cubicBezTo>
                      <a:pt x="600" y="41"/>
                      <a:pt x="509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38"/>
              <p:cNvSpPr/>
              <p:nvPr/>
            </p:nvSpPr>
            <p:spPr>
              <a:xfrm>
                <a:off x="4280700" y="4018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3"/>
                      <a:pt x="100" y="586"/>
                      <a:pt x="374" y="612"/>
                    </a:cubicBezTo>
                    <a:cubicBezTo>
                      <a:pt x="385" y="613"/>
                      <a:pt x="397" y="614"/>
                      <a:pt x="408" y="614"/>
                    </a:cubicBezTo>
                    <a:cubicBezTo>
                      <a:pt x="658" y="614"/>
                      <a:pt x="809" y="320"/>
                      <a:pt x="643" y="114"/>
                    </a:cubicBezTo>
                    <a:cubicBezTo>
                      <a:pt x="583" y="39"/>
                      <a:pt x="495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38"/>
              <p:cNvSpPr/>
              <p:nvPr/>
            </p:nvSpPr>
            <p:spPr>
              <a:xfrm>
                <a:off x="4267375" y="4002075"/>
                <a:ext cx="196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95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100" y="564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7" y="307"/>
                      <a:pt x="627" y="111"/>
                    </a:cubicBezTo>
                    <a:cubicBezTo>
                      <a:pt x="567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38"/>
              <p:cNvSpPr/>
              <p:nvPr/>
            </p:nvSpPr>
            <p:spPr>
              <a:xfrm>
                <a:off x="4254100" y="3985550"/>
                <a:ext cx="19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8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5"/>
                    </a:cubicBezTo>
                    <a:cubicBezTo>
                      <a:pt x="1" y="229"/>
                      <a:pt x="101" y="550"/>
                      <a:pt x="354" y="576"/>
                    </a:cubicBezTo>
                    <a:cubicBezTo>
                      <a:pt x="365" y="577"/>
                      <a:pt x="375" y="577"/>
                      <a:pt x="385" y="577"/>
                    </a:cubicBezTo>
                    <a:cubicBezTo>
                      <a:pt x="624" y="577"/>
                      <a:pt x="762" y="295"/>
                      <a:pt x="605" y="107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38"/>
              <p:cNvSpPr/>
              <p:nvPr/>
            </p:nvSpPr>
            <p:spPr>
              <a:xfrm>
                <a:off x="4240850" y="3969000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0"/>
                    </a:moveTo>
                    <a:cubicBezTo>
                      <a:pt x="306" y="0"/>
                      <a:pt x="245" y="20"/>
                      <a:pt x="194" y="62"/>
                    </a:cubicBezTo>
                    <a:cubicBezTo>
                      <a:pt x="1" y="219"/>
                      <a:pt x="94" y="531"/>
                      <a:pt x="341" y="557"/>
                    </a:cubicBezTo>
                    <a:cubicBezTo>
                      <a:pt x="352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6" y="103"/>
                    </a:cubicBezTo>
                    <a:cubicBezTo>
                      <a:pt x="531" y="36"/>
                      <a:pt x="449" y="0"/>
                      <a:pt x="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38"/>
              <p:cNvSpPr/>
              <p:nvPr/>
            </p:nvSpPr>
            <p:spPr>
              <a:xfrm>
                <a:off x="4227600" y="3952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0" y="211"/>
                      <a:pt x="87" y="513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0" y="279"/>
                      <a:pt x="566" y="101"/>
                    </a:cubicBezTo>
                    <a:cubicBezTo>
                      <a:pt x="513" y="36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38"/>
              <p:cNvSpPr/>
              <p:nvPr/>
            </p:nvSpPr>
            <p:spPr>
              <a:xfrm>
                <a:off x="4214250" y="3935900"/>
                <a:ext cx="172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0" extrusionOk="0">
                    <a:moveTo>
                      <a:pt x="347" y="0"/>
                    </a:moveTo>
                    <a:cubicBezTo>
                      <a:pt x="289" y="0"/>
                      <a:pt x="231" y="19"/>
                      <a:pt x="184" y="58"/>
                    </a:cubicBezTo>
                    <a:cubicBezTo>
                      <a:pt x="1" y="203"/>
                      <a:pt x="88" y="492"/>
                      <a:pt x="316" y="518"/>
                    </a:cubicBezTo>
                    <a:cubicBezTo>
                      <a:pt x="326" y="519"/>
                      <a:pt x="337" y="520"/>
                      <a:pt x="347" y="520"/>
                    </a:cubicBezTo>
                    <a:cubicBezTo>
                      <a:pt x="560" y="520"/>
                      <a:pt x="689" y="269"/>
                      <a:pt x="551" y="97"/>
                    </a:cubicBezTo>
                    <a:cubicBezTo>
                      <a:pt x="498" y="33"/>
                      <a:pt x="42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38"/>
              <p:cNvSpPr/>
              <p:nvPr/>
            </p:nvSpPr>
            <p:spPr>
              <a:xfrm>
                <a:off x="4201000" y="3919400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4" y="0"/>
                    </a:moveTo>
                    <a:cubicBezTo>
                      <a:pt x="278" y="0"/>
                      <a:pt x="222" y="19"/>
                      <a:pt x="174" y="56"/>
                    </a:cubicBezTo>
                    <a:cubicBezTo>
                      <a:pt x="1" y="198"/>
                      <a:pt x="84" y="477"/>
                      <a:pt x="306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9" y="501"/>
                      <a:pt x="663" y="261"/>
                      <a:pt x="528" y="92"/>
                    </a:cubicBezTo>
                    <a:cubicBezTo>
                      <a:pt x="479" y="32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38"/>
              <p:cNvSpPr/>
              <p:nvPr/>
            </p:nvSpPr>
            <p:spPr>
              <a:xfrm>
                <a:off x="4187750" y="3902825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18" y="1"/>
                    </a:moveTo>
                    <a:cubicBezTo>
                      <a:pt x="265" y="1"/>
                      <a:pt x="212" y="18"/>
                      <a:pt x="168" y="54"/>
                    </a:cubicBezTo>
                    <a:cubicBezTo>
                      <a:pt x="0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7" y="250"/>
                      <a:pt x="508" y="93"/>
                    </a:cubicBezTo>
                    <a:cubicBezTo>
                      <a:pt x="460" y="32"/>
                      <a:pt x="390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38"/>
              <p:cNvSpPr/>
              <p:nvPr/>
            </p:nvSpPr>
            <p:spPr>
              <a:xfrm>
                <a:off x="4174500" y="3886325"/>
                <a:ext cx="15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65" extrusionOk="0">
                    <a:moveTo>
                      <a:pt x="306" y="1"/>
                    </a:moveTo>
                    <a:cubicBezTo>
                      <a:pt x="255" y="1"/>
                      <a:pt x="204" y="18"/>
                      <a:pt x="161" y="52"/>
                    </a:cubicBezTo>
                    <a:cubicBezTo>
                      <a:pt x="0" y="184"/>
                      <a:pt x="77" y="444"/>
                      <a:pt x="283" y="463"/>
                    </a:cubicBezTo>
                    <a:cubicBezTo>
                      <a:pt x="292" y="465"/>
                      <a:pt x="301" y="465"/>
                      <a:pt x="310" y="465"/>
                    </a:cubicBezTo>
                    <a:cubicBezTo>
                      <a:pt x="500" y="465"/>
                      <a:pt x="611" y="241"/>
                      <a:pt x="489" y="87"/>
                    </a:cubicBezTo>
                    <a:cubicBezTo>
                      <a:pt x="441" y="31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38"/>
              <p:cNvSpPr/>
              <p:nvPr/>
            </p:nvSpPr>
            <p:spPr>
              <a:xfrm>
                <a:off x="4161225" y="3869775"/>
                <a:ext cx="14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49" extrusionOk="0">
                    <a:moveTo>
                      <a:pt x="294" y="1"/>
                    </a:moveTo>
                    <a:cubicBezTo>
                      <a:pt x="245" y="1"/>
                      <a:pt x="195" y="17"/>
                      <a:pt x="155" y="52"/>
                    </a:cubicBezTo>
                    <a:cubicBezTo>
                      <a:pt x="1" y="177"/>
                      <a:pt x="75" y="425"/>
                      <a:pt x="271" y="447"/>
                    </a:cubicBezTo>
                    <a:cubicBezTo>
                      <a:pt x="279" y="448"/>
                      <a:pt x="287" y="449"/>
                      <a:pt x="294" y="449"/>
                    </a:cubicBezTo>
                    <a:cubicBezTo>
                      <a:pt x="479" y="449"/>
                      <a:pt x="587" y="232"/>
                      <a:pt x="467" y="84"/>
                    </a:cubicBezTo>
                    <a:cubicBezTo>
                      <a:pt x="423" y="30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38"/>
              <p:cNvSpPr/>
              <p:nvPr/>
            </p:nvSpPr>
            <p:spPr>
              <a:xfrm>
                <a:off x="4147900" y="3853250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5" y="0"/>
                    </a:moveTo>
                    <a:cubicBezTo>
                      <a:pt x="238" y="0"/>
                      <a:pt x="190" y="16"/>
                      <a:pt x="151" y="48"/>
                    </a:cubicBezTo>
                    <a:cubicBezTo>
                      <a:pt x="0" y="167"/>
                      <a:pt x="71" y="408"/>
                      <a:pt x="261" y="427"/>
                    </a:cubicBezTo>
                    <a:cubicBezTo>
                      <a:pt x="269" y="428"/>
                      <a:pt x="276" y="428"/>
                      <a:pt x="284" y="428"/>
                    </a:cubicBezTo>
                    <a:cubicBezTo>
                      <a:pt x="460" y="428"/>
                      <a:pt x="564" y="222"/>
                      <a:pt x="450" y="80"/>
                    </a:cubicBezTo>
                    <a:cubicBezTo>
                      <a:pt x="408" y="27"/>
                      <a:pt x="34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38"/>
              <p:cNvSpPr/>
              <p:nvPr/>
            </p:nvSpPr>
            <p:spPr>
              <a:xfrm>
                <a:off x="4134650" y="3836750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3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0" y="158"/>
                      <a:pt x="68" y="390"/>
                      <a:pt x="251" y="406"/>
                    </a:cubicBezTo>
                    <a:cubicBezTo>
                      <a:pt x="259" y="407"/>
                      <a:pt x="266" y="407"/>
                      <a:pt x="274" y="407"/>
                    </a:cubicBezTo>
                    <a:cubicBezTo>
                      <a:pt x="440" y="407"/>
                      <a:pt x="538" y="210"/>
                      <a:pt x="431" y="75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38"/>
              <p:cNvSpPr/>
              <p:nvPr/>
            </p:nvSpPr>
            <p:spPr>
              <a:xfrm>
                <a:off x="4121375" y="3820175"/>
                <a:ext cx="128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2" extrusionOk="0">
                    <a:moveTo>
                      <a:pt x="258" y="0"/>
                    </a:moveTo>
                    <a:cubicBezTo>
                      <a:pt x="215" y="0"/>
                      <a:pt x="172" y="15"/>
                      <a:pt x="136" y="44"/>
                    </a:cubicBezTo>
                    <a:cubicBezTo>
                      <a:pt x="1" y="156"/>
                      <a:pt x="65" y="371"/>
                      <a:pt x="239" y="391"/>
                    </a:cubicBezTo>
                    <a:cubicBezTo>
                      <a:pt x="246" y="392"/>
                      <a:pt x="254" y="392"/>
                      <a:pt x="262" y="392"/>
                    </a:cubicBezTo>
                    <a:cubicBezTo>
                      <a:pt x="421" y="392"/>
                      <a:pt x="513" y="201"/>
                      <a:pt x="409" y="73"/>
                    </a:cubicBezTo>
                    <a:cubicBezTo>
                      <a:pt x="371" y="25"/>
                      <a:pt x="315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38"/>
              <p:cNvSpPr/>
              <p:nvPr/>
            </p:nvSpPr>
            <p:spPr>
              <a:xfrm>
                <a:off x="4108125" y="3803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4" y="1"/>
                      <a:pt x="164" y="14"/>
                      <a:pt x="129" y="42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3" y="370"/>
                      <a:pt x="241" y="371"/>
                      <a:pt x="249" y="371"/>
                    </a:cubicBezTo>
                    <a:cubicBezTo>
                      <a:pt x="399" y="371"/>
                      <a:pt x="490" y="193"/>
                      <a:pt x="389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38"/>
              <p:cNvSpPr/>
              <p:nvPr/>
            </p:nvSpPr>
            <p:spPr>
              <a:xfrm>
                <a:off x="4094800" y="3787125"/>
                <a:ext cx="11725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5" extrusionOk="0">
                    <a:moveTo>
                      <a:pt x="236" y="0"/>
                    </a:moveTo>
                    <a:cubicBezTo>
                      <a:pt x="197" y="0"/>
                      <a:pt x="157" y="14"/>
                      <a:pt x="125" y="42"/>
                    </a:cubicBezTo>
                    <a:cubicBezTo>
                      <a:pt x="0" y="138"/>
                      <a:pt x="61" y="337"/>
                      <a:pt x="215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8" y="184"/>
                      <a:pt x="373" y="67"/>
                    </a:cubicBezTo>
                    <a:cubicBezTo>
                      <a:pt x="338" y="23"/>
                      <a:pt x="287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38"/>
              <p:cNvSpPr/>
              <p:nvPr/>
            </p:nvSpPr>
            <p:spPr>
              <a:xfrm>
                <a:off x="4081525" y="3770575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4" y="1"/>
                    </a:moveTo>
                    <a:cubicBezTo>
                      <a:pt x="187" y="1"/>
                      <a:pt x="149" y="13"/>
                      <a:pt x="117" y="38"/>
                    </a:cubicBezTo>
                    <a:cubicBezTo>
                      <a:pt x="1" y="132"/>
                      <a:pt x="59" y="321"/>
                      <a:pt x="207" y="334"/>
                    </a:cubicBezTo>
                    <a:cubicBezTo>
                      <a:pt x="213" y="335"/>
                      <a:pt x="220" y="335"/>
                      <a:pt x="226" y="335"/>
                    </a:cubicBezTo>
                    <a:cubicBezTo>
                      <a:pt x="362" y="335"/>
                      <a:pt x="443" y="175"/>
                      <a:pt x="354" y="64"/>
                    </a:cubicBezTo>
                    <a:cubicBezTo>
                      <a:pt x="322" y="22"/>
                      <a:pt x="273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38"/>
              <p:cNvSpPr/>
              <p:nvPr/>
            </p:nvSpPr>
            <p:spPr>
              <a:xfrm>
                <a:off x="4068275" y="3754075"/>
                <a:ext cx="104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7" extrusionOk="0">
                    <a:moveTo>
                      <a:pt x="210" y="1"/>
                    </a:moveTo>
                    <a:cubicBezTo>
                      <a:pt x="175" y="1"/>
                      <a:pt x="139" y="13"/>
                      <a:pt x="110" y="36"/>
                    </a:cubicBezTo>
                    <a:cubicBezTo>
                      <a:pt x="1" y="123"/>
                      <a:pt x="52" y="300"/>
                      <a:pt x="193" y="316"/>
                    </a:cubicBezTo>
                    <a:cubicBezTo>
                      <a:pt x="199" y="316"/>
                      <a:pt x="204" y="317"/>
                      <a:pt x="209" y="317"/>
                    </a:cubicBezTo>
                    <a:cubicBezTo>
                      <a:pt x="338" y="317"/>
                      <a:pt x="418" y="164"/>
                      <a:pt x="332" y="59"/>
                    </a:cubicBezTo>
                    <a:cubicBezTo>
                      <a:pt x="301" y="21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38"/>
              <p:cNvSpPr/>
              <p:nvPr/>
            </p:nvSpPr>
            <p:spPr>
              <a:xfrm>
                <a:off x="4338400" y="4053675"/>
                <a:ext cx="22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9" extrusionOk="0">
                    <a:moveTo>
                      <a:pt x="442" y="1"/>
                    </a:moveTo>
                    <a:cubicBezTo>
                      <a:pt x="368" y="1"/>
                      <a:pt x="294" y="25"/>
                      <a:pt x="232" y="75"/>
                    </a:cubicBezTo>
                    <a:cubicBezTo>
                      <a:pt x="0" y="261"/>
                      <a:pt x="113" y="637"/>
                      <a:pt x="408" y="666"/>
                    </a:cubicBezTo>
                    <a:cubicBezTo>
                      <a:pt x="421" y="668"/>
                      <a:pt x="434" y="668"/>
                      <a:pt x="447" y="668"/>
                    </a:cubicBezTo>
                    <a:cubicBezTo>
                      <a:pt x="720" y="668"/>
                      <a:pt x="882" y="344"/>
                      <a:pt x="704" y="123"/>
                    </a:cubicBezTo>
                    <a:cubicBezTo>
                      <a:pt x="636" y="43"/>
                      <a:pt x="540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38"/>
              <p:cNvSpPr/>
              <p:nvPr/>
            </p:nvSpPr>
            <p:spPr>
              <a:xfrm>
                <a:off x="4325125" y="4037125"/>
                <a:ext cx="2145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3" extrusionOk="0">
                    <a:moveTo>
                      <a:pt x="430" y="1"/>
                    </a:moveTo>
                    <a:cubicBezTo>
                      <a:pt x="358" y="1"/>
                      <a:pt x="286" y="25"/>
                      <a:pt x="226" y="75"/>
                    </a:cubicBezTo>
                    <a:cubicBezTo>
                      <a:pt x="1" y="255"/>
                      <a:pt x="107" y="621"/>
                      <a:pt x="396" y="650"/>
                    </a:cubicBezTo>
                    <a:cubicBezTo>
                      <a:pt x="409" y="651"/>
                      <a:pt x="422" y="652"/>
                      <a:pt x="435" y="652"/>
                    </a:cubicBezTo>
                    <a:cubicBezTo>
                      <a:pt x="701" y="652"/>
                      <a:pt x="857" y="338"/>
                      <a:pt x="682" y="123"/>
                    </a:cubicBezTo>
                    <a:cubicBezTo>
                      <a:pt x="618" y="43"/>
                      <a:pt x="52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38"/>
              <p:cNvSpPr/>
              <p:nvPr/>
            </p:nvSpPr>
            <p:spPr>
              <a:xfrm>
                <a:off x="4311875" y="4020600"/>
                <a:ext cx="208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32" extrusionOk="0">
                    <a:moveTo>
                      <a:pt x="418" y="0"/>
                    </a:moveTo>
                    <a:cubicBezTo>
                      <a:pt x="348" y="0"/>
                      <a:pt x="278" y="23"/>
                      <a:pt x="219" y="71"/>
                    </a:cubicBezTo>
                    <a:cubicBezTo>
                      <a:pt x="1" y="247"/>
                      <a:pt x="104" y="601"/>
                      <a:pt x="386" y="630"/>
                    </a:cubicBezTo>
                    <a:cubicBezTo>
                      <a:pt x="399" y="631"/>
                      <a:pt x="412" y="632"/>
                      <a:pt x="425" y="632"/>
                    </a:cubicBezTo>
                    <a:cubicBezTo>
                      <a:pt x="681" y="632"/>
                      <a:pt x="831" y="327"/>
                      <a:pt x="663" y="119"/>
                    </a:cubicBezTo>
                    <a:cubicBezTo>
                      <a:pt x="601" y="40"/>
                      <a:pt x="51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38"/>
              <p:cNvSpPr/>
              <p:nvPr/>
            </p:nvSpPr>
            <p:spPr>
              <a:xfrm>
                <a:off x="4298550" y="4004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0"/>
                    </a:moveTo>
                    <a:cubicBezTo>
                      <a:pt x="338" y="0"/>
                      <a:pt x="269" y="23"/>
                      <a:pt x="212" y="69"/>
                    </a:cubicBezTo>
                    <a:cubicBezTo>
                      <a:pt x="0" y="239"/>
                      <a:pt x="103" y="583"/>
                      <a:pt x="376" y="612"/>
                    </a:cubicBezTo>
                    <a:cubicBezTo>
                      <a:pt x="388" y="613"/>
                      <a:pt x="399" y="614"/>
                      <a:pt x="411" y="614"/>
                    </a:cubicBezTo>
                    <a:cubicBezTo>
                      <a:pt x="660" y="614"/>
                      <a:pt x="809" y="316"/>
                      <a:pt x="646" y="114"/>
                    </a:cubicBezTo>
                    <a:cubicBezTo>
                      <a:pt x="586" y="39"/>
                      <a:pt x="497" y="0"/>
                      <a:pt x="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38"/>
              <p:cNvSpPr/>
              <p:nvPr/>
            </p:nvSpPr>
            <p:spPr>
              <a:xfrm>
                <a:off x="4285275" y="3987525"/>
                <a:ext cx="196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96" extrusionOk="0">
                    <a:moveTo>
                      <a:pt x="394" y="0"/>
                    </a:moveTo>
                    <a:cubicBezTo>
                      <a:pt x="328" y="0"/>
                      <a:pt x="262" y="22"/>
                      <a:pt x="207" y="66"/>
                    </a:cubicBezTo>
                    <a:cubicBezTo>
                      <a:pt x="1" y="233"/>
                      <a:pt x="101" y="568"/>
                      <a:pt x="364" y="593"/>
                    </a:cubicBezTo>
                    <a:cubicBezTo>
                      <a:pt x="376" y="595"/>
                      <a:pt x="387" y="595"/>
                      <a:pt x="399" y="595"/>
                    </a:cubicBezTo>
                    <a:cubicBezTo>
                      <a:pt x="642" y="595"/>
                      <a:pt x="784" y="308"/>
                      <a:pt x="624" y="111"/>
                    </a:cubicBezTo>
                    <a:cubicBezTo>
                      <a:pt x="566" y="38"/>
                      <a:pt x="480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38"/>
              <p:cNvSpPr/>
              <p:nvPr/>
            </p:nvSpPr>
            <p:spPr>
              <a:xfrm>
                <a:off x="4272025" y="3971050"/>
                <a:ext cx="190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6" extrusionOk="0">
                    <a:moveTo>
                      <a:pt x="383" y="0"/>
                    </a:moveTo>
                    <a:cubicBezTo>
                      <a:pt x="318" y="0"/>
                      <a:pt x="253" y="22"/>
                      <a:pt x="200" y="66"/>
                    </a:cubicBezTo>
                    <a:cubicBezTo>
                      <a:pt x="1" y="227"/>
                      <a:pt x="97" y="552"/>
                      <a:pt x="354" y="574"/>
                    </a:cubicBezTo>
                    <a:cubicBezTo>
                      <a:pt x="365" y="575"/>
                      <a:pt x="375" y="576"/>
                      <a:pt x="385" y="576"/>
                    </a:cubicBezTo>
                    <a:cubicBezTo>
                      <a:pt x="624" y="576"/>
                      <a:pt x="762" y="296"/>
                      <a:pt x="605" y="105"/>
                    </a:cubicBezTo>
                    <a:cubicBezTo>
                      <a:pt x="549" y="36"/>
                      <a:pt x="46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38"/>
              <p:cNvSpPr/>
              <p:nvPr/>
            </p:nvSpPr>
            <p:spPr>
              <a:xfrm>
                <a:off x="4258775" y="3954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8" y="0"/>
                      <a:pt x="245" y="21"/>
                      <a:pt x="193" y="63"/>
                    </a:cubicBezTo>
                    <a:cubicBezTo>
                      <a:pt x="0" y="221"/>
                      <a:pt x="94" y="532"/>
                      <a:pt x="341" y="555"/>
                    </a:cubicBezTo>
                    <a:cubicBezTo>
                      <a:pt x="352" y="556"/>
                      <a:pt x="362" y="557"/>
                      <a:pt x="372" y="557"/>
                    </a:cubicBezTo>
                    <a:cubicBezTo>
                      <a:pt x="601" y="557"/>
                      <a:pt x="736" y="286"/>
                      <a:pt x="585" y="102"/>
                    </a:cubicBezTo>
                    <a:cubicBezTo>
                      <a:pt x="531" y="35"/>
                      <a:pt x="451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38"/>
              <p:cNvSpPr/>
              <p:nvPr/>
            </p:nvSpPr>
            <p:spPr>
              <a:xfrm>
                <a:off x="4245425" y="3937925"/>
                <a:ext cx="178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2" extrusionOk="0">
                    <a:moveTo>
                      <a:pt x="360" y="1"/>
                    </a:moveTo>
                    <a:cubicBezTo>
                      <a:pt x="300" y="1"/>
                      <a:pt x="239" y="20"/>
                      <a:pt x="187" y="61"/>
                    </a:cubicBezTo>
                    <a:cubicBezTo>
                      <a:pt x="1" y="212"/>
                      <a:pt x="91" y="514"/>
                      <a:pt x="329" y="540"/>
                    </a:cubicBezTo>
                    <a:cubicBezTo>
                      <a:pt x="339" y="541"/>
                      <a:pt x="350" y="542"/>
                      <a:pt x="360" y="542"/>
                    </a:cubicBezTo>
                    <a:cubicBezTo>
                      <a:pt x="582" y="542"/>
                      <a:pt x="714" y="281"/>
                      <a:pt x="570" y="100"/>
                    </a:cubicBezTo>
                    <a:cubicBezTo>
                      <a:pt x="515" y="34"/>
                      <a:pt x="438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38"/>
              <p:cNvSpPr/>
              <p:nvPr/>
            </p:nvSpPr>
            <p:spPr>
              <a:xfrm>
                <a:off x="4232175" y="3921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2" y="1"/>
                    </a:moveTo>
                    <a:cubicBezTo>
                      <a:pt x="286" y="1"/>
                      <a:pt x="228" y="20"/>
                      <a:pt x="181" y="58"/>
                    </a:cubicBezTo>
                    <a:cubicBezTo>
                      <a:pt x="1" y="202"/>
                      <a:pt x="87" y="495"/>
                      <a:pt x="316" y="521"/>
                    </a:cubicBezTo>
                    <a:cubicBezTo>
                      <a:pt x="326" y="522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100"/>
                    </a:cubicBezTo>
                    <a:cubicBezTo>
                      <a:pt x="495" y="35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38"/>
              <p:cNvSpPr/>
              <p:nvPr/>
            </p:nvSpPr>
            <p:spPr>
              <a:xfrm>
                <a:off x="4218925" y="3904875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2" y="0"/>
                    </a:moveTo>
                    <a:cubicBezTo>
                      <a:pt x="277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0"/>
                      <a:pt x="326" y="501"/>
                      <a:pt x="336" y="501"/>
                    </a:cubicBezTo>
                    <a:cubicBezTo>
                      <a:pt x="540" y="501"/>
                      <a:pt x="662" y="260"/>
                      <a:pt x="527" y="94"/>
                    </a:cubicBezTo>
                    <a:cubicBezTo>
                      <a:pt x="478" y="32"/>
                      <a:pt x="406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38"/>
              <p:cNvSpPr/>
              <p:nvPr/>
            </p:nvSpPr>
            <p:spPr>
              <a:xfrm>
                <a:off x="4205675" y="388837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7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89"/>
                    </a:cubicBezTo>
                    <a:cubicBezTo>
                      <a:pt x="460" y="31"/>
                      <a:pt x="390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38"/>
              <p:cNvSpPr/>
              <p:nvPr/>
            </p:nvSpPr>
            <p:spPr>
              <a:xfrm>
                <a:off x="4192400" y="3871800"/>
                <a:ext cx="153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8" extrusionOk="0">
                    <a:moveTo>
                      <a:pt x="308" y="1"/>
                    </a:moveTo>
                    <a:cubicBezTo>
                      <a:pt x="257" y="1"/>
                      <a:pt x="205" y="18"/>
                      <a:pt x="162" y="55"/>
                    </a:cubicBezTo>
                    <a:cubicBezTo>
                      <a:pt x="1" y="183"/>
                      <a:pt x="78" y="444"/>
                      <a:pt x="284" y="466"/>
                    </a:cubicBezTo>
                    <a:cubicBezTo>
                      <a:pt x="292" y="467"/>
                      <a:pt x="299" y="467"/>
                      <a:pt x="307" y="467"/>
                    </a:cubicBezTo>
                    <a:cubicBezTo>
                      <a:pt x="499" y="467"/>
                      <a:pt x="613" y="241"/>
                      <a:pt x="489" y="87"/>
                    </a:cubicBezTo>
                    <a:cubicBezTo>
                      <a:pt x="442" y="30"/>
                      <a:pt x="375" y="1"/>
                      <a:pt x="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38"/>
              <p:cNvSpPr/>
              <p:nvPr/>
            </p:nvSpPr>
            <p:spPr>
              <a:xfrm>
                <a:off x="4179150" y="3855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4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79" y="446"/>
                      <a:pt x="590" y="230"/>
                      <a:pt x="470" y="82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38"/>
              <p:cNvSpPr/>
              <p:nvPr/>
            </p:nvSpPr>
            <p:spPr>
              <a:xfrm>
                <a:off x="4165825" y="3838750"/>
                <a:ext cx="141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0" extrusionOk="0">
                    <a:moveTo>
                      <a:pt x="283" y="0"/>
                    </a:moveTo>
                    <a:cubicBezTo>
                      <a:pt x="236" y="0"/>
                      <a:pt x="188" y="16"/>
                      <a:pt x="148" y="49"/>
                    </a:cubicBezTo>
                    <a:cubicBezTo>
                      <a:pt x="0" y="168"/>
                      <a:pt x="71" y="406"/>
                      <a:pt x="260" y="429"/>
                    </a:cubicBezTo>
                    <a:cubicBezTo>
                      <a:pt x="268" y="429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8"/>
                      <a:pt x="346" y="0"/>
                      <a:pt x="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38"/>
              <p:cNvSpPr/>
              <p:nvPr/>
            </p:nvSpPr>
            <p:spPr>
              <a:xfrm>
                <a:off x="4152550" y="3822200"/>
                <a:ext cx="13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11" extrusionOk="0">
                    <a:moveTo>
                      <a:pt x="270" y="1"/>
                    </a:moveTo>
                    <a:cubicBezTo>
                      <a:pt x="225" y="1"/>
                      <a:pt x="180" y="16"/>
                      <a:pt x="142" y="46"/>
                    </a:cubicBezTo>
                    <a:cubicBezTo>
                      <a:pt x="1" y="162"/>
                      <a:pt x="68" y="390"/>
                      <a:pt x="251" y="409"/>
                    </a:cubicBezTo>
                    <a:cubicBezTo>
                      <a:pt x="259" y="410"/>
                      <a:pt x="267" y="411"/>
                      <a:pt x="275" y="411"/>
                    </a:cubicBezTo>
                    <a:cubicBezTo>
                      <a:pt x="441" y="411"/>
                      <a:pt x="539" y="214"/>
                      <a:pt x="431" y="78"/>
                    </a:cubicBezTo>
                    <a:cubicBezTo>
                      <a:pt x="389" y="27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38"/>
              <p:cNvSpPr/>
              <p:nvPr/>
            </p:nvSpPr>
            <p:spPr>
              <a:xfrm>
                <a:off x="4139300" y="3805700"/>
                <a:ext cx="128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0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5" y="388"/>
                    </a:cubicBezTo>
                    <a:cubicBezTo>
                      <a:pt x="243" y="389"/>
                      <a:pt x="251" y="389"/>
                      <a:pt x="258" y="389"/>
                    </a:cubicBezTo>
                    <a:cubicBezTo>
                      <a:pt x="418" y="389"/>
                      <a:pt x="513" y="202"/>
                      <a:pt x="409" y="73"/>
                    </a:cubicBezTo>
                    <a:cubicBezTo>
                      <a:pt x="370" y="26"/>
                      <a:pt x="314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38"/>
              <p:cNvSpPr/>
              <p:nvPr/>
            </p:nvSpPr>
            <p:spPr>
              <a:xfrm>
                <a:off x="4126050" y="3789150"/>
                <a:ext cx="122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3" extrusionOk="0">
                    <a:moveTo>
                      <a:pt x="243" y="0"/>
                    </a:moveTo>
                    <a:cubicBezTo>
                      <a:pt x="203" y="0"/>
                      <a:pt x="162" y="13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38"/>
              <p:cNvSpPr/>
              <p:nvPr/>
            </p:nvSpPr>
            <p:spPr>
              <a:xfrm>
                <a:off x="4112700" y="3772650"/>
                <a:ext cx="1172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2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4" y="65"/>
                    </a:cubicBezTo>
                    <a:cubicBezTo>
                      <a:pt x="339" y="22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38"/>
              <p:cNvSpPr/>
              <p:nvPr/>
            </p:nvSpPr>
            <p:spPr>
              <a:xfrm>
                <a:off x="4099450" y="3756075"/>
                <a:ext cx="1110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7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40"/>
                    </a:cubicBezTo>
                    <a:cubicBezTo>
                      <a:pt x="1" y="133"/>
                      <a:pt x="55" y="319"/>
                      <a:pt x="206" y="336"/>
                    </a:cubicBezTo>
                    <a:cubicBezTo>
                      <a:pt x="213" y="336"/>
                      <a:pt x="219" y="337"/>
                      <a:pt x="225" y="337"/>
                    </a:cubicBezTo>
                    <a:cubicBezTo>
                      <a:pt x="362" y="337"/>
                      <a:pt x="443" y="173"/>
                      <a:pt x="351" y="62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38"/>
              <p:cNvSpPr/>
              <p:nvPr/>
            </p:nvSpPr>
            <p:spPr>
              <a:xfrm>
                <a:off x="4086200" y="3739550"/>
                <a:ext cx="10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17" extrusionOk="0">
                    <a:moveTo>
                      <a:pt x="208" y="1"/>
                    </a:moveTo>
                    <a:cubicBezTo>
                      <a:pt x="173" y="1"/>
                      <a:pt x="139" y="12"/>
                      <a:pt x="110" y="36"/>
                    </a:cubicBezTo>
                    <a:cubicBezTo>
                      <a:pt x="0" y="126"/>
                      <a:pt x="52" y="302"/>
                      <a:pt x="190" y="315"/>
                    </a:cubicBezTo>
                    <a:cubicBezTo>
                      <a:pt x="196" y="316"/>
                      <a:pt x="203" y="316"/>
                      <a:pt x="209" y="316"/>
                    </a:cubicBezTo>
                    <a:cubicBezTo>
                      <a:pt x="339" y="316"/>
                      <a:pt x="414" y="165"/>
                      <a:pt x="331" y="61"/>
                    </a:cubicBezTo>
                    <a:cubicBezTo>
                      <a:pt x="300" y="21"/>
                      <a:pt x="254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38"/>
              <p:cNvSpPr/>
              <p:nvPr/>
            </p:nvSpPr>
            <p:spPr>
              <a:xfrm>
                <a:off x="4343050" y="4022675"/>
                <a:ext cx="2145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652" extrusionOk="0">
                    <a:moveTo>
                      <a:pt x="429" y="0"/>
                    </a:moveTo>
                    <a:cubicBezTo>
                      <a:pt x="357" y="0"/>
                      <a:pt x="285" y="24"/>
                      <a:pt x="226" y="74"/>
                    </a:cubicBezTo>
                    <a:cubicBezTo>
                      <a:pt x="1" y="258"/>
                      <a:pt x="107" y="621"/>
                      <a:pt x="396" y="650"/>
                    </a:cubicBezTo>
                    <a:cubicBezTo>
                      <a:pt x="408" y="651"/>
                      <a:pt x="420" y="651"/>
                      <a:pt x="431" y="651"/>
                    </a:cubicBezTo>
                    <a:cubicBezTo>
                      <a:pt x="699" y="651"/>
                      <a:pt x="858" y="338"/>
                      <a:pt x="682" y="123"/>
                    </a:cubicBezTo>
                    <a:cubicBezTo>
                      <a:pt x="618" y="42"/>
                      <a:pt x="52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38"/>
              <p:cNvSpPr/>
              <p:nvPr/>
            </p:nvSpPr>
            <p:spPr>
              <a:xfrm>
                <a:off x="4329725" y="4006100"/>
                <a:ext cx="20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4" extrusionOk="0">
                    <a:moveTo>
                      <a:pt x="420" y="0"/>
                    </a:moveTo>
                    <a:cubicBezTo>
                      <a:pt x="351" y="0"/>
                      <a:pt x="280" y="23"/>
                      <a:pt x="222" y="72"/>
                    </a:cubicBezTo>
                    <a:cubicBezTo>
                      <a:pt x="0" y="249"/>
                      <a:pt x="106" y="602"/>
                      <a:pt x="386" y="631"/>
                    </a:cubicBezTo>
                    <a:cubicBezTo>
                      <a:pt x="398" y="632"/>
                      <a:pt x="409" y="633"/>
                      <a:pt x="420" y="633"/>
                    </a:cubicBezTo>
                    <a:cubicBezTo>
                      <a:pt x="680" y="633"/>
                      <a:pt x="835" y="326"/>
                      <a:pt x="665" y="117"/>
                    </a:cubicBezTo>
                    <a:cubicBezTo>
                      <a:pt x="603" y="40"/>
                      <a:pt x="512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38"/>
              <p:cNvSpPr/>
              <p:nvPr/>
            </p:nvSpPr>
            <p:spPr>
              <a:xfrm>
                <a:off x="4316450" y="398955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7" y="1"/>
                    </a:moveTo>
                    <a:cubicBezTo>
                      <a:pt x="338" y="1"/>
                      <a:pt x="270" y="23"/>
                      <a:pt x="213" y="69"/>
                    </a:cubicBezTo>
                    <a:cubicBezTo>
                      <a:pt x="1" y="242"/>
                      <a:pt x="104" y="586"/>
                      <a:pt x="374" y="612"/>
                    </a:cubicBezTo>
                    <a:cubicBezTo>
                      <a:pt x="386" y="613"/>
                      <a:pt x="397" y="614"/>
                      <a:pt x="409" y="614"/>
                    </a:cubicBezTo>
                    <a:cubicBezTo>
                      <a:pt x="661" y="614"/>
                      <a:pt x="810" y="320"/>
                      <a:pt x="647" y="114"/>
                    </a:cubicBezTo>
                    <a:cubicBezTo>
                      <a:pt x="585" y="39"/>
                      <a:pt x="496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38"/>
              <p:cNvSpPr/>
              <p:nvPr/>
            </p:nvSpPr>
            <p:spPr>
              <a:xfrm>
                <a:off x="4303200" y="3973050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1"/>
                    </a:moveTo>
                    <a:cubicBezTo>
                      <a:pt x="328" y="1"/>
                      <a:pt x="262" y="23"/>
                      <a:pt x="206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5" y="595"/>
                      <a:pt x="387" y="596"/>
                      <a:pt x="398" y="596"/>
                    </a:cubicBezTo>
                    <a:cubicBezTo>
                      <a:pt x="641" y="596"/>
                      <a:pt x="784" y="308"/>
                      <a:pt x="624" y="112"/>
                    </a:cubicBezTo>
                    <a:cubicBezTo>
                      <a:pt x="566" y="39"/>
                      <a:pt x="480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38"/>
              <p:cNvSpPr/>
              <p:nvPr/>
            </p:nvSpPr>
            <p:spPr>
              <a:xfrm>
                <a:off x="4289950" y="3956475"/>
                <a:ext cx="189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8" extrusionOk="0">
                    <a:moveTo>
                      <a:pt x="379" y="1"/>
                    </a:moveTo>
                    <a:cubicBezTo>
                      <a:pt x="316" y="1"/>
                      <a:pt x="252" y="22"/>
                      <a:pt x="200" y="65"/>
                    </a:cubicBezTo>
                    <a:cubicBezTo>
                      <a:pt x="0" y="228"/>
                      <a:pt x="94" y="550"/>
                      <a:pt x="351" y="576"/>
                    </a:cubicBezTo>
                    <a:cubicBezTo>
                      <a:pt x="362" y="577"/>
                      <a:pt x="374" y="578"/>
                      <a:pt x="385" y="578"/>
                    </a:cubicBezTo>
                    <a:cubicBezTo>
                      <a:pt x="619" y="578"/>
                      <a:pt x="758" y="300"/>
                      <a:pt x="604" y="110"/>
                    </a:cubicBezTo>
                    <a:cubicBezTo>
                      <a:pt x="548" y="38"/>
                      <a:pt x="46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8"/>
              <p:cNvSpPr/>
              <p:nvPr/>
            </p:nvSpPr>
            <p:spPr>
              <a:xfrm>
                <a:off x="4276700" y="3940000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6" y="0"/>
                    </a:moveTo>
                    <a:cubicBezTo>
                      <a:pt x="305" y="0"/>
                      <a:pt x="244" y="20"/>
                      <a:pt x="193" y="62"/>
                    </a:cubicBezTo>
                    <a:cubicBezTo>
                      <a:pt x="0" y="219"/>
                      <a:pt x="93" y="531"/>
                      <a:pt x="341" y="556"/>
                    </a:cubicBezTo>
                    <a:cubicBezTo>
                      <a:pt x="351" y="558"/>
                      <a:pt x="362" y="558"/>
                      <a:pt x="372" y="558"/>
                    </a:cubicBezTo>
                    <a:cubicBezTo>
                      <a:pt x="601" y="558"/>
                      <a:pt x="736" y="288"/>
                      <a:pt x="585" y="103"/>
                    </a:cubicBezTo>
                    <a:cubicBezTo>
                      <a:pt x="528" y="35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38"/>
              <p:cNvSpPr/>
              <p:nvPr/>
            </p:nvSpPr>
            <p:spPr>
              <a:xfrm>
                <a:off x="4263350" y="3923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3"/>
                    </a:cubicBezTo>
                    <a:cubicBezTo>
                      <a:pt x="1" y="210"/>
                      <a:pt x="91" y="512"/>
                      <a:pt x="328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82" y="540"/>
                      <a:pt x="711" y="279"/>
                      <a:pt x="566" y="101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38"/>
              <p:cNvSpPr/>
              <p:nvPr/>
            </p:nvSpPr>
            <p:spPr>
              <a:xfrm>
                <a:off x="4250100" y="3906900"/>
                <a:ext cx="172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23" extrusionOk="0">
                    <a:moveTo>
                      <a:pt x="345" y="0"/>
                    </a:moveTo>
                    <a:cubicBezTo>
                      <a:pt x="287" y="0"/>
                      <a:pt x="229" y="19"/>
                      <a:pt x="180" y="58"/>
                    </a:cubicBezTo>
                    <a:cubicBezTo>
                      <a:pt x="0" y="206"/>
                      <a:pt x="87" y="495"/>
                      <a:pt x="318" y="521"/>
                    </a:cubicBezTo>
                    <a:cubicBezTo>
                      <a:pt x="328" y="522"/>
                      <a:pt x="337" y="522"/>
                      <a:pt x="346" y="522"/>
                    </a:cubicBezTo>
                    <a:cubicBezTo>
                      <a:pt x="561" y="522"/>
                      <a:pt x="689" y="270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38"/>
              <p:cNvSpPr/>
              <p:nvPr/>
            </p:nvSpPr>
            <p:spPr>
              <a:xfrm>
                <a:off x="4236850" y="3890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2" y="0"/>
                    </a:moveTo>
                    <a:cubicBezTo>
                      <a:pt x="276" y="0"/>
                      <a:pt x="220" y="19"/>
                      <a:pt x="174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38" y="501"/>
                      <a:pt x="663" y="261"/>
                      <a:pt x="527" y="92"/>
                    </a:cubicBezTo>
                    <a:cubicBezTo>
                      <a:pt x="478" y="32"/>
                      <a:pt x="405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38"/>
              <p:cNvSpPr/>
              <p:nvPr/>
            </p:nvSpPr>
            <p:spPr>
              <a:xfrm>
                <a:off x="4223575" y="3873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9" y="0"/>
                    </a:moveTo>
                    <a:cubicBezTo>
                      <a:pt x="266" y="0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1"/>
                    </a:cubicBezTo>
                    <a:cubicBezTo>
                      <a:pt x="302" y="482"/>
                      <a:pt x="312" y="483"/>
                      <a:pt x="320" y="483"/>
                    </a:cubicBezTo>
                    <a:cubicBezTo>
                      <a:pt x="519" y="483"/>
                      <a:pt x="635" y="249"/>
                      <a:pt x="509" y="89"/>
                    </a:cubicBezTo>
                    <a:cubicBezTo>
                      <a:pt x="459" y="31"/>
                      <a:pt x="389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38"/>
              <p:cNvSpPr/>
              <p:nvPr/>
            </p:nvSpPr>
            <p:spPr>
              <a:xfrm>
                <a:off x="4210250" y="3857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9" y="1"/>
                    </a:moveTo>
                    <a:cubicBezTo>
                      <a:pt x="258" y="1"/>
                      <a:pt x="207" y="18"/>
                      <a:pt x="164" y="52"/>
                    </a:cubicBezTo>
                    <a:cubicBezTo>
                      <a:pt x="0" y="184"/>
                      <a:pt x="77" y="444"/>
                      <a:pt x="286" y="463"/>
                    </a:cubicBezTo>
                    <a:cubicBezTo>
                      <a:pt x="295" y="464"/>
                      <a:pt x="304" y="465"/>
                      <a:pt x="313" y="465"/>
                    </a:cubicBezTo>
                    <a:cubicBezTo>
                      <a:pt x="503" y="465"/>
                      <a:pt x="615" y="241"/>
                      <a:pt x="489" y="87"/>
                    </a:cubicBezTo>
                    <a:cubicBezTo>
                      <a:pt x="443" y="30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38"/>
              <p:cNvSpPr/>
              <p:nvPr/>
            </p:nvSpPr>
            <p:spPr>
              <a:xfrm>
                <a:off x="4197000" y="3840800"/>
                <a:ext cx="147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8" extrusionOk="0">
                    <a:moveTo>
                      <a:pt x="297" y="1"/>
                    </a:moveTo>
                    <a:cubicBezTo>
                      <a:pt x="247" y="1"/>
                      <a:pt x="196" y="17"/>
                      <a:pt x="154" y="51"/>
                    </a:cubicBezTo>
                    <a:cubicBezTo>
                      <a:pt x="0" y="176"/>
                      <a:pt x="74" y="424"/>
                      <a:pt x="273" y="446"/>
                    </a:cubicBezTo>
                    <a:cubicBezTo>
                      <a:pt x="281" y="447"/>
                      <a:pt x="289" y="447"/>
                      <a:pt x="296" y="447"/>
                    </a:cubicBezTo>
                    <a:cubicBezTo>
                      <a:pt x="479" y="447"/>
                      <a:pt x="590" y="231"/>
                      <a:pt x="469" y="83"/>
                    </a:cubicBezTo>
                    <a:cubicBezTo>
                      <a:pt x="426" y="29"/>
                      <a:pt x="362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38"/>
              <p:cNvSpPr/>
              <p:nvPr/>
            </p:nvSpPr>
            <p:spPr>
              <a:xfrm>
                <a:off x="4183725" y="3824225"/>
                <a:ext cx="141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0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49"/>
                    </a:cubicBezTo>
                    <a:cubicBezTo>
                      <a:pt x="1" y="168"/>
                      <a:pt x="71" y="409"/>
                      <a:pt x="261" y="428"/>
                    </a:cubicBezTo>
                    <a:cubicBezTo>
                      <a:pt x="269" y="429"/>
                      <a:pt x="277" y="429"/>
                      <a:pt x="284" y="429"/>
                    </a:cubicBezTo>
                    <a:cubicBezTo>
                      <a:pt x="460" y="429"/>
                      <a:pt x="565" y="223"/>
                      <a:pt x="451" y="81"/>
                    </a:cubicBezTo>
                    <a:cubicBezTo>
                      <a:pt x="407" y="28"/>
                      <a:pt x="346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8"/>
              <p:cNvSpPr/>
              <p:nvPr/>
            </p:nvSpPr>
            <p:spPr>
              <a:xfrm>
                <a:off x="4170475" y="3807750"/>
                <a:ext cx="13475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7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0" y="158"/>
                      <a:pt x="68" y="390"/>
                      <a:pt x="248" y="406"/>
                    </a:cubicBezTo>
                    <a:cubicBezTo>
                      <a:pt x="256" y="406"/>
                      <a:pt x="264" y="407"/>
                      <a:pt x="271" y="407"/>
                    </a:cubicBezTo>
                    <a:cubicBezTo>
                      <a:pt x="440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38"/>
              <p:cNvSpPr/>
              <p:nvPr/>
            </p:nvSpPr>
            <p:spPr>
              <a:xfrm>
                <a:off x="4157225" y="3791175"/>
                <a:ext cx="128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2" extrusionOk="0">
                    <a:moveTo>
                      <a:pt x="257" y="0"/>
                    </a:moveTo>
                    <a:cubicBezTo>
                      <a:pt x="214" y="0"/>
                      <a:pt x="171" y="14"/>
                      <a:pt x="135" y="43"/>
                    </a:cubicBezTo>
                    <a:cubicBezTo>
                      <a:pt x="0" y="156"/>
                      <a:pt x="64" y="371"/>
                      <a:pt x="238" y="391"/>
                    </a:cubicBezTo>
                    <a:cubicBezTo>
                      <a:pt x="246" y="391"/>
                      <a:pt x="253" y="392"/>
                      <a:pt x="261" y="392"/>
                    </a:cubicBezTo>
                    <a:cubicBezTo>
                      <a:pt x="418" y="392"/>
                      <a:pt x="513" y="201"/>
                      <a:pt x="408" y="72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38"/>
              <p:cNvSpPr/>
              <p:nvPr/>
            </p:nvSpPr>
            <p:spPr>
              <a:xfrm>
                <a:off x="4143950" y="3774675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4"/>
                      <a:pt x="62" y="353"/>
                      <a:pt x="226" y="369"/>
                    </a:cubicBezTo>
                    <a:cubicBezTo>
                      <a:pt x="234" y="370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0"/>
                    </a:cubicBezTo>
                    <a:cubicBezTo>
                      <a:pt x="353" y="24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8"/>
              <p:cNvSpPr/>
              <p:nvPr/>
            </p:nvSpPr>
            <p:spPr>
              <a:xfrm>
                <a:off x="4130625" y="3758125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0"/>
                    </a:moveTo>
                    <a:cubicBezTo>
                      <a:pt x="195" y="0"/>
                      <a:pt x="156" y="14"/>
                      <a:pt x="123" y="41"/>
                    </a:cubicBezTo>
                    <a:cubicBezTo>
                      <a:pt x="0" y="138"/>
                      <a:pt x="58" y="337"/>
                      <a:pt x="216" y="353"/>
                    </a:cubicBezTo>
                    <a:cubicBezTo>
                      <a:pt x="222" y="354"/>
                      <a:pt x="229" y="354"/>
                      <a:pt x="235" y="354"/>
                    </a:cubicBezTo>
                    <a:cubicBezTo>
                      <a:pt x="381" y="354"/>
                      <a:pt x="465" y="184"/>
                      <a:pt x="370" y="67"/>
                    </a:cubicBezTo>
                    <a:cubicBezTo>
                      <a:pt x="335" y="23"/>
                      <a:pt x="285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38"/>
              <p:cNvSpPr/>
              <p:nvPr/>
            </p:nvSpPr>
            <p:spPr>
              <a:xfrm>
                <a:off x="4117375" y="3741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1"/>
                      <a:pt x="55" y="321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4"/>
                      <a:pt x="350" y="64"/>
                    </a:cubicBezTo>
                    <a:cubicBezTo>
                      <a:pt x="318" y="22"/>
                      <a:pt x="269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38"/>
              <p:cNvSpPr/>
              <p:nvPr/>
            </p:nvSpPr>
            <p:spPr>
              <a:xfrm>
                <a:off x="4104100" y="3725075"/>
                <a:ext cx="1040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7" extrusionOk="0">
                    <a:moveTo>
                      <a:pt x="210" y="1"/>
                    </a:moveTo>
                    <a:cubicBezTo>
                      <a:pt x="175" y="1"/>
                      <a:pt x="140" y="12"/>
                      <a:pt x="110" y="36"/>
                    </a:cubicBezTo>
                    <a:cubicBezTo>
                      <a:pt x="1" y="123"/>
                      <a:pt x="52" y="300"/>
                      <a:pt x="194" y="316"/>
                    </a:cubicBezTo>
                    <a:cubicBezTo>
                      <a:pt x="199" y="316"/>
                      <a:pt x="204" y="316"/>
                      <a:pt x="209" y="316"/>
                    </a:cubicBezTo>
                    <a:cubicBezTo>
                      <a:pt x="338" y="316"/>
                      <a:pt x="415" y="164"/>
                      <a:pt x="332" y="59"/>
                    </a:cubicBezTo>
                    <a:cubicBezTo>
                      <a:pt x="301" y="20"/>
                      <a:pt x="256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38"/>
              <p:cNvSpPr/>
              <p:nvPr/>
            </p:nvSpPr>
            <p:spPr>
              <a:xfrm>
                <a:off x="4347625" y="3991625"/>
                <a:ext cx="209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34" extrusionOk="0">
                    <a:moveTo>
                      <a:pt x="418" y="1"/>
                    </a:moveTo>
                    <a:cubicBezTo>
                      <a:pt x="348" y="1"/>
                      <a:pt x="278" y="24"/>
                      <a:pt x="219" y="73"/>
                    </a:cubicBezTo>
                    <a:cubicBezTo>
                      <a:pt x="1" y="249"/>
                      <a:pt x="107" y="603"/>
                      <a:pt x="386" y="632"/>
                    </a:cubicBezTo>
                    <a:cubicBezTo>
                      <a:pt x="398" y="633"/>
                      <a:pt x="410" y="634"/>
                      <a:pt x="421" y="634"/>
                    </a:cubicBezTo>
                    <a:cubicBezTo>
                      <a:pt x="680" y="634"/>
                      <a:pt x="835" y="327"/>
                      <a:pt x="666" y="118"/>
                    </a:cubicBezTo>
                    <a:cubicBezTo>
                      <a:pt x="602" y="41"/>
                      <a:pt x="510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38"/>
              <p:cNvSpPr/>
              <p:nvPr/>
            </p:nvSpPr>
            <p:spPr>
              <a:xfrm>
                <a:off x="4334375" y="3975100"/>
                <a:ext cx="202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14" extrusionOk="0">
                    <a:moveTo>
                      <a:pt x="406" y="0"/>
                    </a:moveTo>
                    <a:cubicBezTo>
                      <a:pt x="338" y="0"/>
                      <a:pt x="270" y="22"/>
                      <a:pt x="213" y="68"/>
                    </a:cubicBezTo>
                    <a:cubicBezTo>
                      <a:pt x="1" y="239"/>
                      <a:pt x="103" y="583"/>
                      <a:pt x="373" y="611"/>
                    </a:cubicBezTo>
                    <a:cubicBezTo>
                      <a:pt x="385" y="613"/>
                      <a:pt x="397" y="613"/>
                      <a:pt x="408" y="613"/>
                    </a:cubicBezTo>
                    <a:cubicBezTo>
                      <a:pt x="661" y="613"/>
                      <a:pt x="809" y="316"/>
                      <a:pt x="643" y="113"/>
                    </a:cubicBezTo>
                    <a:cubicBezTo>
                      <a:pt x="583" y="39"/>
                      <a:pt x="495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38"/>
              <p:cNvSpPr/>
              <p:nvPr/>
            </p:nvSpPr>
            <p:spPr>
              <a:xfrm>
                <a:off x="4321125" y="3958525"/>
                <a:ext cx="196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96" extrusionOk="0">
                    <a:moveTo>
                      <a:pt x="393" y="0"/>
                    </a:moveTo>
                    <a:cubicBezTo>
                      <a:pt x="327" y="0"/>
                      <a:pt x="261" y="22"/>
                      <a:pt x="206" y="66"/>
                    </a:cubicBezTo>
                    <a:cubicBezTo>
                      <a:pt x="0" y="233"/>
                      <a:pt x="97" y="567"/>
                      <a:pt x="363" y="593"/>
                    </a:cubicBezTo>
                    <a:cubicBezTo>
                      <a:pt x="375" y="594"/>
                      <a:pt x="387" y="595"/>
                      <a:pt x="398" y="595"/>
                    </a:cubicBezTo>
                    <a:cubicBezTo>
                      <a:pt x="641" y="595"/>
                      <a:pt x="783" y="308"/>
                      <a:pt x="624" y="111"/>
                    </a:cubicBezTo>
                    <a:cubicBezTo>
                      <a:pt x="565" y="38"/>
                      <a:pt x="48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38"/>
              <p:cNvSpPr/>
              <p:nvPr/>
            </p:nvSpPr>
            <p:spPr>
              <a:xfrm>
                <a:off x="4307775" y="3942025"/>
                <a:ext cx="190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77" extrusionOk="0">
                    <a:moveTo>
                      <a:pt x="384" y="0"/>
                    </a:moveTo>
                    <a:cubicBezTo>
                      <a:pt x="320" y="0"/>
                      <a:pt x="256" y="21"/>
                      <a:pt x="203" y="64"/>
                    </a:cubicBezTo>
                    <a:cubicBezTo>
                      <a:pt x="1" y="225"/>
                      <a:pt x="97" y="549"/>
                      <a:pt x="354" y="575"/>
                    </a:cubicBezTo>
                    <a:cubicBezTo>
                      <a:pt x="365" y="576"/>
                      <a:pt x="375" y="577"/>
                      <a:pt x="385" y="577"/>
                    </a:cubicBezTo>
                    <a:cubicBezTo>
                      <a:pt x="621" y="577"/>
                      <a:pt x="762" y="297"/>
                      <a:pt x="608" y="106"/>
                    </a:cubicBezTo>
                    <a:cubicBezTo>
                      <a:pt x="552" y="36"/>
                      <a:pt x="468" y="0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38"/>
              <p:cNvSpPr/>
              <p:nvPr/>
            </p:nvSpPr>
            <p:spPr>
              <a:xfrm>
                <a:off x="4294525" y="3925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2" y="0"/>
                    </a:moveTo>
                    <a:cubicBezTo>
                      <a:pt x="310" y="0"/>
                      <a:pt x="247" y="21"/>
                      <a:pt x="193" y="63"/>
                    </a:cubicBezTo>
                    <a:cubicBezTo>
                      <a:pt x="0" y="221"/>
                      <a:pt x="97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6" y="286"/>
                      <a:pt x="585" y="102"/>
                    </a:cubicBezTo>
                    <a:cubicBezTo>
                      <a:pt x="531" y="35"/>
                      <a:pt x="452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38"/>
              <p:cNvSpPr/>
              <p:nvPr/>
            </p:nvSpPr>
            <p:spPr>
              <a:xfrm>
                <a:off x="4281275" y="3908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1"/>
                      <a:pt x="187" y="61"/>
                    </a:cubicBezTo>
                    <a:cubicBezTo>
                      <a:pt x="0" y="212"/>
                      <a:pt x="90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81" y="541"/>
                      <a:pt x="710" y="281"/>
                      <a:pt x="566" y="103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38"/>
              <p:cNvSpPr/>
              <p:nvPr/>
            </p:nvSpPr>
            <p:spPr>
              <a:xfrm>
                <a:off x="4268000" y="3892375"/>
                <a:ext cx="171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3" extrusionOk="0">
                    <a:moveTo>
                      <a:pt x="343" y="1"/>
                    </a:moveTo>
                    <a:cubicBezTo>
                      <a:pt x="286" y="1"/>
                      <a:pt x="229" y="19"/>
                      <a:pt x="181" y="58"/>
                    </a:cubicBezTo>
                    <a:cubicBezTo>
                      <a:pt x="1" y="202"/>
                      <a:pt x="85" y="495"/>
                      <a:pt x="316" y="520"/>
                    </a:cubicBezTo>
                    <a:cubicBezTo>
                      <a:pt x="326" y="522"/>
                      <a:pt x="337" y="522"/>
                      <a:pt x="347" y="522"/>
                    </a:cubicBezTo>
                    <a:cubicBezTo>
                      <a:pt x="560" y="522"/>
                      <a:pt x="685" y="271"/>
                      <a:pt x="547" y="99"/>
                    </a:cubicBezTo>
                    <a:cubicBezTo>
                      <a:pt x="496" y="35"/>
                      <a:pt x="419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38"/>
              <p:cNvSpPr/>
              <p:nvPr/>
            </p:nvSpPr>
            <p:spPr>
              <a:xfrm>
                <a:off x="4254750" y="3875850"/>
                <a:ext cx="16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" extrusionOk="0">
                    <a:moveTo>
                      <a:pt x="330" y="1"/>
                    </a:moveTo>
                    <a:cubicBezTo>
                      <a:pt x="275" y="1"/>
                      <a:pt x="220" y="19"/>
                      <a:pt x="174" y="57"/>
                    </a:cubicBezTo>
                    <a:cubicBezTo>
                      <a:pt x="1" y="198"/>
                      <a:pt x="81" y="478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0" y="262"/>
                      <a:pt x="528" y="95"/>
                    </a:cubicBezTo>
                    <a:cubicBezTo>
                      <a:pt x="477" y="33"/>
                      <a:pt x="403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38"/>
              <p:cNvSpPr/>
              <p:nvPr/>
            </p:nvSpPr>
            <p:spPr>
              <a:xfrm>
                <a:off x="4241500" y="3859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18" y="1"/>
                    </a:moveTo>
                    <a:cubicBezTo>
                      <a:pt x="264" y="1"/>
                      <a:pt x="210" y="19"/>
                      <a:pt x="164" y="55"/>
                    </a:cubicBezTo>
                    <a:cubicBezTo>
                      <a:pt x="0" y="190"/>
                      <a:pt x="81" y="459"/>
                      <a:pt x="293" y="482"/>
                    </a:cubicBezTo>
                    <a:cubicBezTo>
                      <a:pt x="302" y="483"/>
                      <a:pt x="311" y="483"/>
                      <a:pt x="320" y="483"/>
                    </a:cubicBezTo>
                    <a:cubicBezTo>
                      <a:pt x="516" y="483"/>
                      <a:pt x="634" y="250"/>
                      <a:pt x="505" y="90"/>
                    </a:cubicBezTo>
                    <a:cubicBezTo>
                      <a:pt x="457" y="31"/>
                      <a:pt x="388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38"/>
              <p:cNvSpPr/>
              <p:nvPr/>
            </p:nvSpPr>
            <p:spPr>
              <a:xfrm>
                <a:off x="4228150" y="3842800"/>
                <a:ext cx="154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5" extrusionOk="0">
                    <a:moveTo>
                      <a:pt x="307" y="0"/>
                    </a:moveTo>
                    <a:cubicBezTo>
                      <a:pt x="256" y="0"/>
                      <a:pt x="204" y="17"/>
                      <a:pt x="162" y="51"/>
                    </a:cubicBezTo>
                    <a:cubicBezTo>
                      <a:pt x="1" y="183"/>
                      <a:pt x="78" y="440"/>
                      <a:pt x="284" y="463"/>
                    </a:cubicBezTo>
                    <a:cubicBezTo>
                      <a:pt x="293" y="464"/>
                      <a:pt x="302" y="464"/>
                      <a:pt x="311" y="464"/>
                    </a:cubicBezTo>
                    <a:cubicBezTo>
                      <a:pt x="501" y="464"/>
                      <a:pt x="615" y="240"/>
                      <a:pt x="489" y="87"/>
                    </a:cubicBezTo>
                    <a:cubicBezTo>
                      <a:pt x="444" y="30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38"/>
              <p:cNvSpPr/>
              <p:nvPr/>
            </p:nvSpPr>
            <p:spPr>
              <a:xfrm>
                <a:off x="4214900" y="3826300"/>
                <a:ext cx="1477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6" extrusionOk="0">
                    <a:moveTo>
                      <a:pt x="295" y="0"/>
                    </a:moveTo>
                    <a:cubicBezTo>
                      <a:pt x="246" y="0"/>
                      <a:pt x="196" y="16"/>
                      <a:pt x="155" y="49"/>
                    </a:cubicBezTo>
                    <a:cubicBezTo>
                      <a:pt x="1" y="175"/>
                      <a:pt x="75" y="425"/>
                      <a:pt x="274" y="445"/>
                    </a:cubicBezTo>
                    <a:cubicBezTo>
                      <a:pt x="282" y="445"/>
                      <a:pt x="289" y="446"/>
                      <a:pt x="297" y="446"/>
                    </a:cubicBezTo>
                    <a:cubicBezTo>
                      <a:pt x="480" y="446"/>
                      <a:pt x="590" y="230"/>
                      <a:pt x="470" y="81"/>
                    </a:cubicBezTo>
                    <a:cubicBezTo>
                      <a:pt x="426" y="28"/>
                      <a:pt x="361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38"/>
              <p:cNvSpPr/>
              <p:nvPr/>
            </p:nvSpPr>
            <p:spPr>
              <a:xfrm>
                <a:off x="4201650" y="3809800"/>
                <a:ext cx="141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29" extrusionOk="0">
                    <a:moveTo>
                      <a:pt x="280" y="1"/>
                    </a:moveTo>
                    <a:cubicBezTo>
                      <a:pt x="233" y="1"/>
                      <a:pt x="187" y="16"/>
                      <a:pt x="148" y="47"/>
                    </a:cubicBezTo>
                    <a:cubicBezTo>
                      <a:pt x="0" y="169"/>
                      <a:pt x="71" y="407"/>
                      <a:pt x="261" y="426"/>
                    </a:cubicBezTo>
                    <a:cubicBezTo>
                      <a:pt x="270" y="428"/>
                      <a:pt x="279" y="428"/>
                      <a:pt x="287" y="428"/>
                    </a:cubicBezTo>
                    <a:cubicBezTo>
                      <a:pt x="461" y="428"/>
                      <a:pt x="564" y="220"/>
                      <a:pt x="450" y="79"/>
                    </a:cubicBezTo>
                    <a:cubicBezTo>
                      <a:pt x="406" y="28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38"/>
              <p:cNvSpPr/>
              <p:nvPr/>
            </p:nvSpPr>
            <p:spPr>
              <a:xfrm>
                <a:off x="4188400" y="3793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1"/>
                    </a:moveTo>
                    <a:cubicBezTo>
                      <a:pt x="224" y="1"/>
                      <a:pt x="179" y="16"/>
                      <a:pt x="142" y="46"/>
                    </a:cubicBezTo>
                    <a:cubicBezTo>
                      <a:pt x="0" y="162"/>
                      <a:pt x="68" y="390"/>
                      <a:pt x="248" y="409"/>
                    </a:cubicBezTo>
                    <a:cubicBezTo>
                      <a:pt x="255" y="410"/>
                      <a:pt x="263" y="410"/>
                      <a:pt x="271" y="410"/>
                    </a:cubicBezTo>
                    <a:cubicBezTo>
                      <a:pt x="437" y="410"/>
                      <a:pt x="538" y="213"/>
                      <a:pt x="428" y="78"/>
                    </a:cubicBezTo>
                    <a:cubicBezTo>
                      <a:pt x="387" y="27"/>
                      <a:pt x="328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38"/>
              <p:cNvSpPr/>
              <p:nvPr/>
            </p:nvSpPr>
            <p:spPr>
              <a:xfrm>
                <a:off x="4175050" y="3776700"/>
                <a:ext cx="129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0" extrusionOk="0">
                    <a:moveTo>
                      <a:pt x="261" y="1"/>
                    </a:moveTo>
                    <a:cubicBezTo>
                      <a:pt x="218" y="1"/>
                      <a:pt x="175" y="15"/>
                      <a:pt x="139" y="44"/>
                    </a:cubicBezTo>
                    <a:cubicBezTo>
                      <a:pt x="1" y="153"/>
                      <a:pt x="68" y="372"/>
                      <a:pt x="238" y="388"/>
                    </a:cubicBezTo>
                    <a:cubicBezTo>
                      <a:pt x="246" y="389"/>
                      <a:pt x="254" y="389"/>
                      <a:pt x="262" y="389"/>
                    </a:cubicBezTo>
                    <a:cubicBezTo>
                      <a:pt x="422" y="389"/>
                      <a:pt x="516" y="202"/>
                      <a:pt x="412" y="73"/>
                    </a:cubicBezTo>
                    <a:cubicBezTo>
                      <a:pt x="374" y="25"/>
                      <a:pt x="318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38"/>
              <p:cNvSpPr/>
              <p:nvPr/>
            </p:nvSpPr>
            <p:spPr>
              <a:xfrm>
                <a:off x="4161800" y="3760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3" y="14"/>
                      <a:pt x="129" y="42"/>
                    </a:cubicBezTo>
                    <a:cubicBezTo>
                      <a:pt x="0" y="148"/>
                      <a:pt x="61" y="357"/>
                      <a:pt x="229" y="373"/>
                    </a:cubicBezTo>
                    <a:cubicBezTo>
                      <a:pt x="235" y="373"/>
                      <a:pt x="242" y="374"/>
                      <a:pt x="248" y="374"/>
                    </a:cubicBezTo>
                    <a:cubicBezTo>
                      <a:pt x="400" y="374"/>
                      <a:pt x="491" y="194"/>
                      <a:pt x="392" y="71"/>
                    </a:cubicBezTo>
                    <a:cubicBezTo>
                      <a:pt x="356" y="25"/>
                      <a:pt x="301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38"/>
              <p:cNvSpPr/>
              <p:nvPr/>
            </p:nvSpPr>
            <p:spPr>
              <a:xfrm>
                <a:off x="4148550" y="3743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3" y="1"/>
                    </a:moveTo>
                    <a:cubicBezTo>
                      <a:pt x="194" y="1"/>
                      <a:pt x="155" y="14"/>
                      <a:pt x="122" y="40"/>
                    </a:cubicBezTo>
                    <a:cubicBezTo>
                      <a:pt x="0" y="139"/>
                      <a:pt x="58" y="335"/>
                      <a:pt x="215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82" y="353"/>
                      <a:pt x="464" y="182"/>
                      <a:pt x="370" y="65"/>
                    </a:cubicBezTo>
                    <a:cubicBezTo>
                      <a:pt x="335" y="23"/>
                      <a:pt x="284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8"/>
              <p:cNvSpPr/>
              <p:nvPr/>
            </p:nvSpPr>
            <p:spPr>
              <a:xfrm>
                <a:off x="4135275" y="3727075"/>
                <a:ext cx="110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22" y="1"/>
                    </a:moveTo>
                    <a:cubicBezTo>
                      <a:pt x="184" y="1"/>
                      <a:pt x="147" y="13"/>
                      <a:pt x="117" y="40"/>
                    </a:cubicBezTo>
                    <a:cubicBezTo>
                      <a:pt x="1" y="133"/>
                      <a:pt x="55" y="319"/>
                      <a:pt x="203" y="335"/>
                    </a:cubicBezTo>
                    <a:cubicBezTo>
                      <a:pt x="210" y="336"/>
                      <a:pt x="216" y="336"/>
                      <a:pt x="222" y="336"/>
                    </a:cubicBezTo>
                    <a:cubicBezTo>
                      <a:pt x="359" y="336"/>
                      <a:pt x="440" y="173"/>
                      <a:pt x="351" y="62"/>
                    </a:cubicBezTo>
                    <a:cubicBezTo>
                      <a:pt x="318" y="22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38"/>
              <p:cNvSpPr/>
              <p:nvPr/>
            </p:nvSpPr>
            <p:spPr>
              <a:xfrm>
                <a:off x="4122025" y="3710550"/>
                <a:ext cx="103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0" y="315"/>
                    </a:cubicBezTo>
                    <a:cubicBezTo>
                      <a:pt x="197" y="316"/>
                      <a:pt x="203" y="316"/>
                      <a:pt x="210" y="316"/>
                    </a:cubicBezTo>
                    <a:cubicBezTo>
                      <a:pt x="339" y="316"/>
                      <a:pt x="414" y="165"/>
                      <a:pt x="332" y="61"/>
                    </a:cubicBezTo>
                    <a:cubicBezTo>
                      <a:pt x="300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38"/>
              <p:cNvSpPr/>
              <p:nvPr/>
            </p:nvSpPr>
            <p:spPr>
              <a:xfrm>
                <a:off x="4338950" y="3944050"/>
                <a:ext cx="197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96" extrusionOk="0">
                    <a:moveTo>
                      <a:pt x="395" y="1"/>
                    </a:moveTo>
                    <a:cubicBezTo>
                      <a:pt x="330" y="1"/>
                      <a:pt x="264" y="22"/>
                      <a:pt x="210" y="67"/>
                    </a:cubicBezTo>
                    <a:cubicBezTo>
                      <a:pt x="1" y="234"/>
                      <a:pt x="100" y="565"/>
                      <a:pt x="364" y="594"/>
                    </a:cubicBezTo>
                    <a:cubicBezTo>
                      <a:pt x="376" y="595"/>
                      <a:pt x="387" y="596"/>
                      <a:pt x="398" y="596"/>
                    </a:cubicBezTo>
                    <a:cubicBezTo>
                      <a:pt x="642" y="596"/>
                      <a:pt x="787" y="308"/>
                      <a:pt x="627" y="112"/>
                    </a:cubicBezTo>
                    <a:cubicBezTo>
                      <a:pt x="569" y="38"/>
                      <a:pt x="482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38"/>
              <p:cNvSpPr/>
              <p:nvPr/>
            </p:nvSpPr>
            <p:spPr>
              <a:xfrm>
                <a:off x="4325700" y="3927475"/>
                <a:ext cx="19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8" extrusionOk="0">
                    <a:moveTo>
                      <a:pt x="381" y="1"/>
                    </a:moveTo>
                    <a:cubicBezTo>
                      <a:pt x="317" y="1"/>
                      <a:pt x="253" y="22"/>
                      <a:pt x="200" y="64"/>
                    </a:cubicBezTo>
                    <a:cubicBezTo>
                      <a:pt x="0" y="228"/>
                      <a:pt x="97" y="550"/>
                      <a:pt x="354" y="575"/>
                    </a:cubicBezTo>
                    <a:cubicBezTo>
                      <a:pt x="366" y="577"/>
                      <a:pt x="377" y="577"/>
                      <a:pt x="388" y="577"/>
                    </a:cubicBezTo>
                    <a:cubicBezTo>
                      <a:pt x="622" y="577"/>
                      <a:pt x="761" y="300"/>
                      <a:pt x="608" y="109"/>
                    </a:cubicBezTo>
                    <a:cubicBezTo>
                      <a:pt x="549" y="38"/>
                      <a:pt x="465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38"/>
              <p:cNvSpPr/>
              <p:nvPr/>
            </p:nvSpPr>
            <p:spPr>
              <a:xfrm>
                <a:off x="4312450" y="3910975"/>
                <a:ext cx="1840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59" extrusionOk="0">
                    <a:moveTo>
                      <a:pt x="369" y="1"/>
                    </a:moveTo>
                    <a:cubicBezTo>
                      <a:pt x="307" y="1"/>
                      <a:pt x="245" y="21"/>
                      <a:pt x="193" y="62"/>
                    </a:cubicBezTo>
                    <a:cubicBezTo>
                      <a:pt x="0" y="220"/>
                      <a:pt x="93" y="532"/>
                      <a:pt x="341" y="557"/>
                    </a:cubicBezTo>
                    <a:cubicBezTo>
                      <a:pt x="351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50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38"/>
              <p:cNvSpPr/>
              <p:nvPr/>
            </p:nvSpPr>
            <p:spPr>
              <a:xfrm>
                <a:off x="4299175" y="3894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1"/>
                    </a:moveTo>
                    <a:cubicBezTo>
                      <a:pt x="298" y="1"/>
                      <a:pt x="237" y="21"/>
                      <a:pt x="187" y="62"/>
                    </a:cubicBezTo>
                    <a:cubicBezTo>
                      <a:pt x="1" y="210"/>
                      <a:pt x="91" y="512"/>
                      <a:pt x="329" y="538"/>
                    </a:cubicBezTo>
                    <a:cubicBezTo>
                      <a:pt x="339" y="539"/>
                      <a:pt x="349" y="540"/>
                      <a:pt x="359" y="540"/>
                    </a:cubicBezTo>
                    <a:cubicBezTo>
                      <a:pt x="579" y="540"/>
                      <a:pt x="711" y="279"/>
                      <a:pt x="567" y="101"/>
                    </a:cubicBezTo>
                    <a:cubicBezTo>
                      <a:pt x="514" y="35"/>
                      <a:pt x="436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38"/>
              <p:cNvSpPr/>
              <p:nvPr/>
            </p:nvSpPr>
            <p:spPr>
              <a:xfrm>
                <a:off x="4285925" y="3877900"/>
                <a:ext cx="17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20" extrusionOk="0">
                    <a:moveTo>
                      <a:pt x="345" y="0"/>
                    </a:moveTo>
                    <a:cubicBezTo>
                      <a:pt x="288" y="0"/>
                      <a:pt x="229" y="19"/>
                      <a:pt x="181" y="58"/>
                    </a:cubicBezTo>
                    <a:cubicBezTo>
                      <a:pt x="1" y="203"/>
                      <a:pt x="84" y="492"/>
                      <a:pt x="316" y="518"/>
                    </a:cubicBezTo>
                    <a:cubicBezTo>
                      <a:pt x="326" y="519"/>
                      <a:pt x="336" y="519"/>
                      <a:pt x="346" y="519"/>
                    </a:cubicBezTo>
                    <a:cubicBezTo>
                      <a:pt x="557" y="519"/>
                      <a:pt x="685" y="269"/>
                      <a:pt x="547" y="97"/>
                    </a:cubicBezTo>
                    <a:cubicBezTo>
                      <a:pt x="496" y="33"/>
                      <a:pt x="42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38"/>
              <p:cNvSpPr/>
              <p:nvPr/>
            </p:nvSpPr>
            <p:spPr>
              <a:xfrm>
                <a:off x="4272600" y="3861400"/>
                <a:ext cx="16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1" extrusionOk="0">
                    <a:moveTo>
                      <a:pt x="334" y="0"/>
                    </a:moveTo>
                    <a:cubicBezTo>
                      <a:pt x="279" y="0"/>
                      <a:pt x="223" y="18"/>
                      <a:pt x="177" y="56"/>
                    </a:cubicBezTo>
                    <a:cubicBezTo>
                      <a:pt x="0" y="198"/>
                      <a:pt x="84" y="477"/>
                      <a:pt x="305" y="500"/>
                    </a:cubicBezTo>
                    <a:cubicBezTo>
                      <a:pt x="315" y="501"/>
                      <a:pt x="324" y="501"/>
                      <a:pt x="333" y="501"/>
                    </a:cubicBezTo>
                    <a:cubicBezTo>
                      <a:pt x="541" y="501"/>
                      <a:pt x="663" y="261"/>
                      <a:pt x="527" y="91"/>
                    </a:cubicBezTo>
                    <a:cubicBezTo>
                      <a:pt x="478" y="31"/>
                      <a:pt x="406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38"/>
              <p:cNvSpPr/>
              <p:nvPr/>
            </p:nvSpPr>
            <p:spPr>
              <a:xfrm>
                <a:off x="4259425" y="3844825"/>
                <a:ext cx="15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83" extrusionOk="0">
                    <a:moveTo>
                      <a:pt x="316" y="1"/>
                    </a:moveTo>
                    <a:cubicBezTo>
                      <a:pt x="263" y="1"/>
                      <a:pt x="209" y="18"/>
                      <a:pt x="164" y="54"/>
                    </a:cubicBezTo>
                    <a:cubicBezTo>
                      <a:pt x="0" y="189"/>
                      <a:pt x="80" y="459"/>
                      <a:pt x="293" y="481"/>
                    </a:cubicBezTo>
                    <a:cubicBezTo>
                      <a:pt x="302" y="482"/>
                      <a:pt x="311" y="483"/>
                      <a:pt x="319" y="483"/>
                    </a:cubicBezTo>
                    <a:cubicBezTo>
                      <a:pt x="516" y="483"/>
                      <a:pt x="634" y="249"/>
                      <a:pt x="505" y="92"/>
                    </a:cubicBezTo>
                    <a:cubicBezTo>
                      <a:pt x="457" y="32"/>
                      <a:pt x="387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38"/>
              <p:cNvSpPr/>
              <p:nvPr/>
            </p:nvSpPr>
            <p:spPr>
              <a:xfrm>
                <a:off x="4246075" y="3828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7" y="1"/>
                    </a:moveTo>
                    <a:cubicBezTo>
                      <a:pt x="256" y="1"/>
                      <a:pt x="204" y="17"/>
                      <a:pt x="161" y="52"/>
                    </a:cubicBezTo>
                    <a:cubicBezTo>
                      <a:pt x="1" y="184"/>
                      <a:pt x="78" y="444"/>
                      <a:pt x="283" y="463"/>
                    </a:cubicBezTo>
                    <a:cubicBezTo>
                      <a:pt x="293" y="464"/>
                      <a:pt x="302" y="465"/>
                      <a:pt x="310" y="465"/>
                    </a:cubicBezTo>
                    <a:cubicBezTo>
                      <a:pt x="500" y="465"/>
                      <a:pt x="615" y="241"/>
                      <a:pt x="489" y="87"/>
                    </a:cubicBezTo>
                    <a:cubicBezTo>
                      <a:pt x="443" y="30"/>
                      <a:pt x="375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38"/>
              <p:cNvSpPr/>
              <p:nvPr/>
            </p:nvSpPr>
            <p:spPr>
              <a:xfrm>
                <a:off x="4232825" y="3811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5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5"/>
                      <a:pt x="270" y="447"/>
                    </a:cubicBezTo>
                    <a:cubicBezTo>
                      <a:pt x="278" y="448"/>
                      <a:pt x="286" y="448"/>
                      <a:pt x="294" y="448"/>
                    </a:cubicBezTo>
                    <a:cubicBezTo>
                      <a:pt x="479" y="448"/>
                      <a:pt x="590" y="232"/>
                      <a:pt x="470" y="84"/>
                    </a:cubicBezTo>
                    <a:cubicBezTo>
                      <a:pt x="424" y="29"/>
                      <a:pt x="36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38"/>
              <p:cNvSpPr/>
              <p:nvPr/>
            </p:nvSpPr>
            <p:spPr>
              <a:xfrm>
                <a:off x="4219575" y="3795225"/>
                <a:ext cx="14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29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49"/>
                    </a:cubicBezTo>
                    <a:cubicBezTo>
                      <a:pt x="0" y="167"/>
                      <a:pt x="71" y="409"/>
                      <a:pt x="260" y="428"/>
                    </a:cubicBezTo>
                    <a:cubicBezTo>
                      <a:pt x="268" y="429"/>
                      <a:pt x="276" y="429"/>
                      <a:pt x="283" y="429"/>
                    </a:cubicBezTo>
                    <a:cubicBezTo>
                      <a:pt x="456" y="429"/>
                      <a:pt x="561" y="222"/>
                      <a:pt x="447" y="81"/>
                    </a:cubicBezTo>
                    <a:cubicBezTo>
                      <a:pt x="405" y="28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38"/>
              <p:cNvSpPr/>
              <p:nvPr/>
            </p:nvSpPr>
            <p:spPr>
              <a:xfrm>
                <a:off x="4206225" y="377875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2" y="0"/>
                    </a:moveTo>
                    <a:cubicBezTo>
                      <a:pt x="227" y="0"/>
                      <a:pt x="181" y="15"/>
                      <a:pt x="142" y="46"/>
                    </a:cubicBezTo>
                    <a:cubicBezTo>
                      <a:pt x="1" y="161"/>
                      <a:pt x="68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39" y="213"/>
                      <a:pt x="431" y="78"/>
                    </a:cubicBezTo>
                    <a:cubicBezTo>
                      <a:pt x="391" y="26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38"/>
              <p:cNvSpPr/>
              <p:nvPr/>
            </p:nvSpPr>
            <p:spPr>
              <a:xfrm>
                <a:off x="4192975" y="3762175"/>
                <a:ext cx="1292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2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3"/>
                    </a:cubicBezTo>
                    <a:cubicBezTo>
                      <a:pt x="0" y="156"/>
                      <a:pt x="65" y="371"/>
                      <a:pt x="238" y="390"/>
                    </a:cubicBezTo>
                    <a:cubicBezTo>
                      <a:pt x="246" y="391"/>
                      <a:pt x="254" y="392"/>
                      <a:pt x="261" y="392"/>
                    </a:cubicBezTo>
                    <a:cubicBezTo>
                      <a:pt x="421" y="392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38"/>
              <p:cNvSpPr/>
              <p:nvPr/>
            </p:nvSpPr>
            <p:spPr>
              <a:xfrm>
                <a:off x="4179725" y="3745675"/>
                <a:ext cx="122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" extrusionOk="0">
                    <a:moveTo>
                      <a:pt x="244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4"/>
                      <a:pt x="61" y="353"/>
                      <a:pt x="225" y="369"/>
                    </a:cubicBezTo>
                    <a:cubicBezTo>
                      <a:pt x="233" y="370"/>
                      <a:pt x="241" y="370"/>
                      <a:pt x="248" y="370"/>
                    </a:cubicBezTo>
                    <a:cubicBezTo>
                      <a:pt x="401" y="370"/>
                      <a:pt x="490" y="193"/>
                      <a:pt x="389" y="70"/>
                    </a:cubicBezTo>
                    <a:cubicBezTo>
                      <a:pt x="352" y="24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38"/>
              <p:cNvSpPr/>
              <p:nvPr/>
            </p:nvSpPr>
            <p:spPr>
              <a:xfrm>
                <a:off x="4166450" y="3729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3" y="0"/>
                      <a:pt x="154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5" y="355"/>
                    </a:cubicBezTo>
                    <a:cubicBezTo>
                      <a:pt x="378" y="355"/>
                      <a:pt x="466" y="185"/>
                      <a:pt x="370" y="68"/>
                    </a:cubicBezTo>
                    <a:cubicBezTo>
                      <a:pt x="335" y="24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38"/>
              <p:cNvSpPr/>
              <p:nvPr/>
            </p:nvSpPr>
            <p:spPr>
              <a:xfrm>
                <a:off x="4153200" y="3712575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1" y="131"/>
                      <a:pt x="55" y="321"/>
                      <a:pt x="203" y="334"/>
                    </a:cubicBezTo>
                    <a:cubicBezTo>
                      <a:pt x="210" y="334"/>
                      <a:pt x="216" y="335"/>
                      <a:pt x="222" y="335"/>
                    </a:cubicBezTo>
                    <a:cubicBezTo>
                      <a:pt x="359" y="335"/>
                      <a:pt x="440" y="174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8"/>
              <p:cNvSpPr/>
              <p:nvPr/>
            </p:nvSpPr>
            <p:spPr>
              <a:xfrm>
                <a:off x="4139875" y="3696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1"/>
                    </a:moveTo>
                    <a:cubicBezTo>
                      <a:pt x="174" y="1"/>
                      <a:pt x="139" y="12"/>
                      <a:pt x="109" y="36"/>
                    </a:cubicBezTo>
                    <a:cubicBezTo>
                      <a:pt x="0" y="123"/>
                      <a:pt x="55" y="300"/>
                      <a:pt x="193" y="316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41" y="316"/>
                      <a:pt x="418" y="164"/>
                      <a:pt x="331" y="58"/>
                    </a:cubicBezTo>
                    <a:cubicBezTo>
                      <a:pt x="300" y="20"/>
                      <a:pt x="255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8"/>
              <p:cNvSpPr/>
              <p:nvPr/>
            </p:nvSpPr>
            <p:spPr>
              <a:xfrm>
                <a:off x="4343625" y="3913025"/>
                <a:ext cx="190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577" extrusionOk="0">
                    <a:moveTo>
                      <a:pt x="381" y="0"/>
                    </a:moveTo>
                    <a:cubicBezTo>
                      <a:pt x="318" y="0"/>
                      <a:pt x="253" y="21"/>
                      <a:pt x="199" y="64"/>
                    </a:cubicBezTo>
                    <a:cubicBezTo>
                      <a:pt x="0" y="225"/>
                      <a:pt x="97" y="549"/>
                      <a:pt x="350" y="575"/>
                    </a:cubicBezTo>
                    <a:cubicBezTo>
                      <a:pt x="361" y="576"/>
                      <a:pt x="371" y="577"/>
                      <a:pt x="382" y="577"/>
                    </a:cubicBezTo>
                    <a:cubicBezTo>
                      <a:pt x="620" y="577"/>
                      <a:pt x="761" y="297"/>
                      <a:pt x="604" y="106"/>
                    </a:cubicBezTo>
                    <a:cubicBezTo>
                      <a:pt x="548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8"/>
              <p:cNvSpPr/>
              <p:nvPr/>
            </p:nvSpPr>
            <p:spPr>
              <a:xfrm>
                <a:off x="4330350" y="3896500"/>
                <a:ext cx="18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7" extrusionOk="0">
                    <a:moveTo>
                      <a:pt x="371" y="0"/>
                    </a:moveTo>
                    <a:cubicBezTo>
                      <a:pt x="309" y="0"/>
                      <a:pt x="246" y="21"/>
                      <a:pt x="194" y="63"/>
                    </a:cubicBezTo>
                    <a:cubicBezTo>
                      <a:pt x="1" y="220"/>
                      <a:pt x="94" y="532"/>
                      <a:pt x="341" y="555"/>
                    </a:cubicBezTo>
                    <a:cubicBezTo>
                      <a:pt x="352" y="556"/>
                      <a:pt x="362" y="556"/>
                      <a:pt x="372" y="556"/>
                    </a:cubicBezTo>
                    <a:cubicBezTo>
                      <a:pt x="601" y="556"/>
                      <a:pt x="737" y="286"/>
                      <a:pt x="586" y="101"/>
                    </a:cubicBezTo>
                    <a:cubicBezTo>
                      <a:pt x="531" y="35"/>
                      <a:pt x="452" y="0"/>
                      <a:pt x="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8"/>
              <p:cNvSpPr/>
              <p:nvPr/>
            </p:nvSpPr>
            <p:spPr>
              <a:xfrm>
                <a:off x="4317100" y="3879925"/>
                <a:ext cx="177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2" extrusionOk="0">
                    <a:moveTo>
                      <a:pt x="357" y="1"/>
                    </a:moveTo>
                    <a:cubicBezTo>
                      <a:pt x="297" y="1"/>
                      <a:pt x="237" y="20"/>
                      <a:pt x="187" y="61"/>
                    </a:cubicBezTo>
                    <a:cubicBezTo>
                      <a:pt x="1" y="212"/>
                      <a:pt x="87" y="514"/>
                      <a:pt x="328" y="540"/>
                    </a:cubicBezTo>
                    <a:cubicBezTo>
                      <a:pt x="339" y="541"/>
                      <a:pt x="349" y="541"/>
                      <a:pt x="359" y="541"/>
                    </a:cubicBezTo>
                    <a:cubicBezTo>
                      <a:pt x="579" y="541"/>
                      <a:pt x="711" y="281"/>
                      <a:pt x="566" y="102"/>
                    </a:cubicBezTo>
                    <a:cubicBezTo>
                      <a:pt x="513" y="35"/>
                      <a:pt x="435" y="1"/>
                      <a:pt x="3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8"/>
              <p:cNvSpPr/>
              <p:nvPr/>
            </p:nvSpPr>
            <p:spPr>
              <a:xfrm>
                <a:off x="4303775" y="3863375"/>
                <a:ext cx="172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22" extrusionOk="0">
                    <a:moveTo>
                      <a:pt x="345" y="1"/>
                    </a:moveTo>
                    <a:cubicBezTo>
                      <a:pt x="288" y="1"/>
                      <a:pt x="231" y="19"/>
                      <a:pt x="183" y="57"/>
                    </a:cubicBezTo>
                    <a:cubicBezTo>
                      <a:pt x="0" y="202"/>
                      <a:pt x="87" y="495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8" y="271"/>
                      <a:pt x="546" y="99"/>
                    </a:cubicBezTo>
                    <a:cubicBezTo>
                      <a:pt x="497" y="35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8"/>
              <p:cNvSpPr/>
              <p:nvPr/>
            </p:nvSpPr>
            <p:spPr>
              <a:xfrm>
                <a:off x="4290500" y="3846850"/>
                <a:ext cx="16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5" extrusionOk="0">
                    <a:moveTo>
                      <a:pt x="333" y="1"/>
                    </a:moveTo>
                    <a:cubicBezTo>
                      <a:pt x="277" y="1"/>
                      <a:pt x="221" y="19"/>
                      <a:pt x="174" y="56"/>
                    </a:cubicBezTo>
                    <a:cubicBezTo>
                      <a:pt x="1" y="198"/>
                      <a:pt x="84" y="477"/>
                      <a:pt x="306" y="503"/>
                    </a:cubicBezTo>
                    <a:cubicBezTo>
                      <a:pt x="315" y="504"/>
                      <a:pt x="324" y="505"/>
                      <a:pt x="333" y="505"/>
                    </a:cubicBezTo>
                    <a:cubicBezTo>
                      <a:pt x="539" y="505"/>
                      <a:pt x="663" y="261"/>
                      <a:pt x="528" y="95"/>
                    </a:cubicBezTo>
                    <a:cubicBezTo>
                      <a:pt x="478" y="33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8"/>
              <p:cNvSpPr/>
              <p:nvPr/>
            </p:nvSpPr>
            <p:spPr>
              <a:xfrm>
                <a:off x="4277250" y="3830350"/>
                <a:ext cx="15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6" y="482"/>
                    </a:cubicBezTo>
                    <a:cubicBezTo>
                      <a:pt x="305" y="483"/>
                      <a:pt x="314" y="483"/>
                      <a:pt x="323" y="483"/>
                    </a:cubicBezTo>
                    <a:cubicBezTo>
                      <a:pt x="519" y="483"/>
                      <a:pt x="638" y="250"/>
                      <a:pt x="508" y="90"/>
                    </a:cubicBezTo>
                    <a:cubicBezTo>
                      <a:pt x="461" y="31"/>
                      <a:pt x="390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8"/>
              <p:cNvSpPr/>
              <p:nvPr/>
            </p:nvSpPr>
            <p:spPr>
              <a:xfrm>
                <a:off x="4264000" y="3813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1"/>
                    </a:moveTo>
                    <a:cubicBezTo>
                      <a:pt x="258" y="1"/>
                      <a:pt x="206" y="18"/>
                      <a:pt x="161" y="54"/>
                    </a:cubicBezTo>
                    <a:cubicBezTo>
                      <a:pt x="0" y="183"/>
                      <a:pt x="77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1" y="467"/>
                      <a:pt x="615" y="241"/>
                      <a:pt x="489" y="87"/>
                    </a:cubicBezTo>
                    <a:cubicBezTo>
                      <a:pt x="443" y="30"/>
                      <a:pt x="377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8"/>
              <p:cNvSpPr/>
              <p:nvPr/>
            </p:nvSpPr>
            <p:spPr>
              <a:xfrm>
                <a:off x="4250750" y="3797300"/>
                <a:ext cx="1465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46" extrusionOk="0">
                    <a:moveTo>
                      <a:pt x="294" y="0"/>
                    </a:moveTo>
                    <a:cubicBezTo>
                      <a:pt x="245" y="0"/>
                      <a:pt x="196" y="16"/>
                      <a:pt x="154" y="49"/>
                    </a:cubicBezTo>
                    <a:cubicBezTo>
                      <a:pt x="0" y="174"/>
                      <a:pt x="74" y="425"/>
                      <a:pt x="270" y="444"/>
                    </a:cubicBezTo>
                    <a:cubicBezTo>
                      <a:pt x="279" y="445"/>
                      <a:pt x="288" y="446"/>
                      <a:pt x="297" y="446"/>
                    </a:cubicBezTo>
                    <a:cubicBezTo>
                      <a:pt x="480" y="446"/>
                      <a:pt x="586" y="228"/>
                      <a:pt x="466" y="81"/>
                    </a:cubicBezTo>
                    <a:cubicBezTo>
                      <a:pt x="422" y="28"/>
                      <a:pt x="358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8"/>
              <p:cNvSpPr/>
              <p:nvPr/>
            </p:nvSpPr>
            <p:spPr>
              <a:xfrm>
                <a:off x="4237400" y="3780725"/>
                <a:ext cx="142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31" extrusionOk="0">
                    <a:moveTo>
                      <a:pt x="285" y="1"/>
                    </a:moveTo>
                    <a:cubicBezTo>
                      <a:pt x="237" y="1"/>
                      <a:pt x="189" y="17"/>
                      <a:pt x="148" y="50"/>
                    </a:cubicBezTo>
                    <a:cubicBezTo>
                      <a:pt x="1" y="169"/>
                      <a:pt x="71" y="407"/>
                      <a:pt x="261" y="429"/>
                    </a:cubicBezTo>
                    <a:cubicBezTo>
                      <a:pt x="269" y="430"/>
                      <a:pt x="277" y="431"/>
                      <a:pt x="284" y="431"/>
                    </a:cubicBezTo>
                    <a:cubicBezTo>
                      <a:pt x="460" y="431"/>
                      <a:pt x="567" y="224"/>
                      <a:pt x="450" y="79"/>
                    </a:cubicBezTo>
                    <a:cubicBezTo>
                      <a:pt x="409" y="28"/>
                      <a:pt x="34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8"/>
              <p:cNvSpPr/>
              <p:nvPr/>
            </p:nvSpPr>
            <p:spPr>
              <a:xfrm>
                <a:off x="4224150" y="3764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72" y="0"/>
                    </a:moveTo>
                    <a:cubicBezTo>
                      <a:pt x="226" y="0"/>
                      <a:pt x="180" y="15"/>
                      <a:pt x="142" y="46"/>
                    </a:cubicBezTo>
                    <a:cubicBezTo>
                      <a:pt x="0" y="162"/>
                      <a:pt x="68" y="390"/>
                      <a:pt x="251" y="409"/>
                    </a:cubicBezTo>
                    <a:cubicBezTo>
                      <a:pt x="259" y="410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1" y="27"/>
                      <a:pt x="332" y="0"/>
                      <a:pt x="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8"/>
              <p:cNvSpPr/>
              <p:nvPr/>
            </p:nvSpPr>
            <p:spPr>
              <a:xfrm>
                <a:off x="4210875" y="3747700"/>
                <a:ext cx="129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92" extrusionOk="0">
                    <a:moveTo>
                      <a:pt x="258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3"/>
                      <a:pt x="65" y="372"/>
                      <a:pt x="239" y="391"/>
                    </a:cubicBezTo>
                    <a:cubicBezTo>
                      <a:pt x="245" y="392"/>
                      <a:pt x="252" y="392"/>
                      <a:pt x="258" y="392"/>
                    </a:cubicBezTo>
                    <a:cubicBezTo>
                      <a:pt x="420" y="392"/>
                      <a:pt x="517" y="203"/>
                      <a:pt x="412" y="73"/>
                    </a:cubicBezTo>
                    <a:cubicBezTo>
                      <a:pt x="372" y="25"/>
                      <a:pt x="315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8"/>
              <p:cNvSpPr/>
              <p:nvPr/>
            </p:nvSpPr>
            <p:spPr>
              <a:xfrm>
                <a:off x="4197625" y="3731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8"/>
                      <a:pt x="62" y="357"/>
                      <a:pt x="226" y="373"/>
                    </a:cubicBezTo>
                    <a:cubicBezTo>
                      <a:pt x="232" y="373"/>
                      <a:pt x="239" y="374"/>
                      <a:pt x="245" y="374"/>
                    </a:cubicBezTo>
                    <a:cubicBezTo>
                      <a:pt x="398" y="374"/>
                      <a:pt x="491" y="194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8"/>
              <p:cNvSpPr/>
              <p:nvPr/>
            </p:nvSpPr>
            <p:spPr>
              <a:xfrm>
                <a:off x="4184375" y="3714625"/>
                <a:ext cx="116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53" extrusionOk="0">
                    <a:moveTo>
                      <a:pt x="232" y="1"/>
                    </a:moveTo>
                    <a:cubicBezTo>
                      <a:pt x="193" y="1"/>
                      <a:pt x="154" y="13"/>
                      <a:pt x="123" y="40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3" y="352"/>
                      <a:pt x="231" y="353"/>
                      <a:pt x="238" y="353"/>
                    </a:cubicBezTo>
                    <a:cubicBezTo>
                      <a:pt x="379" y="353"/>
                      <a:pt x="465" y="181"/>
                      <a:pt x="370" y="65"/>
                    </a:cubicBezTo>
                    <a:cubicBezTo>
                      <a:pt x="335" y="23"/>
                      <a:pt x="284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38"/>
              <p:cNvSpPr/>
              <p:nvPr/>
            </p:nvSpPr>
            <p:spPr>
              <a:xfrm>
                <a:off x="4171025" y="3698100"/>
                <a:ext cx="1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6" extrusionOk="0">
                    <a:moveTo>
                      <a:pt x="223" y="1"/>
                    </a:moveTo>
                    <a:cubicBezTo>
                      <a:pt x="185" y="1"/>
                      <a:pt x="148" y="13"/>
                      <a:pt x="117" y="39"/>
                    </a:cubicBezTo>
                    <a:cubicBezTo>
                      <a:pt x="1" y="132"/>
                      <a:pt x="56" y="318"/>
                      <a:pt x="203" y="334"/>
                    </a:cubicBezTo>
                    <a:cubicBezTo>
                      <a:pt x="210" y="335"/>
                      <a:pt x="217" y="335"/>
                      <a:pt x="223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9" y="21"/>
                      <a:pt x="271" y="1"/>
                      <a:pt x="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38"/>
              <p:cNvSpPr/>
              <p:nvPr/>
            </p:nvSpPr>
            <p:spPr>
              <a:xfrm>
                <a:off x="4157775" y="3681550"/>
                <a:ext cx="104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9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5"/>
                    </a:cubicBezTo>
                    <a:cubicBezTo>
                      <a:pt x="1" y="125"/>
                      <a:pt x="52" y="302"/>
                      <a:pt x="194" y="318"/>
                    </a:cubicBezTo>
                    <a:cubicBezTo>
                      <a:pt x="199" y="319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2" y="61"/>
                    </a:cubicBezTo>
                    <a:cubicBezTo>
                      <a:pt x="301" y="21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8"/>
              <p:cNvSpPr/>
              <p:nvPr/>
            </p:nvSpPr>
            <p:spPr>
              <a:xfrm>
                <a:off x="4348275" y="3881975"/>
                <a:ext cx="184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59" extrusionOk="0">
                    <a:moveTo>
                      <a:pt x="368" y="1"/>
                    </a:moveTo>
                    <a:cubicBezTo>
                      <a:pt x="306" y="1"/>
                      <a:pt x="244" y="21"/>
                      <a:pt x="193" y="62"/>
                    </a:cubicBezTo>
                    <a:cubicBezTo>
                      <a:pt x="0" y="220"/>
                      <a:pt x="94" y="531"/>
                      <a:pt x="341" y="557"/>
                    </a:cubicBezTo>
                    <a:cubicBezTo>
                      <a:pt x="352" y="558"/>
                      <a:pt x="362" y="559"/>
                      <a:pt x="372" y="559"/>
                    </a:cubicBezTo>
                    <a:cubicBezTo>
                      <a:pt x="601" y="559"/>
                      <a:pt x="736" y="289"/>
                      <a:pt x="585" y="104"/>
                    </a:cubicBezTo>
                    <a:cubicBezTo>
                      <a:pt x="530" y="36"/>
                      <a:pt x="449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8"/>
              <p:cNvSpPr/>
              <p:nvPr/>
            </p:nvSpPr>
            <p:spPr>
              <a:xfrm>
                <a:off x="4335025" y="3865425"/>
                <a:ext cx="177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40" extrusionOk="0">
                    <a:moveTo>
                      <a:pt x="357" y="0"/>
                    </a:moveTo>
                    <a:cubicBezTo>
                      <a:pt x="297" y="0"/>
                      <a:pt x="237" y="21"/>
                      <a:pt x="187" y="62"/>
                    </a:cubicBezTo>
                    <a:cubicBezTo>
                      <a:pt x="0" y="210"/>
                      <a:pt x="87" y="512"/>
                      <a:pt x="328" y="538"/>
                    </a:cubicBezTo>
                    <a:cubicBezTo>
                      <a:pt x="338" y="539"/>
                      <a:pt x="349" y="540"/>
                      <a:pt x="359" y="540"/>
                    </a:cubicBezTo>
                    <a:cubicBezTo>
                      <a:pt x="578" y="540"/>
                      <a:pt x="710" y="279"/>
                      <a:pt x="566" y="101"/>
                    </a:cubicBezTo>
                    <a:cubicBezTo>
                      <a:pt x="513" y="35"/>
                      <a:pt x="435" y="0"/>
                      <a:pt x="3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8"/>
              <p:cNvSpPr/>
              <p:nvPr/>
            </p:nvSpPr>
            <p:spPr>
              <a:xfrm>
                <a:off x="4321675" y="3848875"/>
                <a:ext cx="172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24" extrusionOk="0">
                    <a:moveTo>
                      <a:pt x="345" y="1"/>
                    </a:moveTo>
                    <a:cubicBezTo>
                      <a:pt x="288" y="1"/>
                      <a:pt x="229" y="20"/>
                      <a:pt x="181" y="59"/>
                    </a:cubicBezTo>
                    <a:cubicBezTo>
                      <a:pt x="1" y="207"/>
                      <a:pt x="88" y="496"/>
                      <a:pt x="319" y="522"/>
                    </a:cubicBezTo>
                    <a:cubicBezTo>
                      <a:pt x="328" y="523"/>
                      <a:pt x="337" y="523"/>
                      <a:pt x="346" y="523"/>
                    </a:cubicBezTo>
                    <a:cubicBezTo>
                      <a:pt x="561" y="523"/>
                      <a:pt x="689" y="270"/>
                      <a:pt x="547" y="98"/>
                    </a:cubicBezTo>
                    <a:cubicBezTo>
                      <a:pt x="496" y="34"/>
                      <a:pt x="421" y="1"/>
                      <a:pt x="3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8"/>
              <p:cNvSpPr/>
              <p:nvPr/>
            </p:nvSpPr>
            <p:spPr>
              <a:xfrm>
                <a:off x="4308425" y="3832400"/>
                <a:ext cx="16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2" extrusionOk="0">
                    <a:moveTo>
                      <a:pt x="334" y="0"/>
                    </a:moveTo>
                    <a:cubicBezTo>
                      <a:pt x="278" y="0"/>
                      <a:pt x="221" y="18"/>
                      <a:pt x="174" y="56"/>
                    </a:cubicBezTo>
                    <a:cubicBezTo>
                      <a:pt x="0" y="197"/>
                      <a:pt x="84" y="477"/>
                      <a:pt x="306" y="499"/>
                    </a:cubicBezTo>
                    <a:cubicBezTo>
                      <a:pt x="316" y="501"/>
                      <a:pt x="326" y="501"/>
                      <a:pt x="336" y="501"/>
                    </a:cubicBezTo>
                    <a:cubicBezTo>
                      <a:pt x="543" y="501"/>
                      <a:pt x="662" y="257"/>
                      <a:pt x="528" y="91"/>
                    </a:cubicBezTo>
                    <a:cubicBezTo>
                      <a:pt x="478" y="31"/>
                      <a:pt x="407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8"/>
              <p:cNvSpPr/>
              <p:nvPr/>
            </p:nvSpPr>
            <p:spPr>
              <a:xfrm>
                <a:off x="4295175" y="3815825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0"/>
                    </a:moveTo>
                    <a:cubicBezTo>
                      <a:pt x="265" y="0"/>
                      <a:pt x="211" y="18"/>
                      <a:pt x="167" y="54"/>
                    </a:cubicBezTo>
                    <a:cubicBezTo>
                      <a:pt x="0" y="189"/>
                      <a:pt x="81" y="459"/>
                      <a:pt x="293" y="481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49"/>
                      <a:pt x="508" y="92"/>
                    </a:cubicBezTo>
                    <a:cubicBezTo>
                      <a:pt x="460" y="32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8"/>
              <p:cNvSpPr/>
              <p:nvPr/>
            </p:nvSpPr>
            <p:spPr>
              <a:xfrm>
                <a:off x="4281900" y="3799325"/>
                <a:ext cx="153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65" extrusionOk="0">
                    <a:moveTo>
                      <a:pt x="306" y="1"/>
                    </a:moveTo>
                    <a:cubicBezTo>
                      <a:pt x="255" y="1"/>
                      <a:pt x="204" y="17"/>
                      <a:pt x="162" y="52"/>
                    </a:cubicBezTo>
                    <a:cubicBezTo>
                      <a:pt x="1" y="183"/>
                      <a:pt x="78" y="444"/>
                      <a:pt x="284" y="463"/>
                    </a:cubicBezTo>
                    <a:cubicBezTo>
                      <a:pt x="293" y="464"/>
                      <a:pt x="302" y="465"/>
                      <a:pt x="311" y="465"/>
                    </a:cubicBezTo>
                    <a:cubicBezTo>
                      <a:pt x="500" y="465"/>
                      <a:pt x="612" y="241"/>
                      <a:pt x="486" y="87"/>
                    </a:cubicBezTo>
                    <a:cubicBezTo>
                      <a:pt x="440" y="30"/>
                      <a:pt x="373" y="1"/>
                      <a:pt x="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8"/>
              <p:cNvSpPr/>
              <p:nvPr/>
            </p:nvSpPr>
            <p:spPr>
              <a:xfrm>
                <a:off x="4268575" y="3782775"/>
                <a:ext cx="147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9" extrusionOk="0">
                    <a:moveTo>
                      <a:pt x="296" y="0"/>
                    </a:moveTo>
                    <a:cubicBezTo>
                      <a:pt x="246" y="0"/>
                      <a:pt x="196" y="17"/>
                      <a:pt x="155" y="52"/>
                    </a:cubicBezTo>
                    <a:cubicBezTo>
                      <a:pt x="0" y="174"/>
                      <a:pt x="74" y="424"/>
                      <a:pt x="274" y="447"/>
                    </a:cubicBezTo>
                    <a:cubicBezTo>
                      <a:pt x="282" y="448"/>
                      <a:pt x="289" y="448"/>
                      <a:pt x="297" y="448"/>
                    </a:cubicBezTo>
                    <a:cubicBezTo>
                      <a:pt x="482" y="448"/>
                      <a:pt x="590" y="232"/>
                      <a:pt x="470" y="84"/>
                    </a:cubicBezTo>
                    <a:cubicBezTo>
                      <a:pt x="426" y="29"/>
                      <a:pt x="361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8"/>
              <p:cNvSpPr/>
              <p:nvPr/>
            </p:nvSpPr>
            <p:spPr>
              <a:xfrm>
                <a:off x="4255325" y="3766225"/>
                <a:ext cx="141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29" extrusionOk="0">
                    <a:moveTo>
                      <a:pt x="284" y="1"/>
                    </a:moveTo>
                    <a:cubicBezTo>
                      <a:pt x="237" y="1"/>
                      <a:pt x="188" y="16"/>
                      <a:pt x="148" y="48"/>
                    </a:cubicBezTo>
                    <a:cubicBezTo>
                      <a:pt x="0" y="167"/>
                      <a:pt x="71" y="408"/>
                      <a:pt x="261" y="428"/>
                    </a:cubicBezTo>
                    <a:cubicBezTo>
                      <a:pt x="268" y="428"/>
                      <a:pt x="276" y="429"/>
                      <a:pt x="284" y="429"/>
                    </a:cubicBezTo>
                    <a:cubicBezTo>
                      <a:pt x="460" y="429"/>
                      <a:pt x="564" y="222"/>
                      <a:pt x="450" y="81"/>
                    </a:cubicBezTo>
                    <a:cubicBezTo>
                      <a:pt x="408" y="28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8"/>
              <p:cNvSpPr/>
              <p:nvPr/>
            </p:nvSpPr>
            <p:spPr>
              <a:xfrm>
                <a:off x="4242050" y="3749725"/>
                <a:ext cx="1350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8" extrusionOk="0">
                    <a:moveTo>
                      <a:pt x="272" y="1"/>
                    </a:moveTo>
                    <a:cubicBezTo>
                      <a:pt x="226" y="1"/>
                      <a:pt x="180" y="16"/>
                      <a:pt x="142" y="46"/>
                    </a:cubicBezTo>
                    <a:cubicBezTo>
                      <a:pt x="1" y="159"/>
                      <a:pt x="68" y="390"/>
                      <a:pt x="252" y="406"/>
                    </a:cubicBezTo>
                    <a:cubicBezTo>
                      <a:pt x="259" y="407"/>
                      <a:pt x="267" y="408"/>
                      <a:pt x="275" y="408"/>
                    </a:cubicBezTo>
                    <a:cubicBezTo>
                      <a:pt x="441" y="408"/>
                      <a:pt x="539" y="211"/>
                      <a:pt x="432" y="75"/>
                    </a:cubicBezTo>
                    <a:cubicBezTo>
                      <a:pt x="392" y="26"/>
                      <a:pt x="33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8"/>
              <p:cNvSpPr/>
              <p:nvPr/>
            </p:nvSpPr>
            <p:spPr>
              <a:xfrm>
                <a:off x="4228800" y="3733150"/>
                <a:ext cx="12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259" y="1"/>
                    </a:moveTo>
                    <a:cubicBezTo>
                      <a:pt x="215" y="1"/>
                      <a:pt x="172" y="15"/>
                      <a:pt x="136" y="44"/>
                    </a:cubicBezTo>
                    <a:cubicBezTo>
                      <a:pt x="1" y="157"/>
                      <a:pt x="65" y="372"/>
                      <a:pt x="238" y="391"/>
                    </a:cubicBezTo>
                    <a:cubicBezTo>
                      <a:pt x="246" y="392"/>
                      <a:pt x="254" y="393"/>
                      <a:pt x="261" y="393"/>
                    </a:cubicBezTo>
                    <a:cubicBezTo>
                      <a:pt x="421" y="393"/>
                      <a:pt x="516" y="202"/>
                      <a:pt x="412" y="73"/>
                    </a:cubicBezTo>
                    <a:cubicBezTo>
                      <a:pt x="374" y="26"/>
                      <a:pt x="31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8"/>
              <p:cNvSpPr/>
              <p:nvPr/>
            </p:nvSpPr>
            <p:spPr>
              <a:xfrm>
                <a:off x="4215550" y="3716675"/>
                <a:ext cx="122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374" extrusionOk="0">
                    <a:moveTo>
                      <a:pt x="243" y="0"/>
                    </a:moveTo>
                    <a:cubicBezTo>
                      <a:pt x="203" y="0"/>
                      <a:pt x="162" y="14"/>
                      <a:pt x="129" y="41"/>
                    </a:cubicBezTo>
                    <a:cubicBezTo>
                      <a:pt x="0" y="144"/>
                      <a:pt x="61" y="353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397" y="373"/>
                      <a:pt x="488" y="193"/>
                      <a:pt x="389" y="70"/>
                    </a:cubicBezTo>
                    <a:cubicBezTo>
                      <a:pt x="352" y="24"/>
                      <a:pt x="298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8"/>
              <p:cNvSpPr/>
              <p:nvPr/>
            </p:nvSpPr>
            <p:spPr>
              <a:xfrm>
                <a:off x="4202200" y="3700100"/>
                <a:ext cx="117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55" extrusionOk="0">
                    <a:moveTo>
                      <a:pt x="236" y="1"/>
                    </a:moveTo>
                    <a:cubicBezTo>
                      <a:pt x="196" y="1"/>
                      <a:pt x="156" y="14"/>
                      <a:pt x="123" y="42"/>
                    </a:cubicBezTo>
                    <a:cubicBezTo>
                      <a:pt x="1" y="139"/>
                      <a:pt x="62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2" y="355"/>
                      <a:pt x="469" y="185"/>
                      <a:pt x="374" y="68"/>
                    </a:cubicBezTo>
                    <a:cubicBezTo>
                      <a:pt x="339" y="24"/>
                      <a:pt x="28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8"/>
              <p:cNvSpPr/>
              <p:nvPr/>
            </p:nvSpPr>
            <p:spPr>
              <a:xfrm>
                <a:off x="4188950" y="3683575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3" y="0"/>
                    </a:moveTo>
                    <a:cubicBezTo>
                      <a:pt x="186" y="0"/>
                      <a:pt x="148" y="13"/>
                      <a:pt x="116" y="38"/>
                    </a:cubicBezTo>
                    <a:cubicBezTo>
                      <a:pt x="1" y="131"/>
                      <a:pt x="55" y="321"/>
                      <a:pt x="206" y="334"/>
                    </a:cubicBezTo>
                    <a:cubicBezTo>
                      <a:pt x="213" y="334"/>
                      <a:pt x="219" y="335"/>
                      <a:pt x="226" y="335"/>
                    </a:cubicBezTo>
                    <a:cubicBezTo>
                      <a:pt x="362" y="335"/>
                      <a:pt x="443" y="174"/>
                      <a:pt x="354" y="64"/>
                    </a:cubicBezTo>
                    <a:cubicBezTo>
                      <a:pt x="320" y="22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8"/>
              <p:cNvSpPr/>
              <p:nvPr/>
            </p:nvSpPr>
            <p:spPr>
              <a:xfrm>
                <a:off x="4175700" y="366707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10" y="36"/>
                    </a:cubicBezTo>
                    <a:cubicBezTo>
                      <a:pt x="0" y="123"/>
                      <a:pt x="52" y="299"/>
                      <a:pt x="193" y="315"/>
                    </a:cubicBezTo>
                    <a:cubicBezTo>
                      <a:pt x="198" y="316"/>
                      <a:pt x="204" y="316"/>
                      <a:pt x="209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38"/>
              <p:cNvSpPr/>
              <p:nvPr/>
            </p:nvSpPr>
            <p:spPr>
              <a:xfrm>
                <a:off x="4339600" y="3834375"/>
                <a:ext cx="171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22" extrusionOk="0">
                    <a:moveTo>
                      <a:pt x="342" y="1"/>
                    </a:moveTo>
                    <a:cubicBezTo>
                      <a:pt x="285" y="1"/>
                      <a:pt x="228" y="19"/>
                      <a:pt x="180" y="57"/>
                    </a:cubicBezTo>
                    <a:cubicBezTo>
                      <a:pt x="0" y="202"/>
                      <a:pt x="84" y="494"/>
                      <a:pt x="315" y="520"/>
                    </a:cubicBezTo>
                    <a:cubicBezTo>
                      <a:pt x="326" y="521"/>
                      <a:pt x="336" y="522"/>
                      <a:pt x="346" y="522"/>
                    </a:cubicBezTo>
                    <a:cubicBezTo>
                      <a:pt x="559" y="522"/>
                      <a:pt x="685" y="271"/>
                      <a:pt x="547" y="99"/>
                    </a:cubicBezTo>
                    <a:cubicBezTo>
                      <a:pt x="495" y="34"/>
                      <a:pt x="419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38"/>
              <p:cNvSpPr/>
              <p:nvPr/>
            </p:nvSpPr>
            <p:spPr>
              <a:xfrm>
                <a:off x="4326350" y="3817850"/>
                <a:ext cx="16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505" extrusionOk="0">
                    <a:moveTo>
                      <a:pt x="331" y="1"/>
                    </a:moveTo>
                    <a:cubicBezTo>
                      <a:pt x="275" y="1"/>
                      <a:pt x="219" y="19"/>
                      <a:pt x="174" y="56"/>
                    </a:cubicBezTo>
                    <a:cubicBezTo>
                      <a:pt x="0" y="198"/>
                      <a:pt x="84" y="477"/>
                      <a:pt x="305" y="503"/>
                    </a:cubicBezTo>
                    <a:cubicBezTo>
                      <a:pt x="315" y="504"/>
                      <a:pt x="324" y="504"/>
                      <a:pt x="333" y="504"/>
                    </a:cubicBezTo>
                    <a:cubicBezTo>
                      <a:pt x="538" y="504"/>
                      <a:pt x="663" y="261"/>
                      <a:pt x="527" y="95"/>
                    </a:cubicBezTo>
                    <a:cubicBezTo>
                      <a:pt x="478" y="33"/>
                      <a:pt x="404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8"/>
              <p:cNvSpPr/>
              <p:nvPr/>
            </p:nvSpPr>
            <p:spPr>
              <a:xfrm>
                <a:off x="4313075" y="3801350"/>
                <a:ext cx="158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4" extrusionOk="0">
                    <a:moveTo>
                      <a:pt x="320" y="1"/>
                    </a:moveTo>
                    <a:cubicBezTo>
                      <a:pt x="266" y="1"/>
                      <a:pt x="212" y="18"/>
                      <a:pt x="168" y="54"/>
                    </a:cubicBezTo>
                    <a:cubicBezTo>
                      <a:pt x="1" y="189"/>
                      <a:pt x="81" y="459"/>
                      <a:pt x="293" y="482"/>
                    </a:cubicBezTo>
                    <a:cubicBezTo>
                      <a:pt x="303" y="483"/>
                      <a:pt x="312" y="483"/>
                      <a:pt x="321" y="483"/>
                    </a:cubicBezTo>
                    <a:cubicBezTo>
                      <a:pt x="519" y="483"/>
                      <a:pt x="635" y="250"/>
                      <a:pt x="509" y="90"/>
                    </a:cubicBezTo>
                    <a:cubicBezTo>
                      <a:pt x="461" y="31"/>
                      <a:pt x="391" y="1"/>
                      <a:pt x="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8"/>
              <p:cNvSpPr/>
              <p:nvPr/>
            </p:nvSpPr>
            <p:spPr>
              <a:xfrm>
                <a:off x="4299750" y="3784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10" y="0"/>
                    </a:moveTo>
                    <a:cubicBezTo>
                      <a:pt x="258" y="0"/>
                      <a:pt x="206" y="18"/>
                      <a:pt x="161" y="54"/>
                    </a:cubicBezTo>
                    <a:cubicBezTo>
                      <a:pt x="0" y="183"/>
                      <a:pt x="78" y="443"/>
                      <a:pt x="286" y="466"/>
                    </a:cubicBezTo>
                    <a:cubicBezTo>
                      <a:pt x="294" y="466"/>
                      <a:pt x="302" y="467"/>
                      <a:pt x="310" y="467"/>
                    </a:cubicBezTo>
                    <a:cubicBezTo>
                      <a:pt x="502" y="467"/>
                      <a:pt x="616" y="241"/>
                      <a:pt x="489" y="86"/>
                    </a:cubicBezTo>
                    <a:cubicBezTo>
                      <a:pt x="443" y="30"/>
                      <a:pt x="377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8"/>
              <p:cNvSpPr/>
              <p:nvPr/>
            </p:nvSpPr>
            <p:spPr>
              <a:xfrm>
                <a:off x="4286500" y="3768275"/>
                <a:ext cx="147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47" extrusionOk="0">
                    <a:moveTo>
                      <a:pt x="295" y="1"/>
                    </a:moveTo>
                    <a:cubicBezTo>
                      <a:pt x="246" y="1"/>
                      <a:pt x="196" y="17"/>
                      <a:pt x="154" y="50"/>
                    </a:cubicBezTo>
                    <a:cubicBezTo>
                      <a:pt x="0" y="175"/>
                      <a:pt x="74" y="426"/>
                      <a:pt x="273" y="445"/>
                    </a:cubicBezTo>
                    <a:cubicBezTo>
                      <a:pt x="282" y="446"/>
                      <a:pt x="291" y="447"/>
                      <a:pt x="300" y="447"/>
                    </a:cubicBezTo>
                    <a:cubicBezTo>
                      <a:pt x="480" y="447"/>
                      <a:pt x="589" y="229"/>
                      <a:pt x="469" y="82"/>
                    </a:cubicBezTo>
                    <a:cubicBezTo>
                      <a:pt x="425" y="29"/>
                      <a:pt x="360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8"/>
              <p:cNvSpPr/>
              <p:nvPr/>
            </p:nvSpPr>
            <p:spPr>
              <a:xfrm>
                <a:off x="4273225" y="3751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4" y="1"/>
                    </a:moveTo>
                    <a:cubicBezTo>
                      <a:pt x="236" y="1"/>
                      <a:pt x="189" y="17"/>
                      <a:pt x="149" y="50"/>
                    </a:cubicBezTo>
                    <a:cubicBezTo>
                      <a:pt x="1" y="169"/>
                      <a:pt x="72" y="407"/>
                      <a:pt x="261" y="429"/>
                    </a:cubicBezTo>
                    <a:cubicBezTo>
                      <a:pt x="269" y="430"/>
                      <a:pt x="277" y="430"/>
                      <a:pt x="284" y="430"/>
                    </a:cubicBezTo>
                    <a:cubicBezTo>
                      <a:pt x="460" y="430"/>
                      <a:pt x="565" y="224"/>
                      <a:pt x="451" y="82"/>
                    </a:cubicBezTo>
                    <a:cubicBezTo>
                      <a:pt x="409" y="29"/>
                      <a:pt x="347" y="1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8"/>
              <p:cNvSpPr/>
              <p:nvPr/>
            </p:nvSpPr>
            <p:spPr>
              <a:xfrm>
                <a:off x="4259975" y="3735200"/>
                <a:ext cx="13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1" extrusionOk="0">
                    <a:moveTo>
                      <a:pt x="269" y="0"/>
                    </a:moveTo>
                    <a:cubicBezTo>
                      <a:pt x="224" y="0"/>
                      <a:pt x="179" y="15"/>
                      <a:pt x="142" y="46"/>
                    </a:cubicBezTo>
                    <a:cubicBezTo>
                      <a:pt x="1" y="161"/>
                      <a:pt x="68" y="390"/>
                      <a:pt x="248" y="409"/>
                    </a:cubicBezTo>
                    <a:cubicBezTo>
                      <a:pt x="256" y="410"/>
                      <a:pt x="264" y="410"/>
                      <a:pt x="272" y="410"/>
                    </a:cubicBezTo>
                    <a:cubicBezTo>
                      <a:pt x="441" y="410"/>
                      <a:pt x="539" y="213"/>
                      <a:pt x="428" y="78"/>
                    </a:cubicBezTo>
                    <a:cubicBezTo>
                      <a:pt x="388" y="27"/>
                      <a:pt x="329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8"/>
              <p:cNvSpPr/>
              <p:nvPr/>
            </p:nvSpPr>
            <p:spPr>
              <a:xfrm>
                <a:off x="4246725" y="3718700"/>
                <a:ext cx="128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89" extrusionOk="0">
                    <a:moveTo>
                      <a:pt x="257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3"/>
                      <a:pt x="65" y="371"/>
                      <a:pt x="238" y="388"/>
                    </a:cubicBezTo>
                    <a:cubicBezTo>
                      <a:pt x="246" y="388"/>
                      <a:pt x="253" y="389"/>
                      <a:pt x="261" y="389"/>
                    </a:cubicBezTo>
                    <a:cubicBezTo>
                      <a:pt x="418" y="389"/>
                      <a:pt x="513" y="201"/>
                      <a:pt x="408" y="73"/>
                    </a:cubicBezTo>
                    <a:cubicBezTo>
                      <a:pt x="370" y="25"/>
                      <a:pt x="314" y="0"/>
                      <a:pt x="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8"/>
              <p:cNvSpPr/>
              <p:nvPr/>
            </p:nvSpPr>
            <p:spPr>
              <a:xfrm>
                <a:off x="4233375" y="3702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6" y="1"/>
                    </a:moveTo>
                    <a:cubicBezTo>
                      <a:pt x="205" y="1"/>
                      <a:pt x="164" y="14"/>
                      <a:pt x="129" y="41"/>
                    </a:cubicBezTo>
                    <a:cubicBezTo>
                      <a:pt x="1" y="147"/>
                      <a:pt x="62" y="356"/>
                      <a:pt x="229" y="372"/>
                    </a:cubicBezTo>
                    <a:cubicBezTo>
                      <a:pt x="236" y="373"/>
                      <a:pt x="242" y="373"/>
                      <a:pt x="248" y="373"/>
                    </a:cubicBezTo>
                    <a:cubicBezTo>
                      <a:pt x="401" y="373"/>
                      <a:pt x="492" y="194"/>
                      <a:pt x="393" y="70"/>
                    </a:cubicBezTo>
                    <a:cubicBezTo>
                      <a:pt x="356" y="24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8"/>
              <p:cNvSpPr/>
              <p:nvPr/>
            </p:nvSpPr>
            <p:spPr>
              <a:xfrm>
                <a:off x="4220125" y="3685625"/>
                <a:ext cx="1165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3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8" y="335"/>
                      <a:pt x="216" y="351"/>
                    </a:cubicBezTo>
                    <a:cubicBezTo>
                      <a:pt x="224" y="352"/>
                      <a:pt x="231" y="353"/>
                      <a:pt x="239" y="353"/>
                    </a:cubicBezTo>
                    <a:cubicBezTo>
                      <a:pt x="382" y="353"/>
                      <a:pt x="465" y="181"/>
                      <a:pt x="373" y="65"/>
                    </a:cubicBezTo>
                    <a:cubicBezTo>
                      <a:pt x="337" y="23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8"/>
              <p:cNvSpPr/>
              <p:nvPr/>
            </p:nvSpPr>
            <p:spPr>
              <a:xfrm>
                <a:off x="4206875" y="366910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0" y="132"/>
                      <a:pt x="55" y="318"/>
                      <a:pt x="203" y="334"/>
                    </a:cubicBezTo>
                    <a:cubicBezTo>
                      <a:pt x="209" y="335"/>
                      <a:pt x="216" y="335"/>
                      <a:pt x="222" y="335"/>
                    </a:cubicBezTo>
                    <a:cubicBezTo>
                      <a:pt x="362" y="335"/>
                      <a:pt x="443" y="172"/>
                      <a:pt x="351" y="61"/>
                    </a:cubicBezTo>
                    <a:cubicBezTo>
                      <a:pt x="318" y="21"/>
                      <a:pt x="270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8"/>
              <p:cNvSpPr/>
              <p:nvPr/>
            </p:nvSpPr>
            <p:spPr>
              <a:xfrm>
                <a:off x="4193625" y="3652550"/>
                <a:ext cx="1045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9" extrusionOk="0">
                    <a:moveTo>
                      <a:pt x="208" y="0"/>
                    </a:moveTo>
                    <a:cubicBezTo>
                      <a:pt x="173" y="0"/>
                      <a:pt x="138" y="12"/>
                      <a:pt x="109" y="35"/>
                    </a:cubicBezTo>
                    <a:cubicBezTo>
                      <a:pt x="0" y="125"/>
                      <a:pt x="51" y="302"/>
                      <a:pt x="193" y="318"/>
                    </a:cubicBezTo>
                    <a:cubicBezTo>
                      <a:pt x="198" y="318"/>
                      <a:pt x="204" y="319"/>
                      <a:pt x="209" y="319"/>
                    </a:cubicBezTo>
                    <a:cubicBezTo>
                      <a:pt x="341" y="319"/>
                      <a:pt x="418" y="166"/>
                      <a:pt x="331" y="61"/>
                    </a:cubicBezTo>
                    <a:cubicBezTo>
                      <a:pt x="300" y="21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8"/>
              <p:cNvSpPr/>
              <p:nvPr/>
            </p:nvSpPr>
            <p:spPr>
              <a:xfrm>
                <a:off x="4344250" y="3803375"/>
                <a:ext cx="166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02" extrusionOk="0">
                    <a:moveTo>
                      <a:pt x="333" y="1"/>
                    </a:moveTo>
                    <a:cubicBezTo>
                      <a:pt x="277" y="1"/>
                      <a:pt x="220" y="19"/>
                      <a:pt x="174" y="57"/>
                    </a:cubicBezTo>
                    <a:cubicBezTo>
                      <a:pt x="1" y="198"/>
                      <a:pt x="84" y="478"/>
                      <a:pt x="306" y="500"/>
                    </a:cubicBezTo>
                    <a:cubicBezTo>
                      <a:pt x="315" y="501"/>
                      <a:pt x="324" y="502"/>
                      <a:pt x="333" y="502"/>
                    </a:cubicBezTo>
                    <a:cubicBezTo>
                      <a:pt x="539" y="502"/>
                      <a:pt x="663" y="259"/>
                      <a:pt x="528" y="92"/>
                    </a:cubicBezTo>
                    <a:cubicBezTo>
                      <a:pt x="479" y="32"/>
                      <a:pt x="406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8"/>
              <p:cNvSpPr/>
              <p:nvPr/>
            </p:nvSpPr>
            <p:spPr>
              <a:xfrm>
                <a:off x="4331000" y="3786825"/>
                <a:ext cx="158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3" extrusionOk="0">
                    <a:moveTo>
                      <a:pt x="317" y="0"/>
                    </a:moveTo>
                    <a:cubicBezTo>
                      <a:pt x="265" y="0"/>
                      <a:pt x="212" y="18"/>
                      <a:pt x="168" y="54"/>
                    </a:cubicBezTo>
                    <a:cubicBezTo>
                      <a:pt x="1" y="189"/>
                      <a:pt x="81" y="458"/>
                      <a:pt x="293" y="481"/>
                    </a:cubicBezTo>
                    <a:cubicBezTo>
                      <a:pt x="302" y="482"/>
                      <a:pt x="311" y="482"/>
                      <a:pt x="320" y="482"/>
                    </a:cubicBezTo>
                    <a:cubicBezTo>
                      <a:pt x="516" y="482"/>
                      <a:pt x="634" y="249"/>
                      <a:pt x="505" y="92"/>
                    </a:cubicBezTo>
                    <a:cubicBezTo>
                      <a:pt x="457" y="31"/>
                      <a:pt x="387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8"/>
              <p:cNvSpPr/>
              <p:nvPr/>
            </p:nvSpPr>
            <p:spPr>
              <a:xfrm>
                <a:off x="4317675" y="3770325"/>
                <a:ext cx="153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65" extrusionOk="0">
                    <a:moveTo>
                      <a:pt x="306" y="0"/>
                    </a:moveTo>
                    <a:cubicBezTo>
                      <a:pt x="255" y="0"/>
                      <a:pt x="203" y="17"/>
                      <a:pt x="161" y="52"/>
                    </a:cubicBezTo>
                    <a:cubicBezTo>
                      <a:pt x="0" y="183"/>
                      <a:pt x="77" y="444"/>
                      <a:pt x="283" y="463"/>
                    </a:cubicBezTo>
                    <a:cubicBezTo>
                      <a:pt x="292" y="464"/>
                      <a:pt x="301" y="464"/>
                      <a:pt x="310" y="464"/>
                    </a:cubicBezTo>
                    <a:cubicBezTo>
                      <a:pt x="503" y="464"/>
                      <a:pt x="614" y="240"/>
                      <a:pt x="489" y="87"/>
                    </a:cubicBezTo>
                    <a:cubicBezTo>
                      <a:pt x="443" y="30"/>
                      <a:pt x="375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8"/>
              <p:cNvSpPr/>
              <p:nvPr/>
            </p:nvSpPr>
            <p:spPr>
              <a:xfrm>
                <a:off x="4304400" y="3753775"/>
                <a:ext cx="1477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48" extrusionOk="0">
                    <a:moveTo>
                      <a:pt x="296" y="0"/>
                    </a:moveTo>
                    <a:cubicBezTo>
                      <a:pt x="247" y="0"/>
                      <a:pt x="197" y="17"/>
                      <a:pt x="155" y="52"/>
                    </a:cubicBezTo>
                    <a:cubicBezTo>
                      <a:pt x="1" y="174"/>
                      <a:pt x="75" y="424"/>
                      <a:pt x="274" y="447"/>
                    </a:cubicBezTo>
                    <a:cubicBezTo>
                      <a:pt x="282" y="448"/>
                      <a:pt x="290" y="448"/>
                      <a:pt x="297" y="448"/>
                    </a:cubicBezTo>
                    <a:cubicBezTo>
                      <a:pt x="480" y="448"/>
                      <a:pt x="590" y="232"/>
                      <a:pt x="470" y="84"/>
                    </a:cubicBezTo>
                    <a:cubicBezTo>
                      <a:pt x="426" y="29"/>
                      <a:pt x="362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38"/>
              <p:cNvSpPr/>
              <p:nvPr/>
            </p:nvSpPr>
            <p:spPr>
              <a:xfrm>
                <a:off x="4291150" y="3737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1"/>
                    </a:moveTo>
                    <a:cubicBezTo>
                      <a:pt x="235" y="1"/>
                      <a:pt x="187" y="16"/>
                      <a:pt x="148" y="48"/>
                    </a:cubicBezTo>
                    <a:cubicBezTo>
                      <a:pt x="1" y="167"/>
                      <a:pt x="71" y="408"/>
                      <a:pt x="261" y="427"/>
                    </a:cubicBezTo>
                    <a:cubicBezTo>
                      <a:pt x="269" y="428"/>
                      <a:pt x="276" y="429"/>
                      <a:pt x="284" y="429"/>
                    </a:cubicBezTo>
                    <a:cubicBezTo>
                      <a:pt x="457" y="429"/>
                      <a:pt x="561" y="222"/>
                      <a:pt x="447" y="80"/>
                    </a:cubicBezTo>
                    <a:cubicBezTo>
                      <a:pt x="405" y="28"/>
                      <a:pt x="344" y="1"/>
                      <a:pt x="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38"/>
              <p:cNvSpPr/>
              <p:nvPr/>
            </p:nvSpPr>
            <p:spPr>
              <a:xfrm>
                <a:off x="4277900" y="3720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1"/>
                    </a:moveTo>
                    <a:cubicBezTo>
                      <a:pt x="225" y="1"/>
                      <a:pt x="179" y="16"/>
                      <a:pt x="142" y="46"/>
                    </a:cubicBezTo>
                    <a:cubicBezTo>
                      <a:pt x="0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1" y="407"/>
                    </a:cubicBezTo>
                    <a:cubicBezTo>
                      <a:pt x="440" y="407"/>
                      <a:pt x="538" y="210"/>
                      <a:pt x="428" y="75"/>
                    </a:cubicBezTo>
                    <a:cubicBezTo>
                      <a:pt x="388" y="26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38"/>
              <p:cNvSpPr/>
              <p:nvPr/>
            </p:nvSpPr>
            <p:spPr>
              <a:xfrm>
                <a:off x="4264625" y="3704150"/>
                <a:ext cx="128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93" extrusionOk="0">
                    <a:moveTo>
                      <a:pt x="257" y="1"/>
                    </a:moveTo>
                    <a:cubicBezTo>
                      <a:pt x="214" y="1"/>
                      <a:pt x="170" y="15"/>
                      <a:pt x="133" y="44"/>
                    </a:cubicBezTo>
                    <a:cubicBezTo>
                      <a:pt x="1" y="156"/>
                      <a:pt x="65" y="372"/>
                      <a:pt x="239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18" y="392"/>
                      <a:pt x="514" y="202"/>
                      <a:pt x="409" y="73"/>
                    </a:cubicBezTo>
                    <a:cubicBezTo>
                      <a:pt x="371" y="25"/>
                      <a:pt x="315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8"/>
              <p:cNvSpPr/>
              <p:nvPr/>
            </p:nvSpPr>
            <p:spPr>
              <a:xfrm>
                <a:off x="4251300" y="3687650"/>
                <a:ext cx="122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2" extrusionOk="0">
                    <a:moveTo>
                      <a:pt x="247" y="1"/>
                    </a:moveTo>
                    <a:cubicBezTo>
                      <a:pt x="206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9" y="370"/>
                    </a:cubicBezTo>
                    <a:cubicBezTo>
                      <a:pt x="236" y="371"/>
                      <a:pt x="244" y="371"/>
                      <a:pt x="252" y="371"/>
                    </a:cubicBezTo>
                    <a:cubicBezTo>
                      <a:pt x="402" y="371"/>
                      <a:pt x="491" y="193"/>
                      <a:pt x="393" y="68"/>
                    </a:cubicBezTo>
                    <a:cubicBezTo>
                      <a:pt x="356" y="24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8"/>
              <p:cNvSpPr/>
              <p:nvPr/>
            </p:nvSpPr>
            <p:spPr>
              <a:xfrm>
                <a:off x="4238050" y="3671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4" y="1"/>
                    </a:moveTo>
                    <a:cubicBezTo>
                      <a:pt x="195" y="1"/>
                      <a:pt x="156" y="14"/>
                      <a:pt x="122" y="42"/>
                    </a:cubicBezTo>
                    <a:cubicBezTo>
                      <a:pt x="0" y="138"/>
                      <a:pt x="58" y="338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81" y="355"/>
                      <a:pt x="465" y="185"/>
                      <a:pt x="370" y="68"/>
                    </a:cubicBezTo>
                    <a:cubicBezTo>
                      <a:pt x="335" y="24"/>
                      <a:pt x="285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8"/>
              <p:cNvSpPr/>
              <p:nvPr/>
            </p:nvSpPr>
            <p:spPr>
              <a:xfrm>
                <a:off x="4224775" y="3654575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0"/>
                    </a:moveTo>
                    <a:cubicBezTo>
                      <a:pt x="185" y="0"/>
                      <a:pt x="147" y="13"/>
                      <a:pt x="117" y="38"/>
                    </a:cubicBezTo>
                    <a:cubicBezTo>
                      <a:pt x="1" y="131"/>
                      <a:pt x="56" y="321"/>
                      <a:pt x="203" y="333"/>
                    </a:cubicBezTo>
                    <a:cubicBezTo>
                      <a:pt x="210" y="334"/>
                      <a:pt x="216" y="334"/>
                      <a:pt x="223" y="334"/>
                    </a:cubicBezTo>
                    <a:cubicBezTo>
                      <a:pt x="359" y="334"/>
                      <a:pt x="440" y="174"/>
                      <a:pt x="351" y="63"/>
                    </a:cubicBezTo>
                    <a:cubicBezTo>
                      <a:pt x="318" y="22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8"/>
              <p:cNvSpPr/>
              <p:nvPr/>
            </p:nvSpPr>
            <p:spPr>
              <a:xfrm>
                <a:off x="4211525" y="3638075"/>
                <a:ext cx="10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2" y="299"/>
                      <a:pt x="190" y="315"/>
                    </a:cubicBezTo>
                    <a:cubicBezTo>
                      <a:pt x="196" y="316"/>
                      <a:pt x="201" y="316"/>
                      <a:pt x="206" y="316"/>
                    </a:cubicBezTo>
                    <a:cubicBezTo>
                      <a:pt x="338" y="316"/>
                      <a:pt x="415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8"/>
              <p:cNvSpPr/>
              <p:nvPr/>
            </p:nvSpPr>
            <p:spPr>
              <a:xfrm>
                <a:off x="4348925" y="3772350"/>
                <a:ext cx="15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3" extrusionOk="0">
                    <a:moveTo>
                      <a:pt x="318" y="1"/>
                    </a:moveTo>
                    <a:cubicBezTo>
                      <a:pt x="265" y="1"/>
                      <a:pt x="211" y="18"/>
                      <a:pt x="167" y="54"/>
                    </a:cubicBezTo>
                    <a:cubicBezTo>
                      <a:pt x="0" y="192"/>
                      <a:pt x="81" y="459"/>
                      <a:pt x="293" y="482"/>
                    </a:cubicBezTo>
                    <a:cubicBezTo>
                      <a:pt x="302" y="482"/>
                      <a:pt x="311" y="483"/>
                      <a:pt x="320" y="483"/>
                    </a:cubicBezTo>
                    <a:cubicBezTo>
                      <a:pt x="519" y="483"/>
                      <a:pt x="637" y="253"/>
                      <a:pt x="508" y="93"/>
                    </a:cubicBezTo>
                    <a:cubicBezTo>
                      <a:pt x="460" y="32"/>
                      <a:pt x="389" y="1"/>
                      <a:pt x="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8"/>
              <p:cNvSpPr/>
              <p:nvPr/>
            </p:nvSpPr>
            <p:spPr>
              <a:xfrm>
                <a:off x="4335575" y="3755800"/>
                <a:ext cx="154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67" extrusionOk="0">
                    <a:moveTo>
                      <a:pt x="309" y="0"/>
                    </a:moveTo>
                    <a:cubicBezTo>
                      <a:pt x="257" y="0"/>
                      <a:pt x="205" y="18"/>
                      <a:pt x="161" y="54"/>
                    </a:cubicBezTo>
                    <a:cubicBezTo>
                      <a:pt x="1" y="183"/>
                      <a:pt x="78" y="443"/>
                      <a:pt x="284" y="465"/>
                    </a:cubicBezTo>
                    <a:cubicBezTo>
                      <a:pt x="291" y="466"/>
                      <a:pt x="299" y="467"/>
                      <a:pt x="307" y="467"/>
                    </a:cubicBezTo>
                    <a:cubicBezTo>
                      <a:pt x="499" y="467"/>
                      <a:pt x="616" y="241"/>
                      <a:pt x="489" y="86"/>
                    </a:cubicBezTo>
                    <a:cubicBezTo>
                      <a:pt x="444" y="30"/>
                      <a:pt x="377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8"/>
              <p:cNvSpPr/>
              <p:nvPr/>
            </p:nvSpPr>
            <p:spPr>
              <a:xfrm>
                <a:off x="4322325" y="3739275"/>
                <a:ext cx="147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" extrusionOk="0">
                    <a:moveTo>
                      <a:pt x="294" y="1"/>
                    </a:moveTo>
                    <a:cubicBezTo>
                      <a:pt x="245" y="1"/>
                      <a:pt x="196" y="17"/>
                      <a:pt x="155" y="50"/>
                    </a:cubicBezTo>
                    <a:cubicBezTo>
                      <a:pt x="0" y="175"/>
                      <a:pt x="74" y="426"/>
                      <a:pt x="270" y="445"/>
                    </a:cubicBezTo>
                    <a:cubicBezTo>
                      <a:pt x="280" y="446"/>
                      <a:pt x="288" y="447"/>
                      <a:pt x="297" y="447"/>
                    </a:cubicBezTo>
                    <a:cubicBezTo>
                      <a:pt x="481" y="447"/>
                      <a:pt x="589" y="229"/>
                      <a:pt x="470" y="82"/>
                    </a:cubicBezTo>
                    <a:cubicBezTo>
                      <a:pt x="424" y="29"/>
                      <a:pt x="359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8"/>
              <p:cNvSpPr/>
              <p:nvPr/>
            </p:nvSpPr>
            <p:spPr>
              <a:xfrm>
                <a:off x="4309075" y="3722725"/>
                <a:ext cx="141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31" extrusionOk="0">
                    <a:moveTo>
                      <a:pt x="281" y="1"/>
                    </a:moveTo>
                    <a:cubicBezTo>
                      <a:pt x="234" y="1"/>
                      <a:pt x="187" y="17"/>
                      <a:pt x="148" y="50"/>
                    </a:cubicBezTo>
                    <a:cubicBezTo>
                      <a:pt x="0" y="169"/>
                      <a:pt x="71" y="407"/>
                      <a:pt x="260" y="429"/>
                    </a:cubicBezTo>
                    <a:cubicBezTo>
                      <a:pt x="268" y="430"/>
                      <a:pt x="276" y="430"/>
                      <a:pt x="284" y="430"/>
                    </a:cubicBezTo>
                    <a:cubicBezTo>
                      <a:pt x="460" y="430"/>
                      <a:pt x="564" y="224"/>
                      <a:pt x="447" y="82"/>
                    </a:cubicBezTo>
                    <a:cubicBezTo>
                      <a:pt x="405" y="29"/>
                      <a:pt x="343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8"/>
              <p:cNvSpPr/>
              <p:nvPr/>
            </p:nvSpPr>
            <p:spPr>
              <a:xfrm>
                <a:off x="4295725" y="3706200"/>
                <a:ext cx="13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10" extrusionOk="0">
                    <a:moveTo>
                      <a:pt x="273" y="0"/>
                    </a:moveTo>
                    <a:cubicBezTo>
                      <a:pt x="228" y="0"/>
                      <a:pt x="183" y="15"/>
                      <a:pt x="145" y="46"/>
                    </a:cubicBezTo>
                    <a:cubicBezTo>
                      <a:pt x="1" y="161"/>
                      <a:pt x="71" y="389"/>
                      <a:pt x="251" y="409"/>
                    </a:cubicBezTo>
                    <a:cubicBezTo>
                      <a:pt x="259" y="410"/>
                      <a:pt x="267" y="410"/>
                      <a:pt x="274" y="410"/>
                    </a:cubicBezTo>
                    <a:cubicBezTo>
                      <a:pt x="441" y="410"/>
                      <a:pt x="542" y="213"/>
                      <a:pt x="431" y="78"/>
                    </a:cubicBezTo>
                    <a:cubicBezTo>
                      <a:pt x="391" y="26"/>
                      <a:pt x="332" y="0"/>
                      <a:pt x="2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8"/>
              <p:cNvSpPr/>
              <p:nvPr/>
            </p:nvSpPr>
            <p:spPr>
              <a:xfrm>
                <a:off x="4282475" y="3689700"/>
                <a:ext cx="129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9" extrusionOk="0">
                    <a:moveTo>
                      <a:pt x="259" y="0"/>
                    </a:moveTo>
                    <a:cubicBezTo>
                      <a:pt x="215" y="0"/>
                      <a:pt x="171" y="14"/>
                      <a:pt x="135" y="44"/>
                    </a:cubicBezTo>
                    <a:cubicBezTo>
                      <a:pt x="0" y="153"/>
                      <a:pt x="65" y="371"/>
                      <a:pt x="238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6" y="201"/>
                      <a:pt x="412" y="72"/>
                    </a:cubicBezTo>
                    <a:cubicBezTo>
                      <a:pt x="373" y="25"/>
                      <a:pt x="31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8"/>
              <p:cNvSpPr/>
              <p:nvPr/>
            </p:nvSpPr>
            <p:spPr>
              <a:xfrm>
                <a:off x="4269225" y="3673125"/>
                <a:ext cx="12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1" y="356"/>
                      <a:pt x="225" y="372"/>
                    </a:cubicBezTo>
                    <a:cubicBezTo>
                      <a:pt x="232" y="373"/>
                      <a:pt x="238" y="373"/>
                      <a:pt x="245" y="373"/>
                    </a:cubicBezTo>
                    <a:cubicBezTo>
                      <a:pt x="400" y="373"/>
                      <a:pt x="491" y="194"/>
                      <a:pt x="392" y="70"/>
                    </a:cubicBezTo>
                    <a:cubicBezTo>
                      <a:pt x="354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8"/>
              <p:cNvSpPr/>
              <p:nvPr/>
            </p:nvSpPr>
            <p:spPr>
              <a:xfrm>
                <a:off x="4255875" y="3656625"/>
                <a:ext cx="117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53" extrusionOk="0">
                    <a:moveTo>
                      <a:pt x="235" y="0"/>
                    </a:moveTo>
                    <a:cubicBezTo>
                      <a:pt x="196" y="0"/>
                      <a:pt x="156" y="13"/>
                      <a:pt x="123" y="39"/>
                    </a:cubicBezTo>
                    <a:cubicBezTo>
                      <a:pt x="1" y="139"/>
                      <a:pt x="62" y="335"/>
                      <a:pt x="216" y="351"/>
                    </a:cubicBezTo>
                    <a:cubicBezTo>
                      <a:pt x="224" y="352"/>
                      <a:pt x="231" y="352"/>
                      <a:pt x="239" y="352"/>
                    </a:cubicBezTo>
                    <a:cubicBezTo>
                      <a:pt x="383" y="352"/>
                      <a:pt x="468" y="181"/>
                      <a:pt x="373" y="65"/>
                    </a:cubicBezTo>
                    <a:cubicBezTo>
                      <a:pt x="339" y="23"/>
                      <a:pt x="28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8"/>
              <p:cNvSpPr/>
              <p:nvPr/>
            </p:nvSpPr>
            <p:spPr>
              <a:xfrm>
                <a:off x="4242700" y="3640100"/>
                <a:ext cx="11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5" extrusionOk="0">
                    <a:moveTo>
                      <a:pt x="222" y="1"/>
                    </a:moveTo>
                    <a:cubicBezTo>
                      <a:pt x="185" y="1"/>
                      <a:pt x="147" y="13"/>
                      <a:pt x="116" y="38"/>
                    </a:cubicBezTo>
                    <a:cubicBezTo>
                      <a:pt x="1" y="131"/>
                      <a:pt x="55" y="318"/>
                      <a:pt x="203" y="334"/>
                    </a:cubicBezTo>
                    <a:cubicBezTo>
                      <a:pt x="210" y="335"/>
                      <a:pt x="216" y="335"/>
                      <a:pt x="222" y="335"/>
                    </a:cubicBezTo>
                    <a:cubicBezTo>
                      <a:pt x="359" y="335"/>
                      <a:pt x="440" y="171"/>
                      <a:pt x="351" y="61"/>
                    </a:cubicBezTo>
                    <a:cubicBezTo>
                      <a:pt x="318" y="21"/>
                      <a:pt x="271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8"/>
              <p:cNvSpPr/>
              <p:nvPr/>
            </p:nvSpPr>
            <p:spPr>
              <a:xfrm>
                <a:off x="4229375" y="3623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2" y="1"/>
                    </a:moveTo>
                    <a:cubicBezTo>
                      <a:pt x="176" y="1"/>
                      <a:pt x="140" y="12"/>
                      <a:pt x="109" y="36"/>
                    </a:cubicBezTo>
                    <a:cubicBezTo>
                      <a:pt x="0" y="123"/>
                      <a:pt x="52" y="300"/>
                      <a:pt x="193" y="316"/>
                    </a:cubicBezTo>
                    <a:cubicBezTo>
                      <a:pt x="199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4" y="58"/>
                    </a:cubicBezTo>
                    <a:cubicBezTo>
                      <a:pt x="303" y="20"/>
                      <a:pt x="258" y="1"/>
                      <a:pt x="2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38"/>
              <p:cNvSpPr/>
              <p:nvPr/>
            </p:nvSpPr>
            <p:spPr>
              <a:xfrm>
                <a:off x="4340250" y="3724750"/>
                <a:ext cx="146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49" extrusionOk="0">
                    <a:moveTo>
                      <a:pt x="295" y="1"/>
                    </a:moveTo>
                    <a:cubicBezTo>
                      <a:pt x="246" y="1"/>
                      <a:pt x="196" y="18"/>
                      <a:pt x="154" y="52"/>
                    </a:cubicBezTo>
                    <a:cubicBezTo>
                      <a:pt x="0" y="174"/>
                      <a:pt x="74" y="425"/>
                      <a:pt x="270" y="448"/>
                    </a:cubicBezTo>
                    <a:cubicBezTo>
                      <a:pt x="278" y="448"/>
                      <a:pt x="286" y="449"/>
                      <a:pt x="294" y="449"/>
                    </a:cubicBezTo>
                    <a:cubicBezTo>
                      <a:pt x="479" y="449"/>
                      <a:pt x="587" y="233"/>
                      <a:pt x="469" y="84"/>
                    </a:cubicBezTo>
                    <a:cubicBezTo>
                      <a:pt x="424" y="30"/>
                      <a:pt x="359" y="1"/>
                      <a:pt x="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38"/>
              <p:cNvSpPr/>
              <p:nvPr/>
            </p:nvSpPr>
            <p:spPr>
              <a:xfrm>
                <a:off x="4326975" y="3708225"/>
                <a:ext cx="140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9" extrusionOk="0">
                    <a:moveTo>
                      <a:pt x="282" y="0"/>
                    </a:moveTo>
                    <a:cubicBezTo>
                      <a:pt x="235" y="0"/>
                      <a:pt x="188" y="16"/>
                      <a:pt x="149" y="48"/>
                    </a:cubicBezTo>
                    <a:cubicBezTo>
                      <a:pt x="1" y="167"/>
                      <a:pt x="72" y="408"/>
                      <a:pt x="258" y="427"/>
                    </a:cubicBezTo>
                    <a:cubicBezTo>
                      <a:pt x="266" y="428"/>
                      <a:pt x="274" y="429"/>
                      <a:pt x="281" y="429"/>
                    </a:cubicBezTo>
                    <a:cubicBezTo>
                      <a:pt x="457" y="429"/>
                      <a:pt x="562" y="222"/>
                      <a:pt x="448" y="80"/>
                    </a:cubicBezTo>
                    <a:cubicBezTo>
                      <a:pt x="406" y="27"/>
                      <a:pt x="344" y="0"/>
                      <a:pt x="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8"/>
              <p:cNvSpPr/>
              <p:nvPr/>
            </p:nvSpPr>
            <p:spPr>
              <a:xfrm>
                <a:off x="4313725" y="3691725"/>
                <a:ext cx="134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08" extrusionOk="0">
                    <a:moveTo>
                      <a:pt x="270" y="0"/>
                    </a:moveTo>
                    <a:cubicBezTo>
                      <a:pt x="225" y="0"/>
                      <a:pt x="180" y="15"/>
                      <a:pt x="142" y="46"/>
                    </a:cubicBezTo>
                    <a:cubicBezTo>
                      <a:pt x="1" y="159"/>
                      <a:pt x="68" y="390"/>
                      <a:pt x="248" y="406"/>
                    </a:cubicBezTo>
                    <a:cubicBezTo>
                      <a:pt x="256" y="407"/>
                      <a:pt x="264" y="407"/>
                      <a:pt x="272" y="407"/>
                    </a:cubicBezTo>
                    <a:cubicBezTo>
                      <a:pt x="441" y="407"/>
                      <a:pt x="539" y="210"/>
                      <a:pt x="428" y="75"/>
                    </a:cubicBezTo>
                    <a:cubicBezTo>
                      <a:pt x="388" y="26"/>
                      <a:pt x="32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8"/>
              <p:cNvSpPr/>
              <p:nvPr/>
            </p:nvSpPr>
            <p:spPr>
              <a:xfrm>
                <a:off x="4300400" y="3675150"/>
                <a:ext cx="1290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93" extrusionOk="0">
                    <a:moveTo>
                      <a:pt x="257" y="1"/>
                    </a:moveTo>
                    <a:cubicBezTo>
                      <a:pt x="214" y="1"/>
                      <a:pt x="171" y="15"/>
                      <a:pt x="135" y="44"/>
                    </a:cubicBezTo>
                    <a:cubicBezTo>
                      <a:pt x="0" y="156"/>
                      <a:pt x="64" y="372"/>
                      <a:pt x="238" y="391"/>
                    </a:cubicBezTo>
                    <a:cubicBezTo>
                      <a:pt x="246" y="392"/>
                      <a:pt x="253" y="392"/>
                      <a:pt x="261" y="392"/>
                    </a:cubicBezTo>
                    <a:cubicBezTo>
                      <a:pt x="421" y="392"/>
                      <a:pt x="516" y="202"/>
                      <a:pt x="411" y="73"/>
                    </a:cubicBezTo>
                    <a:cubicBezTo>
                      <a:pt x="371" y="25"/>
                      <a:pt x="314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8"/>
              <p:cNvSpPr/>
              <p:nvPr/>
            </p:nvSpPr>
            <p:spPr>
              <a:xfrm>
                <a:off x="4287125" y="3658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5" y="1"/>
                    </a:moveTo>
                    <a:cubicBezTo>
                      <a:pt x="205" y="1"/>
                      <a:pt x="164" y="14"/>
                      <a:pt x="129" y="42"/>
                    </a:cubicBezTo>
                    <a:cubicBezTo>
                      <a:pt x="1" y="145"/>
                      <a:pt x="62" y="354"/>
                      <a:pt x="226" y="370"/>
                    </a:cubicBezTo>
                    <a:cubicBezTo>
                      <a:pt x="234" y="371"/>
                      <a:pt x="241" y="371"/>
                      <a:pt x="249" y="371"/>
                    </a:cubicBezTo>
                    <a:cubicBezTo>
                      <a:pt x="399" y="371"/>
                      <a:pt x="491" y="193"/>
                      <a:pt x="390" y="71"/>
                    </a:cubicBezTo>
                    <a:cubicBezTo>
                      <a:pt x="353" y="25"/>
                      <a:pt x="299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8"/>
              <p:cNvSpPr/>
              <p:nvPr/>
            </p:nvSpPr>
            <p:spPr>
              <a:xfrm>
                <a:off x="4273875" y="3642100"/>
                <a:ext cx="1165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5" extrusionOk="0">
                    <a:moveTo>
                      <a:pt x="231" y="0"/>
                    </a:moveTo>
                    <a:cubicBezTo>
                      <a:pt x="192" y="0"/>
                      <a:pt x="154" y="13"/>
                      <a:pt x="123" y="39"/>
                    </a:cubicBezTo>
                    <a:cubicBezTo>
                      <a:pt x="1" y="138"/>
                      <a:pt x="58" y="337"/>
                      <a:pt x="216" y="354"/>
                    </a:cubicBezTo>
                    <a:cubicBezTo>
                      <a:pt x="222" y="354"/>
                      <a:pt x="229" y="355"/>
                      <a:pt x="235" y="355"/>
                    </a:cubicBezTo>
                    <a:cubicBezTo>
                      <a:pt x="378" y="355"/>
                      <a:pt x="466" y="184"/>
                      <a:pt x="370" y="68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8"/>
              <p:cNvSpPr/>
              <p:nvPr/>
            </p:nvSpPr>
            <p:spPr>
              <a:xfrm>
                <a:off x="4260550" y="3625575"/>
                <a:ext cx="11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5" extrusionOk="0">
                    <a:moveTo>
                      <a:pt x="224" y="0"/>
                    </a:moveTo>
                    <a:cubicBezTo>
                      <a:pt x="187" y="0"/>
                      <a:pt x="150" y="13"/>
                      <a:pt x="119" y="38"/>
                    </a:cubicBezTo>
                    <a:cubicBezTo>
                      <a:pt x="0" y="131"/>
                      <a:pt x="58" y="320"/>
                      <a:pt x="206" y="333"/>
                    </a:cubicBezTo>
                    <a:cubicBezTo>
                      <a:pt x="212" y="334"/>
                      <a:pt x="219" y="334"/>
                      <a:pt x="225" y="334"/>
                    </a:cubicBezTo>
                    <a:cubicBezTo>
                      <a:pt x="361" y="334"/>
                      <a:pt x="443" y="174"/>
                      <a:pt x="354" y="63"/>
                    </a:cubicBezTo>
                    <a:cubicBezTo>
                      <a:pt x="321" y="21"/>
                      <a:pt x="273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8"/>
              <p:cNvSpPr/>
              <p:nvPr/>
            </p:nvSpPr>
            <p:spPr>
              <a:xfrm>
                <a:off x="4247275" y="3609075"/>
                <a:ext cx="104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16" extrusionOk="0">
                    <a:moveTo>
                      <a:pt x="210" y="0"/>
                    </a:moveTo>
                    <a:cubicBezTo>
                      <a:pt x="175" y="0"/>
                      <a:pt x="139" y="12"/>
                      <a:pt x="110" y="36"/>
                    </a:cubicBezTo>
                    <a:cubicBezTo>
                      <a:pt x="1" y="122"/>
                      <a:pt x="55" y="299"/>
                      <a:pt x="194" y="315"/>
                    </a:cubicBezTo>
                    <a:cubicBezTo>
                      <a:pt x="199" y="316"/>
                      <a:pt x="204" y="316"/>
                      <a:pt x="210" y="316"/>
                    </a:cubicBezTo>
                    <a:cubicBezTo>
                      <a:pt x="341" y="316"/>
                      <a:pt x="418" y="163"/>
                      <a:pt x="332" y="58"/>
                    </a:cubicBezTo>
                    <a:cubicBezTo>
                      <a:pt x="301" y="20"/>
                      <a:pt x="256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8"/>
              <p:cNvSpPr/>
              <p:nvPr/>
            </p:nvSpPr>
            <p:spPr>
              <a:xfrm>
                <a:off x="4344825" y="3693725"/>
                <a:ext cx="141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31" extrusionOk="0">
                    <a:moveTo>
                      <a:pt x="283" y="1"/>
                    </a:moveTo>
                    <a:cubicBezTo>
                      <a:pt x="236" y="1"/>
                      <a:pt x="188" y="16"/>
                      <a:pt x="148" y="50"/>
                    </a:cubicBezTo>
                    <a:cubicBezTo>
                      <a:pt x="0" y="169"/>
                      <a:pt x="71" y="406"/>
                      <a:pt x="261" y="429"/>
                    </a:cubicBezTo>
                    <a:cubicBezTo>
                      <a:pt x="269" y="430"/>
                      <a:pt x="276" y="430"/>
                      <a:pt x="284" y="430"/>
                    </a:cubicBezTo>
                    <a:cubicBezTo>
                      <a:pt x="460" y="430"/>
                      <a:pt x="564" y="223"/>
                      <a:pt x="450" y="82"/>
                    </a:cubicBezTo>
                    <a:cubicBezTo>
                      <a:pt x="408" y="29"/>
                      <a:pt x="346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8"/>
              <p:cNvSpPr/>
              <p:nvPr/>
            </p:nvSpPr>
            <p:spPr>
              <a:xfrm>
                <a:off x="4331575" y="3677200"/>
                <a:ext cx="134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10" extrusionOk="0">
                    <a:moveTo>
                      <a:pt x="270" y="0"/>
                    </a:moveTo>
                    <a:cubicBezTo>
                      <a:pt x="224" y="0"/>
                      <a:pt x="179" y="15"/>
                      <a:pt x="141" y="45"/>
                    </a:cubicBezTo>
                    <a:cubicBezTo>
                      <a:pt x="0" y="161"/>
                      <a:pt x="68" y="389"/>
                      <a:pt x="251" y="409"/>
                    </a:cubicBezTo>
                    <a:cubicBezTo>
                      <a:pt x="259" y="409"/>
                      <a:pt x="266" y="410"/>
                      <a:pt x="274" y="410"/>
                    </a:cubicBezTo>
                    <a:cubicBezTo>
                      <a:pt x="440" y="410"/>
                      <a:pt x="538" y="213"/>
                      <a:pt x="431" y="78"/>
                    </a:cubicBezTo>
                    <a:cubicBezTo>
                      <a:pt x="390" y="26"/>
                      <a:pt x="330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8"/>
              <p:cNvSpPr/>
              <p:nvPr/>
            </p:nvSpPr>
            <p:spPr>
              <a:xfrm>
                <a:off x="4318300" y="3660700"/>
                <a:ext cx="12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89" extrusionOk="0">
                    <a:moveTo>
                      <a:pt x="258" y="0"/>
                    </a:moveTo>
                    <a:cubicBezTo>
                      <a:pt x="215" y="0"/>
                      <a:pt x="172" y="14"/>
                      <a:pt x="136" y="43"/>
                    </a:cubicBezTo>
                    <a:cubicBezTo>
                      <a:pt x="1" y="153"/>
                      <a:pt x="65" y="371"/>
                      <a:pt x="239" y="387"/>
                    </a:cubicBezTo>
                    <a:cubicBezTo>
                      <a:pt x="246" y="388"/>
                      <a:pt x="254" y="389"/>
                      <a:pt x="262" y="389"/>
                    </a:cubicBezTo>
                    <a:cubicBezTo>
                      <a:pt x="421" y="389"/>
                      <a:pt x="513" y="201"/>
                      <a:pt x="409" y="72"/>
                    </a:cubicBezTo>
                    <a:cubicBezTo>
                      <a:pt x="371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8"/>
              <p:cNvSpPr/>
              <p:nvPr/>
            </p:nvSpPr>
            <p:spPr>
              <a:xfrm>
                <a:off x="4305050" y="3644125"/>
                <a:ext cx="123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4" extrusionOk="0">
                    <a:moveTo>
                      <a:pt x="245" y="0"/>
                    </a:moveTo>
                    <a:cubicBezTo>
                      <a:pt x="204" y="0"/>
                      <a:pt x="163" y="14"/>
                      <a:pt x="129" y="41"/>
                    </a:cubicBezTo>
                    <a:cubicBezTo>
                      <a:pt x="0" y="147"/>
                      <a:pt x="62" y="356"/>
                      <a:pt x="225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8"/>
              <p:cNvSpPr/>
              <p:nvPr/>
            </p:nvSpPr>
            <p:spPr>
              <a:xfrm>
                <a:off x="4291800" y="3627625"/>
                <a:ext cx="115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2" extrusionOk="0">
                    <a:moveTo>
                      <a:pt x="231" y="0"/>
                    </a:moveTo>
                    <a:cubicBezTo>
                      <a:pt x="192" y="0"/>
                      <a:pt x="152" y="13"/>
                      <a:pt x="119" y="39"/>
                    </a:cubicBezTo>
                    <a:cubicBezTo>
                      <a:pt x="0" y="139"/>
                      <a:pt x="58" y="335"/>
                      <a:pt x="212" y="351"/>
                    </a:cubicBezTo>
                    <a:cubicBezTo>
                      <a:pt x="219" y="352"/>
                      <a:pt x="225" y="352"/>
                      <a:pt x="232" y="352"/>
                    </a:cubicBezTo>
                    <a:cubicBezTo>
                      <a:pt x="378" y="352"/>
                      <a:pt x="462" y="182"/>
                      <a:pt x="370" y="65"/>
                    </a:cubicBezTo>
                    <a:cubicBezTo>
                      <a:pt x="335" y="23"/>
                      <a:pt x="283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8"/>
              <p:cNvSpPr/>
              <p:nvPr/>
            </p:nvSpPr>
            <p:spPr>
              <a:xfrm>
                <a:off x="4278450" y="3611100"/>
                <a:ext cx="111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35" extrusionOk="0">
                    <a:moveTo>
                      <a:pt x="226" y="0"/>
                    </a:moveTo>
                    <a:cubicBezTo>
                      <a:pt x="188" y="0"/>
                      <a:pt x="151" y="13"/>
                      <a:pt x="120" y="38"/>
                    </a:cubicBezTo>
                    <a:cubicBezTo>
                      <a:pt x="1" y="131"/>
                      <a:pt x="59" y="318"/>
                      <a:pt x="206" y="334"/>
                    </a:cubicBezTo>
                    <a:cubicBezTo>
                      <a:pt x="213" y="334"/>
                      <a:pt x="219" y="335"/>
                      <a:pt x="225" y="335"/>
                    </a:cubicBezTo>
                    <a:cubicBezTo>
                      <a:pt x="362" y="335"/>
                      <a:pt x="443" y="171"/>
                      <a:pt x="354" y="61"/>
                    </a:cubicBezTo>
                    <a:cubicBezTo>
                      <a:pt x="322" y="21"/>
                      <a:pt x="274" y="0"/>
                      <a:pt x="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8"/>
              <p:cNvSpPr/>
              <p:nvPr/>
            </p:nvSpPr>
            <p:spPr>
              <a:xfrm>
                <a:off x="4265200" y="3594525"/>
                <a:ext cx="104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7" extrusionOk="0">
                    <a:moveTo>
                      <a:pt x="210" y="1"/>
                    </a:moveTo>
                    <a:cubicBezTo>
                      <a:pt x="174" y="1"/>
                      <a:pt x="139" y="12"/>
                      <a:pt x="110" y="36"/>
                    </a:cubicBezTo>
                    <a:cubicBezTo>
                      <a:pt x="0" y="126"/>
                      <a:pt x="52" y="303"/>
                      <a:pt x="193" y="315"/>
                    </a:cubicBezTo>
                    <a:cubicBezTo>
                      <a:pt x="200" y="316"/>
                      <a:pt x="206" y="317"/>
                      <a:pt x="212" y="317"/>
                    </a:cubicBezTo>
                    <a:cubicBezTo>
                      <a:pt x="342" y="317"/>
                      <a:pt x="417" y="163"/>
                      <a:pt x="331" y="58"/>
                    </a:cubicBezTo>
                    <a:cubicBezTo>
                      <a:pt x="301" y="20"/>
                      <a:pt x="255" y="1"/>
                      <a:pt x="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8"/>
              <p:cNvSpPr/>
              <p:nvPr/>
            </p:nvSpPr>
            <p:spPr>
              <a:xfrm>
                <a:off x="4336225" y="3646150"/>
                <a:ext cx="12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93" extrusionOk="0">
                    <a:moveTo>
                      <a:pt x="258" y="0"/>
                    </a:moveTo>
                    <a:cubicBezTo>
                      <a:pt x="215" y="0"/>
                      <a:pt x="171" y="15"/>
                      <a:pt x="135" y="44"/>
                    </a:cubicBezTo>
                    <a:cubicBezTo>
                      <a:pt x="0" y="156"/>
                      <a:pt x="65" y="371"/>
                      <a:pt x="238" y="391"/>
                    </a:cubicBezTo>
                    <a:cubicBezTo>
                      <a:pt x="246" y="392"/>
                      <a:pt x="254" y="392"/>
                      <a:pt x="261" y="392"/>
                    </a:cubicBezTo>
                    <a:cubicBezTo>
                      <a:pt x="421" y="392"/>
                      <a:pt x="513" y="202"/>
                      <a:pt x="409" y="73"/>
                    </a:cubicBezTo>
                    <a:cubicBezTo>
                      <a:pt x="370" y="25"/>
                      <a:pt x="314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38"/>
              <p:cNvSpPr/>
              <p:nvPr/>
            </p:nvSpPr>
            <p:spPr>
              <a:xfrm>
                <a:off x="4322875" y="3629650"/>
                <a:ext cx="122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1" extrusionOk="0">
                    <a:moveTo>
                      <a:pt x="247" y="1"/>
                    </a:moveTo>
                    <a:cubicBezTo>
                      <a:pt x="206" y="1"/>
                      <a:pt x="166" y="14"/>
                      <a:pt x="133" y="42"/>
                    </a:cubicBezTo>
                    <a:cubicBezTo>
                      <a:pt x="1" y="145"/>
                      <a:pt x="62" y="353"/>
                      <a:pt x="229" y="369"/>
                    </a:cubicBezTo>
                    <a:cubicBezTo>
                      <a:pt x="237" y="370"/>
                      <a:pt x="245" y="371"/>
                      <a:pt x="252" y="371"/>
                    </a:cubicBezTo>
                    <a:cubicBezTo>
                      <a:pt x="402" y="371"/>
                      <a:pt x="491" y="193"/>
                      <a:pt x="393" y="71"/>
                    </a:cubicBezTo>
                    <a:cubicBezTo>
                      <a:pt x="356" y="25"/>
                      <a:pt x="302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38"/>
              <p:cNvSpPr/>
              <p:nvPr/>
            </p:nvSpPr>
            <p:spPr>
              <a:xfrm>
                <a:off x="4309625" y="3613075"/>
                <a:ext cx="116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6" extrusionOk="0">
                    <a:moveTo>
                      <a:pt x="234" y="1"/>
                    </a:moveTo>
                    <a:cubicBezTo>
                      <a:pt x="195" y="1"/>
                      <a:pt x="156" y="13"/>
                      <a:pt x="123" y="39"/>
                    </a:cubicBezTo>
                    <a:cubicBezTo>
                      <a:pt x="1" y="139"/>
                      <a:pt x="59" y="338"/>
                      <a:pt x="216" y="354"/>
                    </a:cubicBezTo>
                    <a:cubicBezTo>
                      <a:pt x="223" y="355"/>
                      <a:pt x="229" y="355"/>
                      <a:pt x="236" y="355"/>
                    </a:cubicBezTo>
                    <a:cubicBezTo>
                      <a:pt x="381" y="355"/>
                      <a:pt x="466" y="185"/>
                      <a:pt x="373" y="68"/>
                    </a:cubicBezTo>
                    <a:cubicBezTo>
                      <a:pt x="338" y="24"/>
                      <a:pt x="286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8"/>
              <p:cNvSpPr/>
              <p:nvPr/>
            </p:nvSpPr>
            <p:spPr>
              <a:xfrm>
                <a:off x="4296375" y="3596550"/>
                <a:ext cx="110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36" extrusionOk="0">
                    <a:moveTo>
                      <a:pt x="221" y="1"/>
                    </a:moveTo>
                    <a:cubicBezTo>
                      <a:pt x="184" y="1"/>
                      <a:pt x="147" y="13"/>
                      <a:pt x="116" y="38"/>
                    </a:cubicBezTo>
                    <a:cubicBezTo>
                      <a:pt x="0" y="132"/>
                      <a:pt x="55" y="321"/>
                      <a:pt x="206" y="334"/>
                    </a:cubicBezTo>
                    <a:cubicBezTo>
                      <a:pt x="213" y="335"/>
                      <a:pt x="219" y="335"/>
                      <a:pt x="225" y="335"/>
                    </a:cubicBezTo>
                    <a:cubicBezTo>
                      <a:pt x="362" y="335"/>
                      <a:pt x="443" y="175"/>
                      <a:pt x="351" y="64"/>
                    </a:cubicBezTo>
                    <a:cubicBezTo>
                      <a:pt x="318" y="22"/>
                      <a:pt x="270" y="1"/>
                      <a:pt x="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8"/>
              <p:cNvSpPr/>
              <p:nvPr/>
            </p:nvSpPr>
            <p:spPr>
              <a:xfrm>
                <a:off x="4283125" y="3580075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9" y="0"/>
                    </a:moveTo>
                    <a:cubicBezTo>
                      <a:pt x="174" y="0"/>
                      <a:pt x="139" y="12"/>
                      <a:pt x="109" y="35"/>
                    </a:cubicBezTo>
                    <a:cubicBezTo>
                      <a:pt x="0" y="122"/>
                      <a:pt x="52" y="299"/>
                      <a:pt x="193" y="315"/>
                    </a:cubicBezTo>
                    <a:cubicBezTo>
                      <a:pt x="198" y="315"/>
                      <a:pt x="203" y="316"/>
                      <a:pt x="208" y="316"/>
                    </a:cubicBezTo>
                    <a:cubicBezTo>
                      <a:pt x="338" y="316"/>
                      <a:pt x="418" y="163"/>
                      <a:pt x="331" y="58"/>
                    </a:cubicBezTo>
                    <a:cubicBezTo>
                      <a:pt x="300" y="20"/>
                      <a:pt x="255" y="0"/>
                      <a:pt x="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8"/>
              <p:cNvSpPr/>
              <p:nvPr/>
            </p:nvSpPr>
            <p:spPr>
              <a:xfrm>
                <a:off x="4340800" y="3615125"/>
                <a:ext cx="12300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73" extrusionOk="0">
                    <a:moveTo>
                      <a:pt x="245" y="0"/>
                    </a:moveTo>
                    <a:cubicBezTo>
                      <a:pt x="204" y="0"/>
                      <a:pt x="164" y="13"/>
                      <a:pt x="129" y="41"/>
                    </a:cubicBezTo>
                    <a:cubicBezTo>
                      <a:pt x="1" y="147"/>
                      <a:pt x="62" y="356"/>
                      <a:pt x="226" y="372"/>
                    </a:cubicBezTo>
                    <a:cubicBezTo>
                      <a:pt x="232" y="373"/>
                      <a:pt x="239" y="373"/>
                      <a:pt x="245" y="373"/>
                    </a:cubicBezTo>
                    <a:cubicBezTo>
                      <a:pt x="398" y="373"/>
                      <a:pt x="491" y="193"/>
                      <a:pt x="389" y="70"/>
                    </a:cubicBezTo>
                    <a:cubicBezTo>
                      <a:pt x="353" y="24"/>
                      <a:pt x="299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8"/>
              <p:cNvSpPr/>
              <p:nvPr/>
            </p:nvSpPr>
            <p:spPr>
              <a:xfrm>
                <a:off x="4327550" y="3598625"/>
                <a:ext cx="116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52" extrusionOk="0">
                    <a:moveTo>
                      <a:pt x="233" y="0"/>
                    </a:moveTo>
                    <a:cubicBezTo>
                      <a:pt x="195" y="0"/>
                      <a:pt x="156" y="13"/>
                      <a:pt x="122" y="39"/>
                    </a:cubicBezTo>
                    <a:cubicBezTo>
                      <a:pt x="0" y="139"/>
                      <a:pt x="58" y="335"/>
                      <a:pt x="216" y="351"/>
                    </a:cubicBezTo>
                    <a:cubicBezTo>
                      <a:pt x="222" y="351"/>
                      <a:pt x="229" y="352"/>
                      <a:pt x="235" y="352"/>
                    </a:cubicBezTo>
                    <a:cubicBezTo>
                      <a:pt x="381" y="352"/>
                      <a:pt x="465" y="182"/>
                      <a:pt x="370" y="65"/>
                    </a:cubicBezTo>
                    <a:cubicBezTo>
                      <a:pt x="335" y="22"/>
                      <a:pt x="284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8"/>
              <p:cNvSpPr/>
              <p:nvPr/>
            </p:nvSpPr>
            <p:spPr>
              <a:xfrm>
                <a:off x="4314300" y="3582100"/>
                <a:ext cx="110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35" extrusionOk="0">
                    <a:moveTo>
                      <a:pt x="222" y="0"/>
                    </a:moveTo>
                    <a:cubicBezTo>
                      <a:pt x="184" y="0"/>
                      <a:pt x="147" y="13"/>
                      <a:pt x="116" y="38"/>
                    </a:cubicBezTo>
                    <a:cubicBezTo>
                      <a:pt x="0" y="131"/>
                      <a:pt x="55" y="318"/>
                      <a:pt x="203" y="334"/>
                    </a:cubicBezTo>
                    <a:cubicBezTo>
                      <a:pt x="209" y="334"/>
                      <a:pt x="215" y="335"/>
                      <a:pt x="222" y="335"/>
                    </a:cubicBezTo>
                    <a:cubicBezTo>
                      <a:pt x="358" y="335"/>
                      <a:pt x="440" y="171"/>
                      <a:pt x="350" y="60"/>
                    </a:cubicBezTo>
                    <a:cubicBezTo>
                      <a:pt x="318" y="21"/>
                      <a:pt x="270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8"/>
              <p:cNvSpPr/>
              <p:nvPr/>
            </p:nvSpPr>
            <p:spPr>
              <a:xfrm>
                <a:off x="4301025" y="3565550"/>
                <a:ext cx="104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16" extrusionOk="0">
                    <a:moveTo>
                      <a:pt x="208" y="0"/>
                    </a:moveTo>
                    <a:cubicBezTo>
                      <a:pt x="173" y="0"/>
                      <a:pt x="139" y="11"/>
                      <a:pt x="110" y="35"/>
                    </a:cubicBezTo>
                    <a:cubicBezTo>
                      <a:pt x="1" y="125"/>
                      <a:pt x="52" y="301"/>
                      <a:pt x="190" y="314"/>
                    </a:cubicBezTo>
                    <a:cubicBezTo>
                      <a:pt x="197" y="315"/>
                      <a:pt x="203" y="315"/>
                      <a:pt x="210" y="315"/>
                    </a:cubicBezTo>
                    <a:cubicBezTo>
                      <a:pt x="340" y="315"/>
                      <a:pt x="418" y="161"/>
                      <a:pt x="332" y="57"/>
                    </a:cubicBezTo>
                    <a:cubicBezTo>
                      <a:pt x="300" y="20"/>
                      <a:pt x="254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3" name="Google Shape;5493;p38"/>
            <p:cNvSpPr/>
            <p:nvPr/>
          </p:nvSpPr>
          <p:spPr>
            <a:xfrm>
              <a:off x="6928153" y="3892363"/>
              <a:ext cx="2245086" cy="1279539"/>
            </a:xfrm>
            <a:custGeom>
              <a:avLst/>
              <a:gdLst/>
              <a:ahLst/>
              <a:cxnLst/>
              <a:rect l="l" t="t" r="r" b="b"/>
              <a:pathLst>
                <a:path w="37331" h="21276" extrusionOk="0">
                  <a:moveTo>
                    <a:pt x="37218" y="21247"/>
                  </a:moveTo>
                  <a:lnTo>
                    <a:pt x="37331" y="1"/>
                  </a:lnTo>
                  <a:cubicBezTo>
                    <a:pt x="34220" y="322"/>
                    <a:pt x="28249" y="2074"/>
                    <a:pt x="24232" y="10391"/>
                  </a:cubicBezTo>
                  <a:cubicBezTo>
                    <a:pt x="18977" y="21276"/>
                    <a:pt x="5772" y="13730"/>
                    <a:pt x="0" y="21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DFEED97-677D-F356-BFE8-B0C137150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492" y="2529632"/>
            <a:ext cx="6042313" cy="22143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p43"/>
          <p:cNvSpPr txBox="1">
            <a:spLocks noGrp="1"/>
          </p:cNvSpPr>
          <p:nvPr>
            <p:ph type="subTitle" idx="1"/>
          </p:nvPr>
        </p:nvSpPr>
        <p:spPr>
          <a:xfrm>
            <a:off x="1361550" y="1567950"/>
            <a:ext cx="64209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"/>
              <a:t>" Une question </a:t>
            </a:r>
            <a:r>
              <a:rPr lang="en" err="1"/>
              <a:t>vaut</a:t>
            </a:r>
            <a:r>
              <a:rPr lang="en"/>
              <a:t> </a:t>
            </a:r>
            <a:r>
              <a:rPr lang="en" err="1"/>
              <a:t>mieux</a:t>
            </a:r>
            <a:r>
              <a:rPr lang="en"/>
              <a:t> que mille mots ? “</a:t>
            </a:r>
            <a:endParaRPr/>
          </a:p>
        </p:txBody>
      </p:sp>
      <p:sp>
        <p:nvSpPr>
          <p:cNvPr id="5598" name="Google Shape;5598;p43"/>
          <p:cNvSpPr txBox="1">
            <a:spLocks noGrp="1"/>
          </p:cNvSpPr>
          <p:nvPr>
            <p:ph type="title"/>
          </p:nvPr>
        </p:nvSpPr>
        <p:spPr>
          <a:xfrm>
            <a:off x="2681400" y="3058650"/>
            <a:ext cx="37812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-Quelqu'un de Célèbre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07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" name="Google Shape;5550;p41"/>
          <p:cNvSpPr/>
          <p:nvPr/>
        </p:nvSpPr>
        <p:spPr>
          <a:xfrm>
            <a:off x="3225527" y="3093363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1" name="Google Shape;5551;p41"/>
          <p:cNvSpPr/>
          <p:nvPr/>
        </p:nvSpPr>
        <p:spPr>
          <a:xfrm>
            <a:off x="3225527" y="1382088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2" name="Google Shape;5552;p41"/>
          <p:cNvSpPr/>
          <p:nvPr/>
        </p:nvSpPr>
        <p:spPr>
          <a:xfrm>
            <a:off x="299107" y="3101646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3" name="Google Shape;5553;p41"/>
          <p:cNvSpPr/>
          <p:nvPr/>
        </p:nvSpPr>
        <p:spPr>
          <a:xfrm>
            <a:off x="299107" y="1390371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4" name="Google Shape;5554;p41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SOMMAIRE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5" name="Google Shape;5555;p41"/>
          <p:cNvSpPr txBox="1">
            <a:spLocks noGrp="1"/>
          </p:cNvSpPr>
          <p:nvPr>
            <p:ph type="subTitle" idx="1"/>
          </p:nvPr>
        </p:nvSpPr>
        <p:spPr>
          <a:xfrm>
            <a:off x="1153089" y="1861438"/>
            <a:ext cx="1774996" cy="644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Le client et </a:t>
            </a:r>
            <a:r>
              <a:rPr lang="en" err="1"/>
              <a:t>sa</a:t>
            </a:r>
            <a:r>
              <a:rPr lang="en"/>
              <a:t> </a:t>
            </a:r>
            <a:r>
              <a:rPr lang="en" err="1"/>
              <a:t>demande</a:t>
            </a:r>
            <a:endParaRPr lang="fr-FR" err="1"/>
          </a:p>
        </p:txBody>
      </p:sp>
      <p:sp>
        <p:nvSpPr>
          <p:cNvPr id="5556" name="Google Shape;5556;p41"/>
          <p:cNvSpPr txBox="1">
            <a:spLocks noGrp="1"/>
          </p:cNvSpPr>
          <p:nvPr>
            <p:ph type="title" idx="2"/>
          </p:nvPr>
        </p:nvSpPr>
        <p:spPr>
          <a:xfrm>
            <a:off x="1161735" y="1509409"/>
            <a:ext cx="1748779" cy="398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 lang="fr-FR">
              <a:solidFill>
                <a:schemeClr val="dk2"/>
              </a:solidFill>
            </a:endParaRPr>
          </a:p>
        </p:txBody>
      </p:sp>
      <p:sp>
        <p:nvSpPr>
          <p:cNvPr id="5557" name="Google Shape;5557;p41"/>
          <p:cNvSpPr txBox="1">
            <a:spLocks noGrp="1"/>
          </p:cNvSpPr>
          <p:nvPr>
            <p:ph type="title" idx="3"/>
          </p:nvPr>
        </p:nvSpPr>
        <p:spPr>
          <a:xfrm>
            <a:off x="295648" y="1509409"/>
            <a:ext cx="672861" cy="38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8" name="Google Shape;5558;p41"/>
          <p:cNvSpPr txBox="1">
            <a:spLocks noGrp="1"/>
          </p:cNvSpPr>
          <p:nvPr>
            <p:ph type="subTitle" idx="4"/>
          </p:nvPr>
        </p:nvSpPr>
        <p:spPr>
          <a:xfrm>
            <a:off x="4091618" y="1999983"/>
            <a:ext cx="1774996" cy="860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Les </a:t>
            </a:r>
            <a:r>
              <a:rPr lang="en" err="1"/>
              <a:t>différents</a:t>
            </a:r>
            <a:r>
              <a:rPr lang="en"/>
              <a:t> </a:t>
            </a:r>
            <a:r>
              <a:rPr lang="en" err="1"/>
              <a:t>rôles</a:t>
            </a:r>
            <a:r>
              <a:rPr lang="en"/>
              <a:t> des </a:t>
            </a:r>
            <a:r>
              <a:rPr lang="en" err="1"/>
              <a:t>membres</a:t>
            </a:r>
            <a:r>
              <a:rPr lang="en"/>
              <a:t> de </a:t>
            </a:r>
            <a:r>
              <a:rPr lang="en" err="1"/>
              <a:t>l'équipe</a:t>
            </a:r>
            <a:r>
              <a:rPr lang="en"/>
              <a:t> et de </a:t>
            </a:r>
            <a:r>
              <a:rPr lang="en" err="1"/>
              <a:t>leurs</a:t>
            </a:r>
            <a:r>
              <a:rPr lang="en"/>
              <a:t> </a:t>
            </a:r>
            <a:r>
              <a:rPr lang="en" err="1"/>
              <a:t>tâches</a:t>
            </a:r>
            <a:endParaRPr lang="fr-FR" err="1"/>
          </a:p>
        </p:txBody>
      </p:sp>
      <p:sp>
        <p:nvSpPr>
          <p:cNvPr id="5559" name="Google Shape;5559;p41"/>
          <p:cNvSpPr txBox="1">
            <a:spLocks noGrp="1"/>
          </p:cNvSpPr>
          <p:nvPr>
            <p:ph type="title" idx="5"/>
          </p:nvPr>
        </p:nvSpPr>
        <p:spPr>
          <a:xfrm>
            <a:off x="4091629" y="1509408"/>
            <a:ext cx="1823322" cy="38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2"/>
                </a:solidFill>
              </a:rPr>
              <a:t>Organisation</a:t>
            </a:r>
            <a:endParaRPr lang="fr-FR" err="1"/>
          </a:p>
        </p:txBody>
      </p:sp>
      <p:sp>
        <p:nvSpPr>
          <p:cNvPr id="5560" name="Google Shape;5560;p41"/>
          <p:cNvSpPr txBox="1">
            <a:spLocks noGrp="1"/>
          </p:cNvSpPr>
          <p:nvPr>
            <p:ph type="title" idx="6"/>
          </p:nvPr>
        </p:nvSpPr>
        <p:spPr>
          <a:xfrm>
            <a:off x="3225518" y="1501126"/>
            <a:ext cx="672861" cy="38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61" name="Google Shape;5561;p41"/>
          <p:cNvSpPr txBox="1">
            <a:spLocks noGrp="1"/>
          </p:cNvSpPr>
          <p:nvPr>
            <p:ph type="subTitle" idx="7"/>
          </p:nvPr>
        </p:nvSpPr>
        <p:spPr>
          <a:xfrm>
            <a:off x="1161748" y="3710584"/>
            <a:ext cx="1774996" cy="644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Liste de la </a:t>
            </a:r>
            <a:r>
              <a:rPr lang="en" err="1"/>
              <a:t>couveture</a:t>
            </a:r>
            <a:r>
              <a:rPr lang="en"/>
              <a:t> de tickets </a:t>
            </a:r>
            <a:r>
              <a:rPr lang="en" err="1"/>
              <a:t>réalisés</a:t>
            </a:r>
            <a:r>
              <a:rPr lang="en"/>
              <a:t> par </a:t>
            </a:r>
            <a:r>
              <a:rPr lang="en" err="1"/>
              <a:t>l'équipe</a:t>
            </a:r>
            <a:endParaRPr lang="en-US" err="1"/>
          </a:p>
        </p:txBody>
      </p:sp>
      <p:sp>
        <p:nvSpPr>
          <p:cNvPr id="5562" name="Google Shape;5562;p41"/>
          <p:cNvSpPr txBox="1">
            <a:spLocks noGrp="1"/>
          </p:cNvSpPr>
          <p:nvPr>
            <p:ph type="title" idx="8"/>
          </p:nvPr>
        </p:nvSpPr>
        <p:spPr>
          <a:xfrm>
            <a:off x="1161735" y="3220684"/>
            <a:ext cx="2154626" cy="415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2"/>
                </a:solidFill>
              </a:rPr>
              <a:t>Fonctionnalités</a:t>
            </a:r>
          </a:p>
        </p:txBody>
      </p:sp>
      <p:sp>
        <p:nvSpPr>
          <p:cNvPr id="5563" name="Google Shape;5563;p41"/>
          <p:cNvSpPr txBox="1">
            <a:spLocks noGrp="1"/>
          </p:cNvSpPr>
          <p:nvPr>
            <p:ph type="title" idx="9"/>
          </p:nvPr>
        </p:nvSpPr>
        <p:spPr>
          <a:xfrm>
            <a:off x="295648" y="3220684"/>
            <a:ext cx="672861" cy="38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64" name="Google Shape;5564;p41"/>
          <p:cNvSpPr txBox="1">
            <a:spLocks noGrp="1"/>
          </p:cNvSpPr>
          <p:nvPr>
            <p:ph type="subTitle" idx="13"/>
          </p:nvPr>
        </p:nvSpPr>
        <p:spPr>
          <a:xfrm>
            <a:off x="4091618" y="3702301"/>
            <a:ext cx="1774996" cy="644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Démonstration</a:t>
            </a:r>
            <a:r>
              <a:rPr lang="en"/>
              <a:t> du </a:t>
            </a:r>
            <a:r>
              <a:rPr lang="en" err="1"/>
              <a:t>projet</a:t>
            </a:r>
            <a:endParaRPr lang="en-US" err="1"/>
          </a:p>
        </p:txBody>
      </p:sp>
      <p:sp>
        <p:nvSpPr>
          <p:cNvPr id="5565" name="Google Shape;5565;p41"/>
          <p:cNvSpPr txBox="1">
            <a:spLocks noGrp="1"/>
          </p:cNvSpPr>
          <p:nvPr>
            <p:ph type="title" idx="14"/>
          </p:nvPr>
        </p:nvSpPr>
        <p:spPr>
          <a:xfrm>
            <a:off x="4091629" y="3220683"/>
            <a:ext cx="2071800" cy="3822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</a:rPr>
              <a:t>Démonstration</a:t>
            </a:r>
          </a:p>
        </p:txBody>
      </p:sp>
      <p:sp>
        <p:nvSpPr>
          <p:cNvPr id="5566" name="Google Shape;5566;p41"/>
          <p:cNvSpPr txBox="1">
            <a:spLocks noGrp="1"/>
          </p:cNvSpPr>
          <p:nvPr>
            <p:ph type="title" idx="15"/>
          </p:nvPr>
        </p:nvSpPr>
        <p:spPr>
          <a:xfrm>
            <a:off x="3225520" y="3212401"/>
            <a:ext cx="672861" cy="38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67" name="Google Shape;5567;p41"/>
          <p:cNvSpPr/>
          <p:nvPr/>
        </p:nvSpPr>
        <p:spPr>
          <a:xfrm>
            <a:off x="5910772" y="3574363"/>
            <a:ext cx="165561" cy="16556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8" name="Google Shape;5568;p41"/>
          <p:cNvSpPr/>
          <p:nvPr/>
        </p:nvSpPr>
        <p:spPr>
          <a:xfrm rot="15360000">
            <a:off x="3248250" y="943255"/>
            <a:ext cx="196538" cy="225109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9" name="Google Shape;5569;p41"/>
          <p:cNvSpPr/>
          <p:nvPr/>
        </p:nvSpPr>
        <p:spPr>
          <a:xfrm>
            <a:off x="6012874" y="584117"/>
            <a:ext cx="450379" cy="450398"/>
          </a:xfrm>
          <a:custGeom>
            <a:avLst/>
            <a:gdLst/>
            <a:ahLst/>
            <a:cxnLst/>
            <a:rect l="l" t="t" r="r" b="b"/>
            <a:pathLst>
              <a:path w="3777" h="3777" extrusionOk="0">
                <a:moveTo>
                  <a:pt x="3777" y="2015"/>
                </a:moveTo>
                <a:lnTo>
                  <a:pt x="3449" y="816"/>
                </a:lnTo>
                <a:lnTo>
                  <a:pt x="2324" y="1125"/>
                </a:lnTo>
                <a:lnTo>
                  <a:pt x="2016" y="0"/>
                </a:lnTo>
                <a:lnTo>
                  <a:pt x="817" y="328"/>
                </a:lnTo>
                <a:lnTo>
                  <a:pt x="1125" y="1453"/>
                </a:lnTo>
                <a:lnTo>
                  <a:pt x="1" y="1761"/>
                </a:lnTo>
                <a:lnTo>
                  <a:pt x="328" y="2957"/>
                </a:lnTo>
                <a:lnTo>
                  <a:pt x="1453" y="2651"/>
                </a:lnTo>
                <a:lnTo>
                  <a:pt x="1762" y="3776"/>
                </a:lnTo>
                <a:lnTo>
                  <a:pt x="2957" y="3448"/>
                </a:lnTo>
                <a:lnTo>
                  <a:pt x="2652" y="2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50;p41">
            <a:extLst>
              <a:ext uri="{FF2B5EF4-FFF2-40B4-BE49-F238E27FC236}">
                <a16:creationId xmlns:a16="http://schemas.microsoft.com/office/drawing/2014/main" id="{49A9CB1C-364B-0C40-4F9F-236C288D52B5}"/>
              </a:ext>
            </a:extLst>
          </p:cNvPr>
          <p:cNvSpPr/>
          <p:nvPr/>
        </p:nvSpPr>
        <p:spPr>
          <a:xfrm>
            <a:off x="6207266" y="3134776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551;p41">
            <a:extLst>
              <a:ext uri="{FF2B5EF4-FFF2-40B4-BE49-F238E27FC236}">
                <a16:creationId xmlns:a16="http://schemas.microsoft.com/office/drawing/2014/main" id="{33CB2702-3717-CCF7-C010-8D95EC1A236F}"/>
              </a:ext>
            </a:extLst>
          </p:cNvPr>
          <p:cNvSpPr/>
          <p:nvPr/>
        </p:nvSpPr>
        <p:spPr>
          <a:xfrm>
            <a:off x="6207266" y="1423501"/>
            <a:ext cx="672862" cy="591269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558;p41">
            <a:extLst>
              <a:ext uri="{FF2B5EF4-FFF2-40B4-BE49-F238E27FC236}">
                <a16:creationId xmlns:a16="http://schemas.microsoft.com/office/drawing/2014/main" id="{93A2127B-6097-B7A6-B19D-904C2BF8077F}"/>
              </a:ext>
            </a:extLst>
          </p:cNvPr>
          <p:cNvSpPr txBox="1">
            <a:spLocks/>
          </p:cNvSpPr>
          <p:nvPr/>
        </p:nvSpPr>
        <p:spPr>
          <a:xfrm>
            <a:off x="7073357" y="2008267"/>
            <a:ext cx="1990343" cy="66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fr-FR" dirty="0"/>
              <a:t>Architecture du site et de la BDD. Technologies utilisées</a:t>
            </a:r>
          </a:p>
        </p:txBody>
      </p:sp>
      <p:sp>
        <p:nvSpPr>
          <p:cNvPr id="15" name="Google Shape;5559;p41">
            <a:extLst>
              <a:ext uri="{FF2B5EF4-FFF2-40B4-BE49-F238E27FC236}">
                <a16:creationId xmlns:a16="http://schemas.microsoft.com/office/drawing/2014/main" id="{D0357CFB-835D-58B0-9499-B892F3F30B96}"/>
              </a:ext>
            </a:extLst>
          </p:cNvPr>
          <p:cNvSpPr txBox="1">
            <a:spLocks/>
          </p:cNvSpPr>
          <p:nvPr/>
        </p:nvSpPr>
        <p:spPr>
          <a:xfrm>
            <a:off x="7073368" y="1542539"/>
            <a:ext cx="1748779" cy="39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fr-FR">
                <a:solidFill>
                  <a:schemeClr val="dk2"/>
                </a:solidFill>
              </a:rPr>
              <a:t>Architecture</a:t>
            </a:r>
          </a:p>
        </p:txBody>
      </p:sp>
      <p:sp>
        <p:nvSpPr>
          <p:cNvPr id="17" name="Google Shape;5560;p41">
            <a:extLst>
              <a:ext uri="{FF2B5EF4-FFF2-40B4-BE49-F238E27FC236}">
                <a16:creationId xmlns:a16="http://schemas.microsoft.com/office/drawing/2014/main" id="{966C1FCE-E3AA-2BB4-AB9E-2E60B4C7151F}"/>
              </a:ext>
            </a:extLst>
          </p:cNvPr>
          <p:cNvSpPr txBox="1">
            <a:spLocks/>
          </p:cNvSpPr>
          <p:nvPr/>
        </p:nvSpPr>
        <p:spPr>
          <a:xfrm>
            <a:off x="6207257" y="1542539"/>
            <a:ext cx="672861" cy="3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25" name="Google Shape;5564;p41">
            <a:extLst>
              <a:ext uri="{FF2B5EF4-FFF2-40B4-BE49-F238E27FC236}">
                <a16:creationId xmlns:a16="http://schemas.microsoft.com/office/drawing/2014/main" id="{0750A80F-3C15-FAB0-2430-D393D0A55A9F}"/>
              </a:ext>
            </a:extLst>
          </p:cNvPr>
          <p:cNvSpPr txBox="1">
            <a:spLocks/>
          </p:cNvSpPr>
          <p:nvPr/>
        </p:nvSpPr>
        <p:spPr>
          <a:xfrm>
            <a:off x="7073357" y="3535896"/>
            <a:ext cx="1919679" cy="64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fr-FR"/>
              <a:t>Piste d'améliorations</a:t>
            </a:r>
          </a:p>
        </p:txBody>
      </p:sp>
      <p:sp>
        <p:nvSpPr>
          <p:cNvPr id="27" name="Google Shape;5565;p41">
            <a:extLst>
              <a:ext uri="{FF2B5EF4-FFF2-40B4-BE49-F238E27FC236}">
                <a16:creationId xmlns:a16="http://schemas.microsoft.com/office/drawing/2014/main" id="{9286562E-D710-40A0-7189-9274E6D4C788}"/>
              </a:ext>
            </a:extLst>
          </p:cNvPr>
          <p:cNvSpPr txBox="1">
            <a:spLocks/>
          </p:cNvSpPr>
          <p:nvPr/>
        </p:nvSpPr>
        <p:spPr>
          <a:xfrm>
            <a:off x="7073368" y="3253814"/>
            <a:ext cx="2022105" cy="40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fr-FR">
                <a:solidFill>
                  <a:schemeClr val="dk2"/>
                </a:solidFill>
              </a:rPr>
              <a:t>Bilan</a:t>
            </a:r>
          </a:p>
        </p:txBody>
      </p:sp>
      <p:sp>
        <p:nvSpPr>
          <p:cNvPr id="29" name="Google Shape;5566;p41">
            <a:extLst>
              <a:ext uri="{FF2B5EF4-FFF2-40B4-BE49-F238E27FC236}">
                <a16:creationId xmlns:a16="http://schemas.microsoft.com/office/drawing/2014/main" id="{8F5D41B0-4180-58D8-97FE-F0D8BB751329}"/>
              </a:ext>
            </a:extLst>
          </p:cNvPr>
          <p:cNvSpPr txBox="1">
            <a:spLocks/>
          </p:cNvSpPr>
          <p:nvPr/>
        </p:nvSpPr>
        <p:spPr>
          <a:xfrm>
            <a:off x="6207259" y="3253814"/>
            <a:ext cx="672861" cy="3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200" b="0" i="0" u="none" strike="noStrike" cap="none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aytone One"/>
              <a:buNone/>
              <a:defRPr sz="39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">
                <a:solidFill>
                  <a:schemeClr val="dk1"/>
                </a:solidFill>
              </a:rPr>
              <a:t>06</a:t>
            </a:r>
          </a:p>
        </p:txBody>
      </p:sp>
      <p:sp>
        <p:nvSpPr>
          <p:cNvPr id="30" name="Google Shape;5567;p41">
            <a:extLst>
              <a:ext uri="{FF2B5EF4-FFF2-40B4-BE49-F238E27FC236}">
                <a16:creationId xmlns:a16="http://schemas.microsoft.com/office/drawing/2014/main" id="{C9A05DDF-ECB9-CD73-A3D5-2A6FA93D7EEE}"/>
              </a:ext>
            </a:extLst>
          </p:cNvPr>
          <p:cNvSpPr/>
          <p:nvPr/>
        </p:nvSpPr>
        <p:spPr>
          <a:xfrm>
            <a:off x="5910772" y="4510297"/>
            <a:ext cx="165561" cy="165561"/>
          </a:xfrm>
          <a:custGeom>
            <a:avLst/>
            <a:gdLst/>
            <a:ahLst/>
            <a:cxnLst/>
            <a:rect l="l" t="t" r="r" b="b"/>
            <a:pathLst>
              <a:path w="2372" h="2372" extrusionOk="0">
                <a:moveTo>
                  <a:pt x="1591" y="0"/>
                </a:moveTo>
                <a:lnTo>
                  <a:pt x="771" y="3"/>
                </a:lnTo>
                <a:lnTo>
                  <a:pt x="775" y="778"/>
                </a:lnTo>
                <a:lnTo>
                  <a:pt x="0" y="781"/>
                </a:lnTo>
                <a:lnTo>
                  <a:pt x="3" y="1604"/>
                </a:lnTo>
                <a:lnTo>
                  <a:pt x="778" y="1601"/>
                </a:lnTo>
                <a:lnTo>
                  <a:pt x="781" y="2372"/>
                </a:lnTo>
                <a:lnTo>
                  <a:pt x="1601" y="2369"/>
                </a:lnTo>
                <a:lnTo>
                  <a:pt x="1601" y="1594"/>
                </a:lnTo>
                <a:lnTo>
                  <a:pt x="2372" y="1591"/>
                </a:lnTo>
                <a:lnTo>
                  <a:pt x="2369" y="771"/>
                </a:lnTo>
                <a:lnTo>
                  <a:pt x="1597" y="775"/>
                </a:lnTo>
                <a:lnTo>
                  <a:pt x="1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568;p41">
            <a:extLst>
              <a:ext uri="{FF2B5EF4-FFF2-40B4-BE49-F238E27FC236}">
                <a16:creationId xmlns:a16="http://schemas.microsoft.com/office/drawing/2014/main" id="{E978E6CC-FFA6-5B21-0F06-E14147CA1D74}"/>
              </a:ext>
            </a:extLst>
          </p:cNvPr>
          <p:cNvSpPr/>
          <p:nvPr/>
        </p:nvSpPr>
        <p:spPr>
          <a:xfrm rot="5220000">
            <a:off x="2950076" y="4107211"/>
            <a:ext cx="196538" cy="225109"/>
          </a:xfrm>
          <a:custGeom>
            <a:avLst/>
            <a:gdLst/>
            <a:ahLst/>
            <a:cxnLst/>
            <a:rect l="l" t="t" r="r" b="b"/>
            <a:pathLst>
              <a:path w="3877" h="4478" extrusionOk="0">
                <a:moveTo>
                  <a:pt x="868" y="1"/>
                </a:moveTo>
                <a:lnTo>
                  <a:pt x="0" y="4478"/>
                </a:lnTo>
                <a:lnTo>
                  <a:pt x="3876" y="34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8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Google Shape;5498;p39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717425" y="1213900"/>
            <a:ext cx="77091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400"/>
              <a:t>La </a:t>
            </a:r>
            <a:r>
              <a:rPr lang="en" sz="1400" err="1">
                <a:solidFill>
                  <a:srgbClr val="3B3B3B"/>
                </a:solidFill>
              </a:rPr>
              <a:t>demande</a:t>
            </a:r>
            <a:r>
              <a:rPr lang="en" sz="1400">
                <a:solidFill>
                  <a:srgbClr val="3B3B3B"/>
                </a:solidFill>
              </a:rPr>
              <a:t> du client </a:t>
            </a:r>
            <a:r>
              <a:rPr lang="en" sz="1400">
                <a:solidFill>
                  <a:schemeClr val="bg2"/>
                </a:solidFill>
              </a:rPr>
              <a:t>ENI-Encheres.org</a:t>
            </a:r>
            <a:r>
              <a:rPr lang="en" sz="1400"/>
              <a:t>:</a:t>
            </a:r>
            <a:endParaRPr sz="1400"/>
          </a:p>
          <a:p>
            <a:pPr marL="0" indent="0">
              <a:buSzPts val="1100"/>
              <a:buNone/>
            </a:pPr>
            <a:endParaRPr lang="en" sz="1400"/>
          </a:p>
          <a:p>
            <a:pPr marL="0" indent="0">
              <a:buSzPts val="1100"/>
              <a:buNone/>
            </a:pPr>
            <a:endParaRPr lang="en" sz="1400"/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100"/>
            </a:pPr>
            <a:r>
              <a:rPr lang="en"/>
              <a:t>La </a:t>
            </a:r>
            <a:r>
              <a:rPr lang="en" err="1"/>
              <a:t>réalisation</a:t>
            </a:r>
            <a:r>
              <a:rPr lang="en"/>
              <a:t> </a:t>
            </a:r>
            <a:r>
              <a:rPr lang="en" err="1"/>
              <a:t>d'une</a:t>
            </a:r>
            <a:r>
              <a:rPr lang="en"/>
              <a:t> </a:t>
            </a:r>
            <a:r>
              <a:rPr lang="en" err="1"/>
              <a:t>plateforme</a:t>
            </a:r>
            <a:r>
              <a:rPr lang="en"/>
              <a:t> web pour </a:t>
            </a:r>
            <a:r>
              <a:rPr lang="en" err="1"/>
              <a:t>promouvoir</a:t>
            </a:r>
            <a:r>
              <a:rPr lang="en"/>
              <a:t> le </a:t>
            </a:r>
            <a:r>
              <a:rPr lang="en" err="1"/>
              <a:t>troc</a:t>
            </a:r>
            <a:r>
              <a:rPr lang="en"/>
              <a:t> sans </a:t>
            </a:r>
            <a:r>
              <a:rPr lang="en" b="1" err="1">
                <a:solidFill>
                  <a:schemeClr val="bg2"/>
                </a:solidFill>
              </a:rPr>
              <a:t>échanges</a:t>
            </a:r>
            <a:r>
              <a:rPr lang="en" b="1">
                <a:solidFill>
                  <a:schemeClr val="bg2"/>
                </a:solidFill>
              </a:rPr>
              <a:t> financiers</a:t>
            </a:r>
            <a:r>
              <a:rPr lang="en"/>
              <a:t>.</a:t>
            </a:r>
          </a:p>
          <a:p>
            <a:pPr>
              <a:lnSpc>
                <a:spcPct val="150000"/>
              </a:lnSpc>
              <a:buClr>
                <a:schemeClr val="dk2"/>
              </a:buClr>
            </a:pPr>
            <a:r>
              <a:rPr lang="en">
                <a:uFill>
                  <a:noFill/>
                </a:uFill>
              </a:rPr>
              <a:t>La</a:t>
            </a:r>
            <a:r>
              <a:rPr lang="en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err="1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valeur</a:t>
            </a:r>
            <a:r>
              <a:rPr lang="en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 articles </a:t>
            </a:r>
            <a:r>
              <a:rPr lang="en" err="1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devra</a:t>
            </a:r>
            <a:r>
              <a:rPr lang="en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err="1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pouvoir</a:t>
            </a:r>
            <a:r>
              <a:rPr lang="en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err="1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être</a:t>
            </a:r>
            <a:r>
              <a:rPr lang="en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err="1"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déterminée</a:t>
            </a:r>
            <a:r>
              <a:rPr lang="en">
                <a:uFill>
                  <a:noFill/>
                </a:uFill>
              </a:rPr>
              <a:t> par un </a:t>
            </a:r>
            <a:r>
              <a:rPr lang="en" err="1">
                <a:uFill>
                  <a:noFill/>
                </a:uFill>
              </a:rPr>
              <a:t>système</a:t>
            </a:r>
            <a:r>
              <a:rPr lang="en">
                <a:uFill>
                  <a:noFill/>
                </a:uFill>
              </a:rPr>
              <a:t> </a:t>
            </a:r>
            <a:r>
              <a:rPr lang="en" b="1" err="1">
                <a:solidFill>
                  <a:schemeClr val="bg2"/>
                </a:solidFill>
                <a:uFill>
                  <a:noFill/>
                </a:uFill>
              </a:rPr>
              <a:t>d'enchères</a:t>
            </a:r>
            <a:r>
              <a:rPr lang="en" b="1">
                <a:solidFill>
                  <a:schemeClr val="bg2"/>
                </a:solidFill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basée</a:t>
            </a:r>
            <a:r>
              <a:rPr lang="en">
                <a:uFill>
                  <a:noFill/>
                </a:uFill>
              </a:rPr>
              <a:t> sur un </a:t>
            </a:r>
            <a:r>
              <a:rPr lang="en" err="1">
                <a:uFill>
                  <a:noFill/>
                </a:uFill>
              </a:rPr>
              <a:t>nombre</a:t>
            </a:r>
            <a:r>
              <a:rPr lang="en">
                <a:uFill>
                  <a:noFill/>
                </a:uFill>
              </a:rPr>
              <a:t> de points.</a:t>
            </a: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>
              <a:lnSpc>
                <a:spcPct val="150000"/>
              </a:lnSpc>
              <a:buClr>
                <a:schemeClr val="dk2"/>
              </a:buClr>
            </a:pPr>
            <a:r>
              <a:rPr lang="en">
                <a:uFill>
                  <a:noFill/>
                </a:uFill>
              </a:rPr>
              <a:t>Les articles </a:t>
            </a:r>
            <a:r>
              <a:rPr lang="en" err="1">
                <a:uFill>
                  <a:noFill/>
                </a:uFill>
              </a:rPr>
              <a:t>crées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devront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pouvoir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être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consultés</a:t>
            </a:r>
            <a:r>
              <a:rPr lang="en">
                <a:uFill>
                  <a:noFill/>
                </a:uFill>
              </a:rPr>
              <a:t> sur la page </a:t>
            </a:r>
            <a:r>
              <a:rPr lang="en" err="1">
                <a:uFill>
                  <a:noFill/>
                </a:uFill>
              </a:rPr>
              <a:t>d'accueil</a:t>
            </a:r>
            <a:r>
              <a:rPr lang="en">
                <a:uFill>
                  <a:noFill/>
                </a:uFill>
              </a:rPr>
              <a:t> et </a:t>
            </a:r>
            <a:r>
              <a:rPr lang="en" err="1">
                <a:uFill>
                  <a:noFill/>
                </a:uFill>
              </a:rPr>
              <a:t>filtrés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en</a:t>
            </a:r>
            <a:r>
              <a:rPr lang="en">
                <a:uFill>
                  <a:noFill/>
                </a:uFill>
              </a:rPr>
              <a:t> </a:t>
            </a:r>
            <a:r>
              <a:rPr lang="en" err="1">
                <a:uFill>
                  <a:noFill/>
                </a:uFill>
              </a:rPr>
              <a:t>fonction</a:t>
            </a:r>
            <a:r>
              <a:rPr lang="en">
                <a:uFill>
                  <a:noFill/>
                </a:uFill>
              </a:rPr>
              <a:t> du </a:t>
            </a:r>
            <a:r>
              <a:rPr lang="en" b="1">
                <a:solidFill>
                  <a:schemeClr val="bg2"/>
                </a:solidFill>
                <a:uFill>
                  <a:noFill/>
                </a:uFill>
              </a:rPr>
              <a:t>nom </a:t>
            </a:r>
            <a:r>
              <a:rPr lang="en">
                <a:uFill>
                  <a:noFill/>
                </a:uFill>
              </a:rPr>
              <a:t>et de </a:t>
            </a:r>
            <a:r>
              <a:rPr lang="en" b="1" err="1">
                <a:solidFill>
                  <a:schemeClr val="bg2"/>
                </a:solidFill>
                <a:uFill>
                  <a:noFill/>
                </a:uFill>
              </a:rPr>
              <a:t>catégories</a:t>
            </a:r>
            <a:r>
              <a:rPr lang="en">
                <a:uFill>
                  <a:noFill/>
                </a:uFill>
              </a:rPr>
              <a:t>.</a:t>
            </a:r>
          </a:p>
          <a:p>
            <a:pPr indent="-298450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"/>
              <a:t>La</a:t>
            </a:r>
            <a:r>
              <a:rPr lang="en">
                <a:solidFill>
                  <a:srgbClr val="3B3B3B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err="1">
                <a:solidFill>
                  <a:srgbClr val="3B3B3B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possibilité</a:t>
            </a:r>
            <a:r>
              <a:rPr lang="en">
                <a:solidFill>
                  <a:srgbClr val="3B3B3B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" err="1"/>
              <a:t>créer</a:t>
            </a:r>
            <a:r>
              <a:rPr lang="en"/>
              <a:t> un </a:t>
            </a:r>
            <a:r>
              <a:rPr lang="en" err="1"/>
              <a:t>compte</a:t>
            </a:r>
            <a:r>
              <a:rPr lang="en"/>
              <a:t> sur le site et de se </a:t>
            </a:r>
            <a:r>
              <a:rPr lang="en" b="1">
                <a:solidFill>
                  <a:schemeClr val="bg2"/>
                </a:solidFill>
              </a:rPr>
              <a:t>connecter/</a:t>
            </a:r>
            <a:r>
              <a:rPr lang="en" b="1" err="1">
                <a:solidFill>
                  <a:schemeClr val="bg2"/>
                </a:solidFill>
              </a:rPr>
              <a:t>deconnecter</a:t>
            </a:r>
            <a:r>
              <a:rPr lang="en" b="1">
                <a:solidFill>
                  <a:schemeClr val="bg2"/>
                </a:solidFill>
              </a:rPr>
              <a:t>, modifier </a:t>
            </a:r>
            <a:r>
              <a:rPr lang="en">
                <a:solidFill>
                  <a:schemeClr val="tx1"/>
                </a:solidFill>
              </a:rPr>
              <a:t>et </a:t>
            </a:r>
            <a:r>
              <a:rPr lang="en" err="1">
                <a:solidFill>
                  <a:schemeClr val="tx1"/>
                </a:solidFill>
              </a:rPr>
              <a:t>aussi</a:t>
            </a:r>
            <a:r>
              <a:rPr lang="en" b="1">
                <a:solidFill>
                  <a:schemeClr val="bg2"/>
                </a:solidFill>
              </a:rPr>
              <a:t> </a:t>
            </a:r>
            <a:r>
              <a:rPr lang="en" b="1" err="1">
                <a:solidFill>
                  <a:schemeClr val="bg2"/>
                </a:solidFill>
              </a:rPr>
              <a:t>supprimer</a:t>
            </a:r>
            <a:r>
              <a:rPr lang="en" b="1">
                <a:solidFill>
                  <a:schemeClr val="bg2"/>
                </a:solidFill>
              </a:rPr>
              <a:t> </a:t>
            </a:r>
            <a:r>
              <a:rPr lang="en">
                <a:solidFill>
                  <a:schemeClr val="tx1"/>
                </a:solidFill>
              </a:rPr>
              <a:t>son </a:t>
            </a:r>
            <a:r>
              <a:rPr lang="en" err="1">
                <a:solidFill>
                  <a:schemeClr val="tx1"/>
                </a:solidFill>
              </a:rPr>
              <a:t>compte</a:t>
            </a:r>
            <a:r>
              <a:rPr lang="en"/>
              <a:t>.</a:t>
            </a:r>
            <a:endParaRPr lang="en-US"/>
          </a:p>
          <a:p>
            <a:pPr indent="-298450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" err="1"/>
              <a:t>Pouvoir</a:t>
            </a:r>
            <a:r>
              <a:rPr lang="en"/>
              <a:t> </a:t>
            </a:r>
            <a:r>
              <a:rPr lang="en" err="1"/>
              <a:t>créer</a:t>
            </a:r>
            <a:r>
              <a:rPr lang="en"/>
              <a:t> des </a:t>
            </a:r>
            <a:r>
              <a:rPr lang="en" err="1"/>
              <a:t>annonces</a:t>
            </a:r>
            <a:r>
              <a:rPr lang="en"/>
              <a:t> avec </a:t>
            </a:r>
            <a:r>
              <a:rPr lang="en" err="1"/>
              <a:t>une</a:t>
            </a:r>
            <a:r>
              <a:rPr lang="en"/>
              <a:t> date de début et de fin et </a:t>
            </a:r>
            <a:r>
              <a:rPr lang="en" err="1"/>
              <a:t>pouvoir</a:t>
            </a:r>
            <a:r>
              <a:rPr lang="en"/>
              <a:t> </a:t>
            </a:r>
            <a:r>
              <a:rPr lang="en" err="1"/>
              <a:t>enchérir</a:t>
            </a:r>
            <a:r>
              <a:rPr lang="en"/>
              <a:t> sur les </a:t>
            </a:r>
            <a:r>
              <a:rPr lang="en" err="1"/>
              <a:t>annonces</a:t>
            </a:r>
            <a:r>
              <a:rPr lang="en"/>
              <a:t> des </a:t>
            </a:r>
            <a:r>
              <a:rPr lang="en" err="1"/>
              <a:t>autres</a:t>
            </a:r>
            <a:r>
              <a:rPr lang="en"/>
              <a:t> </a:t>
            </a:r>
            <a:r>
              <a:rPr lang="en" err="1"/>
              <a:t>utilisateurs</a:t>
            </a:r>
            <a:r>
              <a:rPr lang="en"/>
              <a:t>.</a:t>
            </a:r>
            <a:endParaRPr/>
          </a:p>
          <a:p>
            <a:pPr indent="-298450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"/>
              <a:t>En tant </a:t>
            </a:r>
            <a:r>
              <a:rPr lang="en" err="1"/>
              <a:t>qu'enchérisseur</a:t>
            </a:r>
            <a:r>
              <a:rPr lang="en"/>
              <a:t> je </a:t>
            </a:r>
            <a:r>
              <a:rPr lang="en" err="1"/>
              <a:t>peux</a:t>
            </a:r>
            <a:r>
              <a:rPr lang="en"/>
              <a:t> </a:t>
            </a:r>
            <a:r>
              <a:rPr lang="en" err="1"/>
              <a:t>devenir</a:t>
            </a:r>
            <a:r>
              <a:rPr lang="en"/>
              <a:t> </a:t>
            </a:r>
            <a:r>
              <a:rPr lang="en" b="1" err="1">
                <a:solidFill>
                  <a:schemeClr val="bg2"/>
                </a:solidFill>
              </a:rPr>
              <a:t>acquéreur</a:t>
            </a:r>
            <a:r>
              <a:rPr lang="en" b="1">
                <a:solidFill>
                  <a:schemeClr val="bg2"/>
                </a:solidFill>
              </a:rPr>
              <a:t> </a:t>
            </a:r>
            <a:r>
              <a:rPr lang="en"/>
              <a:t>de </a:t>
            </a:r>
            <a:r>
              <a:rPr lang="en" err="1"/>
              <a:t>l'objet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au </a:t>
            </a:r>
            <a:r>
              <a:rPr lang="en" err="1"/>
              <a:t>terme</a:t>
            </a:r>
            <a:r>
              <a:rPr lang="en"/>
              <a:t> de </a:t>
            </a:r>
            <a:r>
              <a:rPr lang="en" err="1"/>
              <a:t>l'enchère</a:t>
            </a:r>
            <a:r>
              <a:rPr lang="en"/>
              <a:t> </a:t>
            </a:r>
            <a:r>
              <a:rPr lang="en" err="1"/>
              <a:t>j'ai</a:t>
            </a:r>
            <a:r>
              <a:rPr lang="en"/>
              <a:t> </a:t>
            </a:r>
            <a:r>
              <a:rPr lang="en" err="1"/>
              <a:t>posé</a:t>
            </a:r>
            <a:r>
              <a:rPr lang="en"/>
              <a:t> </a:t>
            </a:r>
            <a:r>
              <a:rPr lang="en" err="1"/>
              <a:t>l'enchère</a:t>
            </a:r>
            <a:r>
              <a:rPr lang="en"/>
              <a:t> la plus haute.</a:t>
            </a:r>
          </a:p>
          <a:p>
            <a:pPr indent="-298450">
              <a:buClr>
                <a:schemeClr val="dk2"/>
              </a:buClr>
              <a:buSzPts val="1100"/>
            </a:pPr>
            <a:endParaRPr lang="en"/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" name="Google Shape;5509;p40"/>
          <p:cNvSpPr/>
          <p:nvPr/>
        </p:nvSpPr>
        <p:spPr>
          <a:xfrm>
            <a:off x="4173434" y="1086372"/>
            <a:ext cx="797101" cy="709322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0" name="Google Shape;5510;p40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ORGANISATION</a:t>
            </a:r>
            <a:endParaRPr lang="en-US"/>
          </a:p>
        </p:txBody>
      </p:sp>
      <p:sp>
        <p:nvSpPr>
          <p:cNvPr id="5512" name="Google Shape;5512;p40"/>
          <p:cNvSpPr txBox="1">
            <a:spLocks noGrp="1"/>
          </p:cNvSpPr>
          <p:nvPr>
            <p:ph type="title"/>
          </p:nvPr>
        </p:nvSpPr>
        <p:spPr>
          <a:xfrm>
            <a:off x="883050" y="1917375"/>
            <a:ext cx="2292900" cy="41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</a:p>
        </p:txBody>
      </p:sp>
      <p:sp>
        <p:nvSpPr>
          <p:cNvPr id="5514" name="Google Shape;5514;p40"/>
          <p:cNvSpPr txBox="1">
            <a:spLocks noGrp="1"/>
          </p:cNvSpPr>
          <p:nvPr>
            <p:ph type="title" idx="3"/>
          </p:nvPr>
        </p:nvSpPr>
        <p:spPr>
          <a:xfrm>
            <a:off x="3425550" y="1917375"/>
            <a:ext cx="2292900" cy="41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MATHIS</a:t>
            </a:r>
            <a:endParaRPr lang="en-US"/>
          </a:p>
        </p:txBody>
      </p:sp>
      <p:sp>
        <p:nvSpPr>
          <p:cNvPr id="5516" name="Google Shape;5516;p40"/>
          <p:cNvSpPr txBox="1">
            <a:spLocks noGrp="1"/>
          </p:cNvSpPr>
          <p:nvPr>
            <p:ph type="title" idx="5"/>
          </p:nvPr>
        </p:nvSpPr>
        <p:spPr>
          <a:xfrm>
            <a:off x="5968050" y="1917375"/>
            <a:ext cx="2292900" cy="41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ALEXEÏS</a:t>
            </a:r>
            <a:endParaRPr lang="en-US"/>
          </a:p>
        </p:txBody>
      </p:sp>
      <p:sp>
        <p:nvSpPr>
          <p:cNvPr id="5517" name="Google Shape;5517;p40"/>
          <p:cNvSpPr/>
          <p:nvPr/>
        </p:nvSpPr>
        <p:spPr>
          <a:xfrm>
            <a:off x="1630959" y="1086372"/>
            <a:ext cx="797101" cy="709322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8" name="Google Shape;5518;p40"/>
          <p:cNvGrpSpPr/>
          <p:nvPr/>
        </p:nvGrpSpPr>
        <p:grpSpPr>
          <a:xfrm>
            <a:off x="1816034" y="1287799"/>
            <a:ext cx="426931" cy="285720"/>
            <a:chOff x="1190625" y="1012825"/>
            <a:chExt cx="5219200" cy="3669775"/>
          </a:xfrm>
        </p:grpSpPr>
        <p:sp>
          <p:nvSpPr>
            <p:cNvPr id="5519" name="Google Shape;5519;p40"/>
            <p:cNvSpPr/>
            <p:nvPr/>
          </p:nvSpPr>
          <p:spPr>
            <a:xfrm>
              <a:off x="1812825" y="1012825"/>
              <a:ext cx="1223275" cy="1223275"/>
            </a:xfrm>
            <a:custGeom>
              <a:avLst/>
              <a:gdLst/>
              <a:ahLst/>
              <a:cxnLst/>
              <a:rect l="l" t="t" r="r" b="b"/>
              <a:pathLst>
                <a:path w="48931" h="48931" extrusionOk="0">
                  <a:moveTo>
                    <a:pt x="24466" y="1"/>
                  </a:moveTo>
                  <a:cubicBezTo>
                    <a:pt x="10929" y="1"/>
                    <a:pt x="1" y="10961"/>
                    <a:pt x="1" y="24466"/>
                  </a:cubicBezTo>
                  <a:cubicBezTo>
                    <a:pt x="1" y="37970"/>
                    <a:pt x="10929" y="48931"/>
                    <a:pt x="24466" y="48931"/>
                  </a:cubicBezTo>
                  <a:cubicBezTo>
                    <a:pt x="37970" y="48931"/>
                    <a:pt x="48931" y="37970"/>
                    <a:pt x="48931" y="24466"/>
                  </a:cubicBezTo>
                  <a:cubicBezTo>
                    <a:pt x="48931" y="10961"/>
                    <a:pt x="37970" y="1"/>
                    <a:pt x="2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0"/>
            <p:cNvSpPr/>
            <p:nvPr/>
          </p:nvSpPr>
          <p:spPr>
            <a:xfrm>
              <a:off x="4565150" y="1012825"/>
              <a:ext cx="1223250" cy="1223275"/>
            </a:xfrm>
            <a:custGeom>
              <a:avLst/>
              <a:gdLst/>
              <a:ahLst/>
              <a:cxnLst/>
              <a:rect l="l" t="t" r="r" b="b"/>
              <a:pathLst>
                <a:path w="48930" h="48931" extrusionOk="0">
                  <a:moveTo>
                    <a:pt x="24465" y="1"/>
                  </a:moveTo>
                  <a:cubicBezTo>
                    <a:pt x="10928" y="1"/>
                    <a:pt x="0" y="10961"/>
                    <a:pt x="0" y="24466"/>
                  </a:cubicBezTo>
                  <a:cubicBezTo>
                    <a:pt x="0" y="37970"/>
                    <a:pt x="10928" y="48931"/>
                    <a:pt x="24465" y="48931"/>
                  </a:cubicBezTo>
                  <a:cubicBezTo>
                    <a:pt x="37970" y="48931"/>
                    <a:pt x="48930" y="37970"/>
                    <a:pt x="48930" y="24466"/>
                  </a:cubicBezTo>
                  <a:cubicBezTo>
                    <a:pt x="48930" y="10961"/>
                    <a:pt x="37970" y="1"/>
                    <a:pt x="2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0"/>
            <p:cNvSpPr/>
            <p:nvPr/>
          </p:nvSpPr>
          <p:spPr>
            <a:xfrm>
              <a:off x="1190625" y="2236075"/>
              <a:ext cx="2457100" cy="2446525"/>
            </a:xfrm>
            <a:custGeom>
              <a:avLst/>
              <a:gdLst/>
              <a:ahLst/>
              <a:cxnLst/>
              <a:rect l="l" t="t" r="r" b="b"/>
              <a:pathLst>
                <a:path w="98284" h="97861" extrusionOk="0">
                  <a:moveTo>
                    <a:pt x="39959" y="1"/>
                  </a:moveTo>
                  <a:cubicBezTo>
                    <a:pt x="24856" y="1"/>
                    <a:pt x="11841" y="11287"/>
                    <a:pt x="9688" y="26260"/>
                  </a:cubicBezTo>
                  <a:lnTo>
                    <a:pt x="0" y="97860"/>
                  </a:lnTo>
                  <a:lnTo>
                    <a:pt x="61586" y="97860"/>
                  </a:lnTo>
                  <a:lnTo>
                    <a:pt x="61586" y="76135"/>
                  </a:lnTo>
                  <a:cubicBezTo>
                    <a:pt x="46875" y="66252"/>
                    <a:pt x="37121" y="49583"/>
                    <a:pt x="37121" y="30598"/>
                  </a:cubicBezTo>
                  <a:lnTo>
                    <a:pt x="49354" y="30598"/>
                  </a:lnTo>
                  <a:cubicBezTo>
                    <a:pt x="49354" y="54182"/>
                    <a:pt x="68534" y="73395"/>
                    <a:pt x="92151" y="73395"/>
                  </a:cubicBezTo>
                  <a:lnTo>
                    <a:pt x="98284" y="73395"/>
                  </a:lnTo>
                  <a:lnTo>
                    <a:pt x="98284" y="48930"/>
                  </a:lnTo>
                  <a:lnTo>
                    <a:pt x="92151" y="48930"/>
                  </a:lnTo>
                  <a:cubicBezTo>
                    <a:pt x="82039" y="48930"/>
                    <a:pt x="73819" y="40710"/>
                    <a:pt x="73819" y="30598"/>
                  </a:cubicBezTo>
                  <a:cubicBezTo>
                    <a:pt x="73819" y="13734"/>
                    <a:pt x="60086" y="1"/>
                    <a:pt x="4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0"/>
            <p:cNvSpPr/>
            <p:nvPr/>
          </p:nvSpPr>
          <p:spPr>
            <a:xfrm>
              <a:off x="3953525" y="2236075"/>
              <a:ext cx="2456300" cy="2446525"/>
            </a:xfrm>
            <a:custGeom>
              <a:avLst/>
              <a:gdLst/>
              <a:ahLst/>
              <a:cxnLst/>
              <a:rect l="l" t="t" r="r" b="b"/>
              <a:pathLst>
                <a:path w="98252" h="97861" extrusionOk="0">
                  <a:moveTo>
                    <a:pt x="55030" y="1"/>
                  </a:moveTo>
                  <a:cubicBezTo>
                    <a:pt x="38165" y="1"/>
                    <a:pt x="24465" y="13734"/>
                    <a:pt x="24465" y="30598"/>
                  </a:cubicBezTo>
                  <a:cubicBezTo>
                    <a:pt x="24465" y="40710"/>
                    <a:pt x="16212" y="48930"/>
                    <a:pt x="6100" y="48930"/>
                  </a:cubicBezTo>
                  <a:lnTo>
                    <a:pt x="0" y="48930"/>
                  </a:lnTo>
                  <a:lnTo>
                    <a:pt x="0" y="73395"/>
                  </a:lnTo>
                  <a:lnTo>
                    <a:pt x="6100" y="73395"/>
                  </a:lnTo>
                  <a:cubicBezTo>
                    <a:pt x="29717" y="73395"/>
                    <a:pt x="48930" y="54182"/>
                    <a:pt x="48930" y="30565"/>
                  </a:cubicBezTo>
                  <a:lnTo>
                    <a:pt x="61162" y="30565"/>
                  </a:lnTo>
                  <a:cubicBezTo>
                    <a:pt x="61162" y="49615"/>
                    <a:pt x="51409" y="66415"/>
                    <a:pt x="36697" y="76299"/>
                  </a:cubicBezTo>
                  <a:lnTo>
                    <a:pt x="36697" y="97860"/>
                  </a:lnTo>
                  <a:lnTo>
                    <a:pt x="98251" y="97860"/>
                  </a:lnTo>
                  <a:lnTo>
                    <a:pt x="88563" y="26260"/>
                  </a:lnTo>
                  <a:cubicBezTo>
                    <a:pt x="86410" y="11287"/>
                    <a:pt x="73395" y="1"/>
                    <a:pt x="58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3" name="Google Shape;5523;p40"/>
          <p:cNvSpPr/>
          <p:nvPr/>
        </p:nvSpPr>
        <p:spPr>
          <a:xfrm>
            <a:off x="6747434" y="1086384"/>
            <a:ext cx="797101" cy="709322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4" name="Google Shape;5524;p40"/>
          <p:cNvGrpSpPr/>
          <p:nvPr/>
        </p:nvGrpSpPr>
        <p:grpSpPr>
          <a:xfrm>
            <a:off x="4358509" y="1224427"/>
            <a:ext cx="426931" cy="412463"/>
            <a:chOff x="1190625" y="238125"/>
            <a:chExt cx="5219200" cy="5219200"/>
          </a:xfrm>
        </p:grpSpPr>
        <p:sp>
          <p:nvSpPr>
            <p:cNvPr id="5525" name="Google Shape;5525;p40"/>
            <p:cNvSpPr/>
            <p:nvPr/>
          </p:nvSpPr>
          <p:spPr>
            <a:xfrm>
              <a:off x="1343925" y="238125"/>
              <a:ext cx="1223275" cy="1233850"/>
            </a:xfrm>
            <a:custGeom>
              <a:avLst/>
              <a:gdLst/>
              <a:ahLst/>
              <a:cxnLst/>
              <a:rect l="l" t="t" r="r" b="b"/>
              <a:pathLst>
                <a:path w="48931" h="49354" extrusionOk="0">
                  <a:moveTo>
                    <a:pt x="24465" y="0"/>
                  </a:moveTo>
                  <a:cubicBezTo>
                    <a:pt x="10961" y="0"/>
                    <a:pt x="1" y="10960"/>
                    <a:pt x="1" y="24465"/>
                  </a:cubicBezTo>
                  <a:cubicBezTo>
                    <a:pt x="1" y="37970"/>
                    <a:pt x="10961" y="49354"/>
                    <a:pt x="24465" y="49354"/>
                  </a:cubicBezTo>
                  <a:cubicBezTo>
                    <a:pt x="37937" y="49354"/>
                    <a:pt x="48930" y="37970"/>
                    <a:pt x="48930" y="24465"/>
                  </a:cubicBezTo>
                  <a:cubicBezTo>
                    <a:pt x="48930" y="10960"/>
                    <a:pt x="37937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0"/>
            <p:cNvSpPr/>
            <p:nvPr/>
          </p:nvSpPr>
          <p:spPr>
            <a:xfrm>
              <a:off x="1190625" y="1471950"/>
              <a:ext cx="1529075" cy="1223275"/>
            </a:xfrm>
            <a:custGeom>
              <a:avLst/>
              <a:gdLst/>
              <a:ahLst/>
              <a:cxnLst/>
              <a:rect l="l" t="t" r="r" b="b"/>
              <a:pathLst>
                <a:path w="61163" h="48931" extrusionOk="0">
                  <a:moveTo>
                    <a:pt x="18365" y="1"/>
                  </a:moveTo>
                  <a:cubicBezTo>
                    <a:pt x="8220" y="1"/>
                    <a:pt x="0" y="8221"/>
                    <a:pt x="0" y="18333"/>
                  </a:cubicBezTo>
                  <a:lnTo>
                    <a:pt x="0" y="48931"/>
                  </a:lnTo>
                  <a:lnTo>
                    <a:pt x="61162" y="48931"/>
                  </a:lnTo>
                  <a:lnTo>
                    <a:pt x="61162" y="18333"/>
                  </a:lnTo>
                  <a:cubicBezTo>
                    <a:pt x="61162" y="8221"/>
                    <a:pt x="52942" y="1"/>
                    <a:pt x="4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0"/>
            <p:cNvSpPr/>
            <p:nvPr/>
          </p:nvSpPr>
          <p:spPr>
            <a:xfrm>
              <a:off x="5023450" y="3001025"/>
              <a:ext cx="1233875" cy="1223250"/>
            </a:xfrm>
            <a:custGeom>
              <a:avLst/>
              <a:gdLst/>
              <a:ahLst/>
              <a:cxnLst/>
              <a:rect l="l" t="t" r="r" b="b"/>
              <a:pathLst>
                <a:path w="49355" h="48930" extrusionOk="0">
                  <a:moveTo>
                    <a:pt x="24465" y="0"/>
                  </a:moveTo>
                  <a:cubicBezTo>
                    <a:pt x="10961" y="0"/>
                    <a:pt x="0" y="10960"/>
                    <a:pt x="0" y="24465"/>
                  </a:cubicBezTo>
                  <a:cubicBezTo>
                    <a:pt x="0" y="37937"/>
                    <a:pt x="10961" y="48930"/>
                    <a:pt x="24465" y="48930"/>
                  </a:cubicBezTo>
                  <a:cubicBezTo>
                    <a:pt x="37970" y="48930"/>
                    <a:pt x="49354" y="37937"/>
                    <a:pt x="49354" y="24465"/>
                  </a:cubicBezTo>
                  <a:cubicBezTo>
                    <a:pt x="49354" y="10960"/>
                    <a:pt x="37970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0"/>
            <p:cNvSpPr/>
            <p:nvPr/>
          </p:nvSpPr>
          <p:spPr>
            <a:xfrm>
              <a:off x="4870950" y="4224250"/>
              <a:ext cx="1538875" cy="1233075"/>
            </a:xfrm>
            <a:custGeom>
              <a:avLst/>
              <a:gdLst/>
              <a:ahLst/>
              <a:cxnLst/>
              <a:rect l="l" t="t" r="r" b="b"/>
              <a:pathLst>
                <a:path w="61555" h="49323" extrusionOk="0">
                  <a:moveTo>
                    <a:pt x="18333" y="1"/>
                  </a:moveTo>
                  <a:cubicBezTo>
                    <a:pt x="8221" y="1"/>
                    <a:pt x="0" y="8221"/>
                    <a:pt x="0" y="18333"/>
                  </a:cubicBezTo>
                  <a:lnTo>
                    <a:pt x="0" y="49322"/>
                  </a:lnTo>
                  <a:lnTo>
                    <a:pt x="61554" y="49322"/>
                  </a:lnTo>
                  <a:lnTo>
                    <a:pt x="61554" y="18333"/>
                  </a:lnTo>
                  <a:cubicBezTo>
                    <a:pt x="61554" y="8221"/>
                    <a:pt x="53334" y="1"/>
                    <a:pt x="4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0"/>
            <p:cNvSpPr/>
            <p:nvPr/>
          </p:nvSpPr>
          <p:spPr>
            <a:xfrm>
              <a:off x="3025475" y="633625"/>
              <a:ext cx="3384350" cy="1755800"/>
            </a:xfrm>
            <a:custGeom>
              <a:avLst/>
              <a:gdLst/>
              <a:ahLst/>
              <a:cxnLst/>
              <a:rect l="l" t="t" r="r" b="b"/>
              <a:pathLst>
                <a:path w="135374" h="70232" extrusionOk="0">
                  <a:moveTo>
                    <a:pt x="1" y="1"/>
                  </a:moveTo>
                  <a:lnTo>
                    <a:pt x="1" y="14777"/>
                  </a:lnTo>
                  <a:cubicBezTo>
                    <a:pt x="1" y="31283"/>
                    <a:pt x="10080" y="46647"/>
                    <a:pt x="24890" y="53693"/>
                  </a:cubicBezTo>
                  <a:lnTo>
                    <a:pt x="24890" y="70231"/>
                  </a:lnTo>
                  <a:lnTo>
                    <a:pt x="135373" y="70231"/>
                  </a:lnTo>
                  <a:lnTo>
                    <a:pt x="135373" y="8645"/>
                  </a:lnTo>
                  <a:lnTo>
                    <a:pt x="24890" y="8645"/>
                  </a:lnTo>
                  <a:lnTo>
                    <a:pt x="24890" y="18920"/>
                  </a:lnTo>
                  <a:cubicBezTo>
                    <a:pt x="19540" y="17224"/>
                    <a:pt x="14353" y="14353"/>
                    <a:pt x="10439" y="104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0"/>
            <p:cNvSpPr/>
            <p:nvPr/>
          </p:nvSpPr>
          <p:spPr>
            <a:xfrm>
              <a:off x="1190625" y="3395725"/>
              <a:ext cx="3374525" cy="1755775"/>
            </a:xfrm>
            <a:custGeom>
              <a:avLst/>
              <a:gdLst/>
              <a:ahLst/>
              <a:cxnLst/>
              <a:rect l="l" t="t" r="r" b="b"/>
              <a:pathLst>
                <a:path w="134981" h="70231" extrusionOk="0">
                  <a:moveTo>
                    <a:pt x="134981" y="0"/>
                  </a:moveTo>
                  <a:lnTo>
                    <a:pt x="124510" y="10438"/>
                  </a:lnTo>
                  <a:cubicBezTo>
                    <a:pt x="120596" y="14385"/>
                    <a:pt x="115833" y="17256"/>
                    <a:pt x="110516" y="18952"/>
                  </a:cubicBezTo>
                  <a:lnTo>
                    <a:pt x="110516" y="8677"/>
                  </a:lnTo>
                  <a:lnTo>
                    <a:pt x="0" y="8677"/>
                  </a:lnTo>
                  <a:lnTo>
                    <a:pt x="0" y="70231"/>
                  </a:lnTo>
                  <a:lnTo>
                    <a:pt x="110516" y="70231"/>
                  </a:lnTo>
                  <a:lnTo>
                    <a:pt x="110516" y="53301"/>
                  </a:lnTo>
                  <a:cubicBezTo>
                    <a:pt x="125293" y="46255"/>
                    <a:pt x="134981" y="31283"/>
                    <a:pt x="134981" y="14777"/>
                  </a:cubicBezTo>
                  <a:lnTo>
                    <a:pt x="134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1" name="Google Shape;5531;p40"/>
          <p:cNvGrpSpPr/>
          <p:nvPr/>
        </p:nvGrpSpPr>
        <p:grpSpPr>
          <a:xfrm>
            <a:off x="6927544" y="1224377"/>
            <a:ext cx="436847" cy="412551"/>
            <a:chOff x="1190625" y="296825"/>
            <a:chExt cx="5219200" cy="5101775"/>
          </a:xfrm>
        </p:grpSpPr>
        <p:sp>
          <p:nvSpPr>
            <p:cNvPr id="5532" name="Google Shape;5532;p40"/>
            <p:cNvSpPr/>
            <p:nvPr/>
          </p:nvSpPr>
          <p:spPr>
            <a:xfrm>
              <a:off x="1343925" y="2952075"/>
              <a:ext cx="1233050" cy="1223275"/>
            </a:xfrm>
            <a:custGeom>
              <a:avLst/>
              <a:gdLst/>
              <a:ahLst/>
              <a:cxnLst/>
              <a:rect l="l" t="t" r="r" b="b"/>
              <a:pathLst>
                <a:path w="49322" h="48931" extrusionOk="0">
                  <a:moveTo>
                    <a:pt x="24857" y="1"/>
                  </a:moveTo>
                  <a:cubicBezTo>
                    <a:pt x="11352" y="1"/>
                    <a:pt x="1" y="10961"/>
                    <a:pt x="1" y="24466"/>
                  </a:cubicBezTo>
                  <a:cubicBezTo>
                    <a:pt x="1" y="37970"/>
                    <a:pt x="11352" y="48931"/>
                    <a:pt x="24857" y="48931"/>
                  </a:cubicBezTo>
                  <a:cubicBezTo>
                    <a:pt x="38361" y="48931"/>
                    <a:pt x="49322" y="37970"/>
                    <a:pt x="49322" y="24466"/>
                  </a:cubicBezTo>
                  <a:cubicBezTo>
                    <a:pt x="49322" y="10961"/>
                    <a:pt x="38361" y="1"/>
                    <a:pt x="24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0"/>
            <p:cNvSpPr/>
            <p:nvPr/>
          </p:nvSpPr>
          <p:spPr>
            <a:xfrm>
              <a:off x="1190625" y="4175325"/>
              <a:ext cx="1539675" cy="1223275"/>
            </a:xfrm>
            <a:custGeom>
              <a:avLst/>
              <a:gdLst/>
              <a:ahLst/>
              <a:cxnLst/>
              <a:rect l="l" t="t" r="r" b="b"/>
              <a:pathLst>
                <a:path w="61587" h="48931" extrusionOk="0">
                  <a:moveTo>
                    <a:pt x="18365" y="1"/>
                  </a:moveTo>
                  <a:cubicBezTo>
                    <a:pt x="8220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86" y="48931"/>
                  </a:lnTo>
                  <a:lnTo>
                    <a:pt x="61586" y="18366"/>
                  </a:lnTo>
                  <a:cubicBezTo>
                    <a:pt x="61586" y="8221"/>
                    <a:pt x="53333" y="1"/>
                    <a:pt x="4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0"/>
            <p:cNvSpPr/>
            <p:nvPr/>
          </p:nvSpPr>
          <p:spPr>
            <a:xfrm>
              <a:off x="3188575" y="2952075"/>
              <a:ext cx="1223275" cy="1223275"/>
            </a:xfrm>
            <a:custGeom>
              <a:avLst/>
              <a:gdLst/>
              <a:ahLst/>
              <a:cxnLst/>
              <a:rect l="l" t="t" r="r" b="b"/>
              <a:pathLst>
                <a:path w="48931" h="48931" extrusionOk="0">
                  <a:moveTo>
                    <a:pt x="24466" y="1"/>
                  </a:moveTo>
                  <a:cubicBezTo>
                    <a:pt x="10961" y="1"/>
                    <a:pt x="1" y="10961"/>
                    <a:pt x="1" y="24466"/>
                  </a:cubicBezTo>
                  <a:cubicBezTo>
                    <a:pt x="1" y="37970"/>
                    <a:pt x="10961" y="48931"/>
                    <a:pt x="24466" y="48931"/>
                  </a:cubicBezTo>
                  <a:cubicBezTo>
                    <a:pt x="37970" y="48931"/>
                    <a:pt x="48930" y="37970"/>
                    <a:pt x="48930" y="24466"/>
                  </a:cubicBezTo>
                  <a:cubicBezTo>
                    <a:pt x="48930" y="10961"/>
                    <a:pt x="37970" y="1"/>
                    <a:pt x="2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0"/>
            <p:cNvSpPr/>
            <p:nvPr/>
          </p:nvSpPr>
          <p:spPr>
            <a:xfrm>
              <a:off x="3036075" y="4175325"/>
              <a:ext cx="1529075" cy="1223275"/>
            </a:xfrm>
            <a:custGeom>
              <a:avLst/>
              <a:gdLst/>
              <a:ahLst/>
              <a:cxnLst/>
              <a:rect l="l" t="t" r="r" b="b"/>
              <a:pathLst>
                <a:path w="61163" h="48931" extrusionOk="0">
                  <a:moveTo>
                    <a:pt x="18333" y="1"/>
                  </a:moveTo>
                  <a:cubicBezTo>
                    <a:pt x="8221" y="1"/>
                    <a:pt x="1" y="8221"/>
                    <a:pt x="1" y="18366"/>
                  </a:cubicBezTo>
                  <a:lnTo>
                    <a:pt x="1" y="48931"/>
                  </a:lnTo>
                  <a:lnTo>
                    <a:pt x="61163" y="48931"/>
                  </a:lnTo>
                  <a:lnTo>
                    <a:pt x="61163" y="18366"/>
                  </a:lnTo>
                  <a:cubicBezTo>
                    <a:pt x="61163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0"/>
            <p:cNvSpPr/>
            <p:nvPr/>
          </p:nvSpPr>
          <p:spPr>
            <a:xfrm>
              <a:off x="5023450" y="2952075"/>
              <a:ext cx="1233875" cy="1223275"/>
            </a:xfrm>
            <a:custGeom>
              <a:avLst/>
              <a:gdLst/>
              <a:ahLst/>
              <a:cxnLst/>
              <a:rect l="l" t="t" r="r" b="b"/>
              <a:pathLst>
                <a:path w="49355" h="48931" extrusionOk="0">
                  <a:moveTo>
                    <a:pt x="24465" y="1"/>
                  </a:moveTo>
                  <a:cubicBezTo>
                    <a:pt x="10961" y="1"/>
                    <a:pt x="0" y="10961"/>
                    <a:pt x="0" y="24466"/>
                  </a:cubicBezTo>
                  <a:cubicBezTo>
                    <a:pt x="0" y="37970"/>
                    <a:pt x="10961" y="48931"/>
                    <a:pt x="24465" y="48931"/>
                  </a:cubicBezTo>
                  <a:cubicBezTo>
                    <a:pt x="37970" y="48931"/>
                    <a:pt x="49354" y="37970"/>
                    <a:pt x="49354" y="24466"/>
                  </a:cubicBezTo>
                  <a:cubicBezTo>
                    <a:pt x="49354" y="10961"/>
                    <a:pt x="37970" y="1"/>
                    <a:pt x="2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0"/>
            <p:cNvSpPr/>
            <p:nvPr/>
          </p:nvSpPr>
          <p:spPr>
            <a:xfrm>
              <a:off x="4870950" y="4175325"/>
              <a:ext cx="1538875" cy="1223275"/>
            </a:xfrm>
            <a:custGeom>
              <a:avLst/>
              <a:gdLst/>
              <a:ahLst/>
              <a:cxnLst/>
              <a:rect l="l" t="t" r="r" b="b"/>
              <a:pathLst>
                <a:path w="61555" h="48931" extrusionOk="0">
                  <a:moveTo>
                    <a:pt x="18333" y="1"/>
                  </a:moveTo>
                  <a:cubicBezTo>
                    <a:pt x="8221" y="1"/>
                    <a:pt x="0" y="8221"/>
                    <a:pt x="0" y="18366"/>
                  </a:cubicBezTo>
                  <a:lnTo>
                    <a:pt x="0" y="48931"/>
                  </a:lnTo>
                  <a:lnTo>
                    <a:pt x="61554" y="48931"/>
                  </a:lnTo>
                  <a:lnTo>
                    <a:pt x="61554" y="18366"/>
                  </a:lnTo>
                  <a:cubicBezTo>
                    <a:pt x="61554" y="8221"/>
                    <a:pt x="52910" y="1"/>
                    <a:pt x="4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0"/>
            <p:cNvSpPr/>
            <p:nvPr/>
          </p:nvSpPr>
          <p:spPr>
            <a:xfrm>
              <a:off x="3036075" y="505600"/>
              <a:ext cx="1529075" cy="2140700"/>
            </a:xfrm>
            <a:custGeom>
              <a:avLst/>
              <a:gdLst/>
              <a:ahLst/>
              <a:cxnLst/>
              <a:rect l="l" t="t" r="r" b="b"/>
              <a:pathLst>
                <a:path w="61163" h="85628" extrusionOk="0">
                  <a:moveTo>
                    <a:pt x="30566" y="0"/>
                  </a:moveTo>
                  <a:cubicBezTo>
                    <a:pt x="13701" y="0"/>
                    <a:pt x="1" y="13733"/>
                    <a:pt x="1" y="30598"/>
                  </a:cubicBezTo>
                  <a:cubicBezTo>
                    <a:pt x="1" y="37187"/>
                    <a:pt x="2088" y="43483"/>
                    <a:pt x="6035" y="48734"/>
                  </a:cubicBezTo>
                  <a:cubicBezTo>
                    <a:pt x="10015" y="54051"/>
                    <a:pt x="12233" y="60608"/>
                    <a:pt x="12233" y="67295"/>
                  </a:cubicBezTo>
                  <a:lnTo>
                    <a:pt x="12233" y="73395"/>
                  </a:lnTo>
                  <a:lnTo>
                    <a:pt x="24466" y="73395"/>
                  </a:lnTo>
                  <a:lnTo>
                    <a:pt x="24466" y="85627"/>
                  </a:lnTo>
                  <a:lnTo>
                    <a:pt x="36698" y="85627"/>
                  </a:lnTo>
                  <a:lnTo>
                    <a:pt x="36698" y="73395"/>
                  </a:lnTo>
                  <a:lnTo>
                    <a:pt x="48931" y="73395"/>
                  </a:lnTo>
                  <a:lnTo>
                    <a:pt x="48931" y="67295"/>
                  </a:lnTo>
                  <a:cubicBezTo>
                    <a:pt x="48931" y="60543"/>
                    <a:pt x="51051" y="54149"/>
                    <a:pt x="55096" y="48734"/>
                  </a:cubicBezTo>
                  <a:cubicBezTo>
                    <a:pt x="59043" y="43450"/>
                    <a:pt x="61163" y="37187"/>
                    <a:pt x="61163" y="30598"/>
                  </a:cubicBezTo>
                  <a:cubicBezTo>
                    <a:pt x="61163" y="13733"/>
                    <a:pt x="47430" y="0"/>
                    <a:pt x="30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0"/>
            <p:cNvSpPr/>
            <p:nvPr/>
          </p:nvSpPr>
          <p:spPr>
            <a:xfrm>
              <a:off x="21186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0"/>
            <p:cNvSpPr/>
            <p:nvPr/>
          </p:nvSpPr>
          <p:spPr>
            <a:xfrm>
              <a:off x="4870950" y="1117225"/>
              <a:ext cx="611650" cy="305825"/>
            </a:xfrm>
            <a:custGeom>
              <a:avLst/>
              <a:gdLst/>
              <a:ahLst/>
              <a:cxnLst/>
              <a:rect l="l" t="t" r="r" b="b"/>
              <a:pathLst>
                <a:path w="24466" h="12233" extrusionOk="0">
                  <a:moveTo>
                    <a:pt x="0" y="0"/>
                  </a:moveTo>
                  <a:lnTo>
                    <a:pt x="0" y="12233"/>
                  </a:lnTo>
                  <a:lnTo>
                    <a:pt x="24465" y="12233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0"/>
            <p:cNvSpPr/>
            <p:nvPr/>
          </p:nvSpPr>
          <p:spPr>
            <a:xfrm>
              <a:off x="2267075" y="167257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21203" y="0"/>
                  </a:moveTo>
                  <a:lnTo>
                    <a:pt x="0" y="12233"/>
                  </a:lnTo>
                  <a:lnTo>
                    <a:pt x="6133" y="22834"/>
                  </a:lnTo>
                  <a:lnTo>
                    <a:pt x="27303" y="10602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0"/>
            <p:cNvSpPr/>
            <p:nvPr/>
          </p:nvSpPr>
          <p:spPr>
            <a:xfrm>
              <a:off x="4650775" y="296825"/>
              <a:ext cx="682575" cy="570050"/>
            </a:xfrm>
            <a:custGeom>
              <a:avLst/>
              <a:gdLst/>
              <a:ahLst/>
              <a:cxnLst/>
              <a:rect l="l" t="t" r="r" b="b"/>
              <a:pathLst>
                <a:path w="27303" h="22802" extrusionOk="0">
                  <a:moveTo>
                    <a:pt x="21170" y="1"/>
                  </a:moveTo>
                  <a:lnTo>
                    <a:pt x="0" y="12233"/>
                  </a:lnTo>
                  <a:lnTo>
                    <a:pt x="6100" y="22802"/>
                  </a:lnTo>
                  <a:lnTo>
                    <a:pt x="27303" y="10569"/>
                  </a:lnTo>
                  <a:lnTo>
                    <a:pt x="21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0"/>
            <p:cNvSpPr/>
            <p:nvPr/>
          </p:nvSpPr>
          <p:spPr>
            <a:xfrm>
              <a:off x="2267075" y="296825"/>
              <a:ext cx="682600" cy="570875"/>
            </a:xfrm>
            <a:custGeom>
              <a:avLst/>
              <a:gdLst/>
              <a:ahLst/>
              <a:cxnLst/>
              <a:rect l="l" t="t" r="r" b="b"/>
              <a:pathLst>
                <a:path w="27304" h="22835" extrusionOk="0">
                  <a:moveTo>
                    <a:pt x="6133" y="1"/>
                  </a:moveTo>
                  <a:lnTo>
                    <a:pt x="0" y="10602"/>
                  </a:lnTo>
                  <a:lnTo>
                    <a:pt x="21171" y="22835"/>
                  </a:lnTo>
                  <a:lnTo>
                    <a:pt x="27303" y="122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0"/>
            <p:cNvSpPr/>
            <p:nvPr/>
          </p:nvSpPr>
          <p:spPr>
            <a:xfrm>
              <a:off x="4650775" y="1672575"/>
              <a:ext cx="682575" cy="570875"/>
            </a:xfrm>
            <a:custGeom>
              <a:avLst/>
              <a:gdLst/>
              <a:ahLst/>
              <a:cxnLst/>
              <a:rect l="l" t="t" r="r" b="b"/>
              <a:pathLst>
                <a:path w="27303" h="22835" extrusionOk="0">
                  <a:moveTo>
                    <a:pt x="6100" y="0"/>
                  </a:moveTo>
                  <a:lnTo>
                    <a:pt x="0" y="10602"/>
                  </a:lnTo>
                  <a:lnTo>
                    <a:pt x="21170" y="22834"/>
                  </a:lnTo>
                  <a:lnTo>
                    <a:pt x="27303" y="122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5" name="Google Shape;5545;p40"/>
          <p:cNvSpPr/>
          <p:nvPr/>
        </p:nvSpPr>
        <p:spPr>
          <a:xfrm flipH="1">
            <a:off x="5718441" y="1969131"/>
            <a:ext cx="190482" cy="183164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4F9E-706F-9FBA-568F-54B805BD644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0500" y="2630393"/>
            <a:ext cx="8456418" cy="1442358"/>
          </a:xfrm>
        </p:spPr>
        <p:txBody>
          <a:bodyPr/>
          <a:lstStyle/>
          <a:p>
            <a:pPr algn="just">
              <a:buFont typeface="Arial"/>
              <a:buChar char="•"/>
            </a:pPr>
            <a:r>
              <a:rPr lang="en-US" sz="1100"/>
              <a:t>Migration du </a:t>
            </a:r>
            <a:r>
              <a:rPr lang="en-US" sz="1100" err="1"/>
              <a:t>découpage</a:t>
            </a:r>
            <a:r>
              <a:rPr lang="en-US" sz="1100"/>
              <a:t> </a:t>
            </a:r>
            <a:r>
              <a:rPr lang="en-US" sz="1100" err="1"/>
              <a:t>en</a:t>
            </a:r>
            <a:r>
              <a:rPr lang="en-US" sz="1100"/>
              <a:t> tickets du </a:t>
            </a:r>
            <a:r>
              <a:rPr lang="en-US" sz="1100" err="1"/>
              <a:t>projet</a:t>
            </a:r>
            <a:r>
              <a:rPr lang="en-US" sz="1100"/>
              <a:t> pour les </a:t>
            </a:r>
            <a:r>
              <a:rPr lang="en-US" sz="1100" err="1"/>
              <a:t>mettre</a:t>
            </a:r>
            <a:r>
              <a:rPr lang="en-US" sz="1100"/>
              <a:t> sur Trello, </a:t>
            </a:r>
            <a:r>
              <a:rPr lang="en-US" sz="1100" err="1"/>
              <a:t>en</a:t>
            </a:r>
            <a:r>
              <a:rPr lang="en-US" sz="1100"/>
              <a:t> gardant le </a:t>
            </a:r>
            <a:r>
              <a:rPr lang="en-US" sz="1100" err="1"/>
              <a:t>poid</a:t>
            </a:r>
            <a:r>
              <a:rPr lang="en-US" sz="1100"/>
              <a:t> et </a:t>
            </a:r>
            <a:r>
              <a:rPr lang="en-US" sz="1100" err="1"/>
              <a:t>en</a:t>
            </a:r>
            <a:r>
              <a:rPr lang="en-US" sz="1100"/>
              <a:t> </a:t>
            </a:r>
            <a:r>
              <a:rPr lang="en-US" sz="1100" err="1"/>
              <a:t>utilisant</a:t>
            </a:r>
            <a:r>
              <a:rPr lang="en-US" sz="1100"/>
              <a:t> un code couleur pour </a:t>
            </a:r>
            <a:r>
              <a:rPr lang="en-US" sz="1100" err="1"/>
              <a:t>numéro</a:t>
            </a:r>
            <a:r>
              <a:rPr lang="en-US" sz="1100"/>
              <a:t> </a:t>
            </a:r>
            <a:r>
              <a:rPr lang="en-US" sz="1100" err="1"/>
              <a:t>d'itération</a:t>
            </a:r>
            <a:r>
              <a:rPr lang="en-US" sz="1100"/>
              <a:t>, </a:t>
            </a:r>
            <a:r>
              <a:rPr lang="en-US" sz="1100">
                <a:solidFill>
                  <a:srgbClr val="FF0000"/>
                </a:solidFill>
              </a:rPr>
              <a:t>rouge </a:t>
            </a:r>
            <a:r>
              <a:rPr lang="en-US" sz="1100"/>
              <a:t>pour la première, </a:t>
            </a:r>
            <a:r>
              <a:rPr lang="en-US" sz="1100">
                <a:solidFill>
                  <a:srgbClr val="00B050"/>
                </a:solidFill>
              </a:rPr>
              <a:t>vert </a:t>
            </a:r>
            <a:r>
              <a:rPr lang="en-US" sz="1100"/>
              <a:t>pour la </a:t>
            </a:r>
            <a:r>
              <a:rPr lang="en-US" sz="1100" err="1"/>
              <a:t>seconde</a:t>
            </a:r>
            <a:r>
              <a:rPr lang="en-US" sz="1100"/>
              <a:t>, et </a:t>
            </a:r>
            <a:r>
              <a:rPr lang="en-US" sz="1100">
                <a:solidFill>
                  <a:srgbClr val="00B0F0"/>
                </a:solidFill>
              </a:rPr>
              <a:t>bleu </a:t>
            </a:r>
            <a:r>
              <a:rPr lang="en-US" sz="1100"/>
              <a:t>pour la </a:t>
            </a:r>
            <a:r>
              <a:rPr lang="en-US" sz="1100" err="1"/>
              <a:t>troisième</a:t>
            </a:r>
            <a:r>
              <a:rPr lang="en-US" sz="1100"/>
              <a:t>. </a:t>
            </a:r>
            <a:endParaRPr lang="en-US"/>
          </a:p>
          <a:p>
            <a:pPr algn="just">
              <a:buFont typeface="Arial"/>
              <a:buChar char="•"/>
            </a:pPr>
            <a:endParaRPr lang="en-US" sz="1100"/>
          </a:p>
          <a:p>
            <a:pPr algn="just">
              <a:buFont typeface="Arial"/>
              <a:buChar char="•"/>
            </a:pPr>
            <a:r>
              <a:rPr lang="en-US" sz="1100" err="1"/>
              <a:t>Répartition</a:t>
            </a:r>
            <a:r>
              <a:rPr lang="en-US" sz="1100"/>
              <a:t> de tickets </a:t>
            </a:r>
            <a:r>
              <a:rPr lang="en-US" sz="1100" err="1"/>
              <a:t>en</a:t>
            </a:r>
            <a:r>
              <a:rPr lang="en-US" sz="1100"/>
              <a:t> </a:t>
            </a:r>
            <a:r>
              <a:rPr lang="en-US" sz="1100" err="1"/>
              <a:t>fonction</a:t>
            </a:r>
            <a:r>
              <a:rPr lang="en-US" sz="1100"/>
              <a:t> du </a:t>
            </a:r>
            <a:r>
              <a:rPr lang="en-US" sz="1100" err="1"/>
              <a:t>poid</a:t>
            </a:r>
            <a:r>
              <a:rPr lang="en-US" sz="1100"/>
              <a:t> des </a:t>
            </a:r>
            <a:r>
              <a:rPr lang="en-US" sz="1100" err="1"/>
              <a:t>tâches</a:t>
            </a:r>
            <a:r>
              <a:rPr lang="en-US" sz="1100"/>
              <a:t> et </a:t>
            </a:r>
            <a:r>
              <a:rPr lang="en-US" sz="1100" err="1"/>
              <a:t>aussi</a:t>
            </a:r>
            <a:r>
              <a:rPr lang="en-US" sz="1100"/>
              <a:t> de manière à </a:t>
            </a:r>
            <a:r>
              <a:rPr lang="en-US" sz="1100" err="1"/>
              <a:t>pouvoir</a:t>
            </a:r>
            <a:r>
              <a:rPr lang="en-US" sz="1100"/>
              <a:t> </a:t>
            </a:r>
            <a:r>
              <a:rPr lang="en-US" sz="1100" err="1"/>
              <a:t>paralléliser</a:t>
            </a:r>
            <a:r>
              <a:rPr lang="en-US" sz="1100"/>
              <a:t> le plus possible.</a:t>
            </a:r>
          </a:p>
          <a:p>
            <a:pPr algn="just">
              <a:buFont typeface="Arial"/>
              <a:buChar char="•"/>
            </a:pPr>
            <a:endParaRPr lang="en-US" sz="1100"/>
          </a:p>
          <a:p>
            <a:pPr algn="just">
              <a:buFont typeface="Arial"/>
              <a:buChar char="•"/>
            </a:pPr>
            <a:r>
              <a:rPr lang="en-US" sz="1100"/>
              <a:t>Une </a:t>
            </a:r>
            <a:r>
              <a:rPr lang="en-US" sz="1100" err="1"/>
              <a:t>fois</a:t>
            </a:r>
            <a:r>
              <a:rPr lang="en-US" sz="1100"/>
              <a:t> la </a:t>
            </a:r>
            <a:r>
              <a:rPr lang="en-US" sz="1100" err="1"/>
              <a:t>tâche</a:t>
            </a:r>
            <a:r>
              <a:rPr lang="en-US" sz="1100"/>
              <a:t> </a:t>
            </a:r>
            <a:r>
              <a:rPr lang="en-US" sz="1100" err="1"/>
              <a:t>finie</a:t>
            </a:r>
            <a:r>
              <a:rPr lang="en-US" sz="1100"/>
              <a:t>, </a:t>
            </a:r>
            <a:r>
              <a:rPr lang="en-US" sz="1100" err="1"/>
              <a:t>relecture</a:t>
            </a:r>
            <a:r>
              <a:rPr lang="en-US" sz="1100"/>
              <a:t> du code par un pair, </a:t>
            </a:r>
            <a:r>
              <a:rPr lang="en-US" sz="1100" err="1"/>
              <a:t>puis</a:t>
            </a:r>
            <a:r>
              <a:rPr lang="en-US" sz="1100"/>
              <a:t> le code </a:t>
            </a:r>
            <a:r>
              <a:rPr lang="en-US" sz="1100" err="1"/>
              <a:t>est</a:t>
            </a:r>
            <a:r>
              <a:rPr lang="en-US" sz="1100"/>
              <a:t> </a:t>
            </a:r>
            <a:r>
              <a:rPr lang="en-US" sz="1100" err="1"/>
              <a:t>mergé</a:t>
            </a:r>
            <a:r>
              <a:rPr lang="en-US" sz="1100"/>
              <a:t> dans la </a:t>
            </a:r>
            <a:r>
              <a:rPr lang="en-US" sz="1100" err="1"/>
              <a:t>branche</a:t>
            </a:r>
            <a:r>
              <a:rPr lang="en-US" sz="1100"/>
              <a:t> </a:t>
            </a:r>
            <a:r>
              <a:rPr lang="en-US" sz="1100" err="1"/>
              <a:t>principale</a:t>
            </a:r>
            <a:r>
              <a:rPr lang="en-US" sz="1100"/>
              <a:t>.</a:t>
            </a:r>
          </a:p>
          <a:p>
            <a:pPr marL="114300" indent="0" algn="just"/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Google Shape;5498;p39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83187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ARCHITECTURE &amp; FONCTIONNEMENT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383861" y="1285728"/>
            <a:ext cx="8575009" cy="410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400" b="1" dirty="0"/>
              <a:t>Environnement(s) de </a:t>
            </a:r>
            <a:r>
              <a:rPr lang="en" sz="1400" b="1" dirty="0" err="1"/>
              <a:t>développement</a:t>
            </a:r>
            <a:endParaRPr lang="en-US" sz="1400" b="1" dirty="0"/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Tomcat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Eclipse, IntelliJ, </a:t>
            </a:r>
            <a:r>
              <a:rPr lang="en" sz="1100" err="1"/>
              <a:t>VSCode</a:t>
            </a:r>
            <a:endParaRPr lang="en" sz="1100" dirty="0"/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Google Chrome, Mozilla Firefox</a:t>
            </a:r>
          </a:p>
          <a:p>
            <a:pPr>
              <a:buNone/>
            </a:pPr>
            <a:endParaRPr lang="en"/>
          </a:p>
          <a:p>
            <a:pPr>
              <a:buNone/>
            </a:pPr>
            <a:endParaRPr lang="en"/>
          </a:p>
          <a:p>
            <a:pPr>
              <a:buNone/>
            </a:pPr>
            <a:r>
              <a:rPr lang="en" sz="1400" b="1" dirty="0"/>
              <a:t>Architecture du code</a:t>
            </a:r>
          </a:p>
          <a:p>
            <a:pPr>
              <a:buNone/>
            </a:pPr>
            <a:endParaRPr lang="en"/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Architecture </a:t>
            </a:r>
            <a:r>
              <a:rPr lang="en" sz="1100" err="1"/>
              <a:t>en</a:t>
            </a:r>
            <a:r>
              <a:rPr lang="en" sz="1100" dirty="0"/>
              <a:t> </a:t>
            </a:r>
            <a:r>
              <a:rPr lang="en" sz="1100" err="1"/>
              <a:t>couche</a:t>
            </a:r>
            <a:r>
              <a:rPr lang="en" sz="1100" dirty="0"/>
              <a:t> : DAL, BO, BLL, IHM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Patterns : Singleton, Factory, Manger</a:t>
            </a:r>
          </a:p>
          <a:p>
            <a:pPr>
              <a:buNone/>
            </a:pPr>
            <a:endParaRPr lang="en"/>
          </a:p>
          <a:p>
            <a:pPr>
              <a:buNone/>
            </a:pPr>
            <a:endParaRPr lang="en"/>
          </a:p>
          <a:p>
            <a:pPr>
              <a:buNone/>
            </a:pPr>
            <a:endParaRPr lang="en"/>
          </a:p>
          <a:p>
            <a:pPr>
              <a:buNone/>
            </a:pPr>
            <a:r>
              <a:rPr lang="en" sz="1400" b="1" dirty="0"/>
              <a:t>Stockage de </a:t>
            </a:r>
            <a:r>
              <a:rPr lang="en" sz="1400" b="1" dirty="0" err="1"/>
              <a:t>données</a:t>
            </a:r>
            <a:endParaRPr lang="en" sz="1400" b="1" dirty="0"/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dirty="0"/>
              <a:t>SQL Server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100" err="1"/>
              <a:t>Accès</a:t>
            </a:r>
            <a:r>
              <a:rPr lang="en" sz="1100" dirty="0"/>
              <a:t> via JDBC</a:t>
            </a:r>
          </a:p>
          <a:p>
            <a:pPr>
              <a:buNone/>
            </a:pPr>
            <a:endParaRPr lang="en"/>
          </a:p>
          <a:p>
            <a:pPr>
              <a:buNone/>
            </a:pPr>
            <a:endParaRPr lang="en"/>
          </a:p>
          <a:p>
            <a:pPr marL="152400" indent="0">
              <a:buNone/>
            </a:pPr>
            <a:endParaRPr lang="en"/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B81C0A5-B8FA-1AF9-3093-0615A823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61" y="1562668"/>
            <a:ext cx="4262376" cy="3071514"/>
          </a:xfrm>
          <a:prstGeom prst="rect">
            <a:avLst/>
          </a:prstGeom>
          <a:ln w="63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34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Google Shape;5498;p39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ARCHITECTURE &amp; FONCTIONNEMENT</a:t>
            </a:r>
          </a:p>
        </p:txBody>
      </p:sp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526925" y="1347471"/>
            <a:ext cx="77091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400" b="1" err="1">
                <a:uFill>
                  <a:noFill/>
                </a:uFill>
                <a:latin typeface="Segoe UI"/>
                <a:cs typeface="Segoe UI"/>
              </a:rPr>
              <a:t>Fonctionnement</a:t>
            </a:r>
            <a:endParaRPr lang="en" sz="1400" b="1">
              <a:uFill>
                <a:noFill/>
              </a:uFill>
              <a:latin typeface="Segoe UI"/>
              <a:cs typeface="Segoe UI"/>
            </a:endParaRP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Arial"/>
                <a:cs typeface="Arial"/>
              </a:rPr>
              <a:t>Servlets </a:t>
            </a:r>
            <a:r>
              <a:rPr lang="en" sz="1200" err="1">
                <a:uFill>
                  <a:noFill/>
                </a:uFill>
                <a:latin typeface="Arial"/>
                <a:cs typeface="Arial"/>
              </a:rPr>
              <a:t>frontales</a:t>
            </a:r>
            <a:r>
              <a:rPr lang="en" sz="1200">
                <a:uFill>
                  <a:noFill/>
                </a:uFill>
                <a:latin typeface="Arial"/>
                <a:cs typeface="Arial"/>
              </a:rPr>
              <a:t> qui </a:t>
            </a:r>
            <a:r>
              <a:rPr lang="en" sz="1200" err="1">
                <a:uFill>
                  <a:noFill/>
                </a:uFill>
                <a:latin typeface="Arial"/>
                <a:cs typeface="Arial"/>
              </a:rPr>
              <a:t>redirigent</a:t>
            </a:r>
            <a:r>
              <a:rPr lang="en" sz="1200">
                <a:uFill>
                  <a:noFill/>
                </a:uFill>
                <a:latin typeface="Arial"/>
                <a:cs typeface="Arial"/>
              </a:rPr>
              <a:t> </a:t>
            </a:r>
            <a:r>
              <a:rPr lang="en" sz="1200" err="1">
                <a:uFill>
                  <a:noFill/>
                </a:uFill>
                <a:latin typeface="Arial"/>
                <a:cs typeface="Arial"/>
              </a:rPr>
              <a:t>vers</a:t>
            </a:r>
            <a:r>
              <a:rPr lang="en" sz="1200">
                <a:uFill>
                  <a:noFill/>
                </a:uFill>
                <a:latin typeface="Arial"/>
                <a:cs typeface="Arial"/>
              </a:rPr>
              <a:t> </a:t>
            </a:r>
            <a:r>
              <a:rPr lang="en" sz="1200" err="1">
                <a:uFill>
                  <a:noFill/>
                </a:uFill>
                <a:latin typeface="Arial"/>
                <a:cs typeface="Arial"/>
              </a:rPr>
              <a:t>differentes</a:t>
            </a:r>
            <a:r>
              <a:rPr lang="en" sz="1200">
                <a:uFill>
                  <a:noFill/>
                </a:uFill>
                <a:latin typeface="Arial"/>
                <a:cs typeface="Arial"/>
              </a:rPr>
              <a:t> JSP 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Arial"/>
                <a:cs typeface="Arial"/>
              </a:rPr>
              <a:t>Pool de </a:t>
            </a:r>
            <a:r>
              <a:rPr lang="en" sz="1200" err="1">
                <a:uFill>
                  <a:noFill/>
                </a:uFill>
                <a:latin typeface="Arial"/>
                <a:cs typeface="Arial"/>
              </a:rPr>
              <a:t>connexions</a:t>
            </a:r>
            <a:endParaRPr lang="en" sz="1200">
              <a:uFill>
                <a:noFill/>
              </a:uFill>
              <a:latin typeface="Arial"/>
              <a:cs typeface="Arial"/>
            </a:endParaRPr>
          </a:p>
          <a:p>
            <a:pPr marL="0" indent="0">
              <a:buNone/>
            </a:pPr>
            <a:endParaRPr lang="en">
              <a:uFill>
                <a:noFill/>
              </a:uFill>
              <a:latin typeface="Arial"/>
              <a:cs typeface="Arial"/>
            </a:endParaRP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>
              <a:buNone/>
            </a:pPr>
            <a:r>
              <a:rPr lang="en" sz="1400" b="1" err="1">
                <a:uFill>
                  <a:noFill/>
                </a:uFill>
                <a:latin typeface="Segoe UI"/>
                <a:cs typeface="Segoe UI"/>
              </a:rPr>
              <a:t>Sécurisation</a:t>
            </a:r>
            <a:endParaRPr lang="en" sz="1400" b="1">
              <a:uFill>
                <a:noFill/>
              </a:uFill>
              <a:latin typeface="Segoe UI"/>
              <a:cs typeface="Segoe UI"/>
            </a:endParaRP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Segoe UI"/>
                <a:cs typeface="Segoe UI"/>
              </a:rPr>
              <a:t>Servlets 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vérifiant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 les 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autorisations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 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avant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 la redirection</a:t>
            </a:r>
            <a:endParaRPr lang="en" sz="1200"/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Segoe UI"/>
                <a:cs typeface="Segoe UI"/>
              </a:rPr>
              <a:t>Injections XSS (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Librairie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 JSTL)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Segoe UI"/>
                <a:cs typeface="Segoe UI"/>
              </a:rPr>
              <a:t>Injections SQL (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PreparedStatement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)</a:t>
            </a: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Segoe UI"/>
                <a:cs typeface="Segoe UI"/>
              </a:rPr>
              <a:t>Respect de 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l'intégrité</a:t>
            </a:r>
            <a:r>
              <a:rPr lang="en" sz="1200">
                <a:uFill>
                  <a:noFill/>
                </a:uFill>
                <a:latin typeface="Segoe UI"/>
                <a:cs typeface="Segoe UI"/>
              </a:rPr>
              <a:t> des </a:t>
            </a:r>
            <a:r>
              <a:rPr lang="en" sz="1200" err="1">
                <a:uFill>
                  <a:noFill/>
                </a:uFill>
                <a:latin typeface="Segoe UI"/>
                <a:cs typeface="Segoe UI"/>
              </a:rPr>
              <a:t>données</a:t>
            </a: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>
              <a:buNone/>
            </a:pPr>
            <a:r>
              <a:rPr lang="en" sz="1400" b="1" err="1">
                <a:uFill>
                  <a:noFill/>
                </a:uFill>
                <a:latin typeface="Segoe UI"/>
                <a:cs typeface="Segoe UI"/>
              </a:rPr>
              <a:t>Ergonomie</a:t>
            </a:r>
            <a:endParaRPr lang="en" sz="1400" b="1">
              <a:uFill>
                <a:noFill/>
              </a:uFill>
              <a:latin typeface="Segoe UI"/>
              <a:cs typeface="Segoe UI"/>
            </a:endParaRPr>
          </a:p>
          <a:p>
            <a:pPr lvl="1">
              <a:lnSpc>
                <a:spcPct val="114999"/>
              </a:lnSpc>
              <a:buFont typeface="Wingdings"/>
              <a:buChar char="§"/>
            </a:pPr>
            <a:r>
              <a:rPr lang="en" sz="1200">
                <a:uFill>
                  <a:noFill/>
                </a:uFill>
                <a:latin typeface="Arial"/>
                <a:cs typeface="Arial"/>
              </a:rPr>
              <a:t>Bootstrap</a:t>
            </a: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  <a:p>
            <a:pPr marL="152400" indent="0">
              <a:buNone/>
            </a:pPr>
            <a:endParaRPr lang="en">
              <a:uFill>
                <a:noFill/>
              </a:uFill>
              <a:latin typeface="Segoe UI"/>
              <a:cs typeface="Segoe UI"/>
            </a:endParaRPr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DEFCCFFD-1E76-4113-7986-FA75A112E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17" y="910922"/>
            <a:ext cx="1417984" cy="1417984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F2BF26F8-A4C8-A1E0-4F3D-C74A9F82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18" y="2769538"/>
            <a:ext cx="1206611" cy="122251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EE334E5-8CEA-2B9C-1A16-27EEFCD69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045" y="2769538"/>
            <a:ext cx="1214231" cy="122251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044E904-8EA1-16D7-27B0-DC3C524EE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3386149"/>
            <a:ext cx="1661160" cy="1668780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3ED06114-B5DF-977F-E386-4F691EE1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380" y="1070610"/>
            <a:ext cx="108966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5" name="Google Shape;7595;p62"/>
          <p:cNvSpPr txBox="1">
            <a:spLocks noGrp="1"/>
          </p:cNvSpPr>
          <p:nvPr>
            <p:ph type="title" idx="6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FONCTIONNALITÉS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96" name="Google Shape;7596;p62"/>
          <p:cNvSpPr txBox="1">
            <a:spLocks noGrp="1"/>
          </p:cNvSpPr>
          <p:nvPr>
            <p:ph type="subTitle" idx="1"/>
          </p:nvPr>
        </p:nvSpPr>
        <p:spPr>
          <a:xfrm>
            <a:off x="2016000" y="1607400"/>
            <a:ext cx="2820993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err="1"/>
              <a:t>Création</a:t>
            </a:r>
            <a:endParaRPr lang="en"/>
          </a:p>
          <a:p>
            <a:pPr marL="285750" indent="-285750">
              <a:buFont typeface="Arial"/>
              <a:buChar char="•"/>
            </a:pPr>
            <a:r>
              <a:rPr lang="en"/>
              <a:t>Modification / Suppression</a:t>
            </a:r>
          </a:p>
          <a:p>
            <a:pPr marL="285750" indent="-285750">
              <a:buFont typeface="Arial"/>
              <a:buChar char="•"/>
            </a:pPr>
            <a:r>
              <a:rPr lang="en" err="1"/>
              <a:t>Visualiser</a:t>
            </a:r>
            <a:r>
              <a:rPr lang="en"/>
              <a:t> le </a:t>
            </a:r>
            <a:r>
              <a:rPr lang="en" err="1"/>
              <a:t>profil</a:t>
            </a:r>
            <a:endParaRPr lang="en"/>
          </a:p>
        </p:txBody>
      </p:sp>
      <p:sp>
        <p:nvSpPr>
          <p:cNvPr id="7597" name="Google Shape;7597;p62"/>
          <p:cNvSpPr txBox="1">
            <a:spLocks noGrp="1"/>
          </p:cNvSpPr>
          <p:nvPr>
            <p:ph type="title"/>
          </p:nvPr>
        </p:nvSpPr>
        <p:spPr>
          <a:xfrm>
            <a:off x="2016000" y="1043928"/>
            <a:ext cx="2292900" cy="562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Utilisateur</a:t>
            </a:r>
            <a:endParaRPr err="1"/>
          </a:p>
        </p:txBody>
      </p:sp>
      <p:sp>
        <p:nvSpPr>
          <p:cNvPr id="7599" name="Google Shape;7599;p62"/>
          <p:cNvSpPr txBox="1">
            <a:spLocks noGrp="1"/>
          </p:cNvSpPr>
          <p:nvPr>
            <p:ph type="title" idx="3"/>
          </p:nvPr>
        </p:nvSpPr>
        <p:spPr>
          <a:xfrm>
            <a:off x="2008766" y="2770522"/>
            <a:ext cx="2292900" cy="352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Administration</a:t>
            </a:r>
            <a:endParaRPr lang="en-US" err="1"/>
          </a:p>
        </p:txBody>
      </p:sp>
      <p:sp>
        <p:nvSpPr>
          <p:cNvPr id="7600" name="Google Shape;7600;p62"/>
          <p:cNvSpPr txBox="1">
            <a:spLocks noGrp="1"/>
          </p:cNvSpPr>
          <p:nvPr>
            <p:ph type="subTitle" idx="7"/>
          </p:nvPr>
        </p:nvSpPr>
        <p:spPr>
          <a:xfrm>
            <a:off x="5718150" y="1686976"/>
            <a:ext cx="3204406" cy="881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err="1"/>
              <a:t>Création</a:t>
            </a:r>
            <a:endParaRPr lang="en"/>
          </a:p>
          <a:p>
            <a:pPr marL="285750" indent="-285750">
              <a:buFont typeface="Arial"/>
              <a:buChar char="•"/>
            </a:pPr>
            <a:r>
              <a:rPr lang="en"/>
              <a:t>Modification / Annulation</a:t>
            </a:r>
          </a:p>
          <a:p>
            <a:pPr marL="285750" indent="-285750">
              <a:buFont typeface="Arial"/>
              <a:buChar char="•"/>
            </a:pPr>
            <a:r>
              <a:rPr lang="en" err="1"/>
              <a:t>Enchérir</a:t>
            </a:r>
            <a:endParaRPr lang="en"/>
          </a:p>
          <a:p>
            <a:pPr marL="285750" indent="-285750">
              <a:buFont typeface="Arial"/>
              <a:buChar char="•"/>
            </a:pPr>
            <a:r>
              <a:rPr lang="en" err="1"/>
              <a:t>Retrait</a:t>
            </a:r>
          </a:p>
          <a:p>
            <a:pPr marL="285750" indent="-285750">
              <a:buFont typeface="Arial"/>
              <a:buChar char="•"/>
            </a:pPr>
            <a:endParaRPr lang="en"/>
          </a:p>
        </p:txBody>
      </p:sp>
      <p:sp>
        <p:nvSpPr>
          <p:cNvPr id="7601" name="Google Shape;7601;p62"/>
          <p:cNvSpPr txBox="1">
            <a:spLocks noGrp="1"/>
          </p:cNvSpPr>
          <p:nvPr>
            <p:ph type="subTitle" idx="2"/>
          </p:nvPr>
        </p:nvSpPr>
        <p:spPr>
          <a:xfrm>
            <a:off x="2016000" y="3283356"/>
            <a:ext cx="2560564" cy="614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err="1"/>
              <a:t>Ajout</a:t>
            </a:r>
            <a:r>
              <a:rPr lang="en"/>
              <a:t> / modification / suppression de </a:t>
            </a:r>
            <a:r>
              <a:rPr lang="en" err="1"/>
              <a:t>catégorie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Suppression des </a:t>
            </a:r>
            <a:r>
              <a:rPr lang="en" err="1"/>
              <a:t>utilisateurs</a:t>
            </a:r>
          </a:p>
        </p:txBody>
      </p:sp>
      <p:sp>
        <p:nvSpPr>
          <p:cNvPr id="7603" name="Google Shape;7603;p62"/>
          <p:cNvSpPr txBox="1">
            <a:spLocks noGrp="1"/>
          </p:cNvSpPr>
          <p:nvPr>
            <p:ph type="title" idx="8"/>
          </p:nvPr>
        </p:nvSpPr>
        <p:spPr>
          <a:xfrm>
            <a:off x="5739853" y="1137971"/>
            <a:ext cx="22929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Enchères</a:t>
            </a:r>
            <a:endParaRPr lang="en-US" err="1"/>
          </a:p>
        </p:txBody>
      </p:sp>
      <p:sp>
        <p:nvSpPr>
          <p:cNvPr id="7608" name="Google Shape;7608;p62"/>
          <p:cNvSpPr/>
          <p:nvPr/>
        </p:nvSpPr>
        <p:spPr>
          <a:xfrm>
            <a:off x="1125716" y="2933456"/>
            <a:ext cx="797101" cy="694854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9" name="Google Shape;7609;p62"/>
          <p:cNvSpPr/>
          <p:nvPr/>
        </p:nvSpPr>
        <p:spPr>
          <a:xfrm>
            <a:off x="4835127" y="1361737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3" name="Google Shape;7613;p62"/>
          <p:cNvSpPr/>
          <p:nvPr/>
        </p:nvSpPr>
        <p:spPr>
          <a:xfrm>
            <a:off x="1132950" y="1366551"/>
            <a:ext cx="797101" cy="723790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0" name="Google Shape;7630;p62"/>
          <p:cNvGrpSpPr/>
          <p:nvPr/>
        </p:nvGrpSpPr>
        <p:grpSpPr>
          <a:xfrm>
            <a:off x="5036914" y="1526873"/>
            <a:ext cx="393528" cy="393528"/>
            <a:chOff x="1190625" y="238125"/>
            <a:chExt cx="5219200" cy="5219200"/>
          </a:xfrm>
        </p:grpSpPr>
        <p:sp>
          <p:nvSpPr>
            <p:cNvPr id="7631" name="Google Shape;7631;p62"/>
            <p:cNvSpPr/>
            <p:nvPr/>
          </p:nvSpPr>
          <p:spPr>
            <a:xfrm>
              <a:off x="1190625" y="238125"/>
              <a:ext cx="4333550" cy="5219200"/>
            </a:xfrm>
            <a:custGeom>
              <a:avLst/>
              <a:gdLst/>
              <a:ahLst/>
              <a:cxnLst/>
              <a:rect l="l" t="t" r="r" b="b"/>
              <a:pathLst>
                <a:path w="173342" h="208768" extrusionOk="0">
                  <a:moveTo>
                    <a:pt x="98284" y="0"/>
                  </a:moveTo>
                  <a:cubicBezTo>
                    <a:pt x="43776" y="3197"/>
                    <a:pt x="0" y="49126"/>
                    <a:pt x="0" y="104384"/>
                  </a:cubicBezTo>
                  <a:cubicBezTo>
                    <a:pt x="0" y="161729"/>
                    <a:pt x="47038" y="208767"/>
                    <a:pt x="104384" y="208767"/>
                  </a:cubicBezTo>
                  <a:cubicBezTo>
                    <a:pt x="130838" y="208767"/>
                    <a:pt x="154977" y="198329"/>
                    <a:pt x="173342" y="181986"/>
                  </a:cubicBezTo>
                  <a:lnTo>
                    <a:pt x="98284" y="106928"/>
                  </a:lnTo>
                  <a:lnTo>
                    <a:pt x="98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62"/>
            <p:cNvSpPr/>
            <p:nvPr/>
          </p:nvSpPr>
          <p:spPr>
            <a:xfrm>
              <a:off x="4169625" y="3001025"/>
              <a:ext cx="2240200" cy="1570650"/>
            </a:xfrm>
            <a:custGeom>
              <a:avLst/>
              <a:gdLst/>
              <a:ahLst/>
              <a:cxnLst/>
              <a:rect l="l" t="t" r="r" b="b"/>
              <a:pathLst>
                <a:path w="89608" h="62826" extrusionOk="0">
                  <a:moveTo>
                    <a:pt x="0" y="0"/>
                  </a:moveTo>
                  <a:lnTo>
                    <a:pt x="62826" y="62826"/>
                  </a:lnTo>
                  <a:cubicBezTo>
                    <a:pt x="77897" y="45896"/>
                    <a:pt x="88204" y="24041"/>
                    <a:pt x="89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62"/>
            <p:cNvSpPr/>
            <p:nvPr/>
          </p:nvSpPr>
          <p:spPr>
            <a:xfrm>
              <a:off x="3953525" y="238125"/>
              <a:ext cx="2456300" cy="2457100"/>
            </a:xfrm>
            <a:custGeom>
              <a:avLst/>
              <a:gdLst/>
              <a:ahLst/>
              <a:cxnLst/>
              <a:rect l="l" t="t" r="r" b="b"/>
              <a:pathLst>
                <a:path w="98252" h="98284" extrusionOk="0">
                  <a:moveTo>
                    <a:pt x="0" y="0"/>
                  </a:moveTo>
                  <a:lnTo>
                    <a:pt x="0" y="98284"/>
                  </a:lnTo>
                  <a:lnTo>
                    <a:pt x="98251" y="98284"/>
                  </a:lnTo>
                  <a:cubicBezTo>
                    <a:pt x="95185" y="45831"/>
                    <a:pt x="52420" y="306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4" name="Google Shape;7634;p62"/>
          <p:cNvGrpSpPr/>
          <p:nvPr/>
        </p:nvGrpSpPr>
        <p:grpSpPr>
          <a:xfrm>
            <a:off x="1367484" y="3098582"/>
            <a:ext cx="368872" cy="364592"/>
            <a:chOff x="1353700" y="238125"/>
            <a:chExt cx="4892200" cy="5219200"/>
          </a:xfrm>
        </p:grpSpPr>
        <p:sp>
          <p:nvSpPr>
            <p:cNvPr id="7635" name="Google Shape;7635;p62"/>
            <p:cNvSpPr/>
            <p:nvPr/>
          </p:nvSpPr>
          <p:spPr>
            <a:xfrm>
              <a:off x="5380625" y="2389400"/>
              <a:ext cx="865275" cy="864450"/>
            </a:xfrm>
            <a:custGeom>
              <a:avLst/>
              <a:gdLst/>
              <a:ahLst/>
              <a:cxnLst/>
              <a:rect l="l" t="t" r="r" b="b"/>
              <a:pathLst>
                <a:path w="34611" h="34578" extrusionOk="0">
                  <a:moveTo>
                    <a:pt x="17322" y="0"/>
                  </a:moveTo>
                  <a:lnTo>
                    <a:pt x="1" y="17289"/>
                  </a:lnTo>
                  <a:lnTo>
                    <a:pt x="17322" y="34577"/>
                  </a:lnTo>
                  <a:lnTo>
                    <a:pt x="34611" y="17289"/>
                  </a:lnTo>
                  <a:lnTo>
                    <a:pt x="17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62"/>
            <p:cNvSpPr/>
            <p:nvPr/>
          </p:nvSpPr>
          <p:spPr>
            <a:xfrm>
              <a:off x="4106025" y="3037700"/>
              <a:ext cx="1491550" cy="1492400"/>
            </a:xfrm>
            <a:custGeom>
              <a:avLst/>
              <a:gdLst/>
              <a:ahLst/>
              <a:cxnLst/>
              <a:rect l="l" t="t" r="r" b="b"/>
              <a:pathLst>
                <a:path w="59662" h="59696" extrusionOk="0">
                  <a:moveTo>
                    <a:pt x="42373" y="1"/>
                  </a:moveTo>
                  <a:lnTo>
                    <a:pt x="0" y="42374"/>
                  </a:lnTo>
                  <a:lnTo>
                    <a:pt x="0" y="59695"/>
                  </a:lnTo>
                  <a:lnTo>
                    <a:pt x="17289" y="59695"/>
                  </a:lnTo>
                  <a:lnTo>
                    <a:pt x="59662" y="17290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62"/>
            <p:cNvSpPr/>
            <p:nvPr/>
          </p:nvSpPr>
          <p:spPr>
            <a:xfrm>
              <a:off x="1353700" y="238125"/>
              <a:ext cx="3363950" cy="5219200"/>
            </a:xfrm>
            <a:custGeom>
              <a:avLst/>
              <a:gdLst/>
              <a:ahLst/>
              <a:cxnLst/>
              <a:rect l="l" t="t" r="r" b="b"/>
              <a:pathLst>
                <a:path w="134558" h="208768" extrusionOk="0">
                  <a:moveTo>
                    <a:pt x="110093" y="37121"/>
                  </a:moveTo>
                  <a:lnTo>
                    <a:pt x="110093" y="49354"/>
                  </a:lnTo>
                  <a:lnTo>
                    <a:pt x="24466" y="49354"/>
                  </a:lnTo>
                  <a:lnTo>
                    <a:pt x="24466" y="37121"/>
                  </a:lnTo>
                  <a:close/>
                  <a:moveTo>
                    <a:pt x="110093" y="61586"/>
                  </a:moveTo>
                  <a:lnTo>
                    <a:pt x="110093" y="73819"/>
                  </a:lnTo>
                  <a:lnTo>
                    <a:pt x="24466" y="73819"/>
                  </a:lnTo>
                  <a:lnTo>
                    <a:pt x="24466" y="61586"/>
                  </a:lnTo>
                  <a:close/>
                  <a:moveTo>
                    <a:pt x="110093" y="86051"/>
                  </a:moveTo>
                  <a:lnTo>
                    <a:pt x="110093" y="98284"/>
                  </a:lnTo>
                  <a:lnTo>
                    <a:pt x="24466" y="98284"/>
                  </a:lnTo>
                  <a:lnTo>
                    <a:pt x="24466" y="86051"/>
                  </a:lnTo>
                  <a:close/>
                  <a:moveTo>
                    <a:pt x="1" y="0"/>
                  </a:moveTo>
                  <a:lnTo>
                    <a:pt x="1" y="208767"/>
                  </a:lnTo>
                  <a:lnTo>
                    <a:pt x="134558" y="208767"/>
                  </a:lnTo>
                  <a:lnTo>
                    <a:pt x="134558" y="183911"/>
                  </a:lnTo>
                  <a:lnTo>
                    <a:pt x="89216" y="183911"/>
                  </a:lnTo>
                  <a:lnTo>
                    <a:pt x="79528" y="174190"/>
                  </a:lnTo>
                  <a:lnTo>
                    <a:pt x="67296" y="186423"/>
                  </a:lnTo>
                  <a:lnTo>
                    <a:pt x="55063" y="174190"/>
                  </a:lnTo>
                  <a:lnTo>
                    <a:pt x="45343" y="183911"/>
                  </a:lnTo>
                  <a:lnTo>
                    <a:pt x="24466" y="183911"/>
                  </a:lnTo>
                  <a:lnTo>
                    <a:pt x="24466" y="171678"/>
                  </a:lnTo>
                  <a:lnTo>
                    <a:pt x="40287" y="171678"/>
                  </a:lnTo>
                  <a:lnTo>
                    <a:pt x="55063" y="156902"/>
                  </a:lnTo>
                  <a:lnTo>
                    <a:pt x="67296" y="169134"/>
                  </a:lnTo>
                  <a:lnTo>
                    <a:pt x="79528" y="156902"/>
                  </a:lnTo>
                  <a:lnTo>
                    <a:pt x="94272" y="171678"/>
                  </a:lnTo>
                  <a:lnTo>
                    <a:pt x="97861" y="171678"/>
                  </a:lnTo>
                  <a:lnTo>
                    <a:pt x="97861" y="149301"/>
                  </a:lnTo>
                  <a:lnTo>
                    <a:pt x="134558" y="112604"/>
                  </a:lnTo>
                  <a:lnTo>
                    <a:pt x="134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8" name="Google Shape;7638;p62"/>
          <p:cNvGrpSpPr/>
          <p:nvPr/>
        </p:nvGrpSpPr>
        <p:grpSpPr>
          <a:xfrm>
            <a:off x="1399342" y="1531673"/>
            <a:ext cx="264709" cy="393528"/>
            <a:chOff x="2044450" y="238125"/>
            <a:chExt cx="3510725" cy="5219200"/>
          </a:xfrm>
        </p:grpSpPr>
        <p:sp>
          <p:nvSpPr>
            <p:cNvPr id="7639" name="Google Shape;7639;p62"/>
            <p:cNvSpPr/>
            <p:nvPr/>
          </p:nvSpPr>
          <p:spPr>
            <a:xfrm>
              <a:off x="2961875" y="238125"/>
              <a:ext cx="1223275" cy="1223250"/>
            </a:xfrm>
            <a:custGeom>
              <a:avLst/>
              <a:gdLst/>
              <a:ahLst/>
              <a:cxnLst/>
              <a:rect l="l" t="t" r="r" b="b"/>
              <a:pathLst>
                <a:path w="48931" h="48930" extrusionOk="0">
                  <a:moveTo>
                    <a:pt x="24465" y="0"/>
                  </a:moveTo>
                  <a:cubicBezTo>
                    <a:pt x="10961" y="0"/>
                    <a:pt x="0" y="10960"/>
                    <a:pt x="0" y="24465"/>
                  </a:cubicBezTo>
                  <a:cubicBezTo>
                    <a:pt x="0" y="37970"/>
                    <a:pt x="10961" y="48930"/>
                    <a:pt x="24465" y="48930"/>
                  </a:cubicBezTo>
                  <a:cubicBezTo>
                    <a:pt x="38002" y="48930"/>
                    <a:pt x="48930" y="37970"/>
                    <a:pt x="48930" y="24465"/>
                  </a:cubicBezTo>
                  <a:cubicBezTo>
                    <a:pt x="48930" y="10960"/>
                    <a:pt x="38002" y="0"/>
                    <a:pt x="24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62"/>
            <p:cNvSpPr/>
            <p:nvPr/>
          </p:nvSpPr>
          <p:spPr>
            <a:xfrm>
              <a:off x="2809375" y="752700"/>
              <a:ext cx="2745800" cy="1942525"/>
            </a:xfrm>
            <a:custGeom>
              <a:avLst/>
              <a:gdLst/>
              <a:ahLst/>
              <a:cxnLst/>
              <a:rect l="l" t="t" r="r" b="b"/>
              <a:pathLst>
                <a:path w="109832" h="77701" extrusionOk="0">
                  <a:moveTo>
                    <a:pt x="86639" y="0"/>
                  </a:moveTo>
                  <a:lnTo>
                    <a:pt x="82757" y="11613"/>
                  </a:lnTo>
                  <a:cubicBezTo>
                    <a:pt x="79430" y="21627"/>
                    <a:pt x="69709" y="28347"/>
                    <a:pt x="59173" y="28347"/>
                  </a:cubicBezTo>
                  <a:lnTo>
                    <a:pt x="12233" y="28347"/>
                  </a:lnTo>
                  <a:cubicBezTo>
                    <a:pt x="5481" y="28347"/>
                    <a:pt x="0" y="33827"/>
                    <a:pt x="0" y="40579"/>
                  </a:cubicBezTo>
                  <a:lnTo>
                    <a:pt x="0" y="77701"/>
                  </a:lnTo>
                  <a:lnTo>
                    <a:pt x="61163" y="77701"/>
                  </a:lnTo>
                  <a:lnTo>
                    <a:pt x="61163" y="53138"/>
                  </a:lnTo>
                  <a:lnTo>
                    <a:pt x="66578" y="52485"/>
                  </a:lnTo>
                  <a:cubicBezTo>
                    <a:pt x="84258" y="50430"/>
                    <a:pt x="99719" y="38165"/>
                    <a:pt x="105363" y="21236"/>
                  </a:cubicBezTo>
                  <a:lnTo>
                    <a:pt x="109832" y="7764"/>
                  </a:lnTo>
                  <a:lnTo>
                    <a:pt x="8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62"/>
            <p:cNvSpPr/>
            <p:nvPr/>
          </p:nvSpPr>
          <p:spPr>
            <a:xfrm>
              <a:off x="2388575" y="3918450"/>
              <a:ext cx="2370675" cy="1538875"/>
            </a:xfrm>
            <a:custGeom>
              <a:avLst/>
              <a:gdLst/>
              <a:ahLst/>
              <a:cxnLst/>
              <a:rect l="l" t="t" r="r" b="b"/>
              <a:pathLst>
                <a:path w="94827" h="61555" extrusionOk="0">
                  <a:moveTo>
                    <a:pt x="1" y="0"/>
                  </a:moveTo>
                  <a:lnTo>
                    <a:pt x="5089" y="61554"/>
                  </a:lnTo>
                  <a:lnTo>
                    <a:pt x="89738" y="61554"/>
                  </a:lnTo>
                  <a:lnTo>
                    <a:pt x="94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62"/>
            <p:cNvSpPr/>
            <p:nvPr/>
          </p:nvSpPr>
          <p:spPr>
            <a:xfrm>
              <a:off x="2044450" y="3001025"/>
              <a:ext cx="3058125" cy="611625"/>
            </a:xfrm>
            <a:custGeom>
              <a:avLst/>
              <a:gdLst/>
              <a:ahLst/>
              <a:cxnLst/>
              <a:rect l="l" t="t" r="r" b="b"/>
              <a:pathLst>
                <a:path w="122325" h="24465" extrusionOk="0">
                  <a:moveTo>
                    <a:pt x="0" y="0"/>
                  </a:moveTo>
                  <a:lnTo>
                    <a:pt x="0" y="24465"/>
                  </a:lnTo>
                  <a:lnTo>
                    <a:pt x="122324" y="24465"/>
                  </a:lnTo>
                  <a:lnTo>
                    <a:pt x="12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3" name="Google Shape;7643;p62"/>
          <p:cNvSpPr/>
          <p:nvPr/>
        </p:nvSpPr>
        <p:spPr>
          <a:xfrm>
            <a:off x="4045435" y="1223777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4" name="Google Shape;7644;p62"/>
          <p:cNvSpPr/>
          <p:nvPr/>
        </p:nvSpPr>
        <p:spPr>
          <a:xfrm>
            <a:off x="4387610" y="2798527"/>
            <a:ext cx="190482" cy="161462"/>
          </a:xfrm>
          <a:custGeom>
            <a:avLst/>
            <a:gdLst/>
            <a:ahLst/>
            <a:cxnLst/>
            <a:rect l="l" t="t" r="r" b="b"/>
            <a:pathLst>
              <a:path w="2274" h="2273" fill="none" extrusionOk="0">
                <a:moveTo>
                  <a:pt x="2273" y="971"/>
                </a:moveTo>
                <a:cubicBezTo>
                  <a:pt x="2273" y="1839"/>
                  <a:pt x="1225" y="2273"/>
                  <a:pt x="612" y="1659"/>
                </a:cubicBezTo>
                <a:cubicBezTo>
                  <a:pt x="1" y="1048"/>
                  <a:pt x="435" y="1"/>
                  <a:pt x="1299" y="1"/>
                </a:cubicBezTo>
                <a:cubicBezTo>
                  <a:pt x="1836" y="1"/>
                  <a:pt x="2273" y="435"/>
                  <a:pt x="2273" y="97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5" name="Google Shape;7645;p62"/>
          <p:cNvSpPr/>
          <p:nvPr/>
        </p:nvSpPr>
        <p:spPr>
          <a:xfrm>
            <a:off x="5979450" y="643463"/>
            <a:ext cx="351394" cy="379120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8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p43"/>
          <p:cNvSpPr txBox="1">
            <a:spLocks noGrp="1"/>
          </p:cNvSpPr>
          <p:nvPr>
            <p:ph type="subTitle" idx="1"/>
          </p:nvPr>
        </p:nvSpPr>
        <p:spPr>
          <a:xfrm>
            <a:off x="1361550" y="1567950"/>
            <a:ext cx="64209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"/>
              <a:t>" Une </a:t>
            </a:r>
            <a:r>
              <a:rPr lang="en" err="1"/>
              <a:t>démonstration</a:t>
            </a:r>
            <a:r>
              <a:rPr lang="en"/>
              <a:t> </a:t>
            </a:r>
            <a:r>
              <a:rPr lang="en" err="1"/>
              <a:t>vaut</a:t>
            </a:r>
            <a:r>
              <a:rPr lang="en"/>
              <a:t> </a:t>
            </a:r>
            <a:r>
              <a:rPr lang="en" err="1"/>
              <a:t>mieux</a:t>
            </a:r>
            <a:r>
              <a:rPr lang="en"/>
              <a:t> que mille mots . “</a:t>
            </a:r>
            <a:endParaRPr/>
          </a:p>
        </p:txBody>
      </p:sp>
      <p:sp>
        <p:nvSpPr>
          <p:cNvPr id="5598" name="Google Shape;5598;p43"/>
          <p:cNvSpPr txBox="1">
            <a:spLocks noGrp="1"/>
          </p:cNvSpPr>
          <p:nvPr>
            <p:ph type="title"/>
          </p:nvPr>
        </p:nvSpPr>
        <p:spPr>
          <a:xfrm>
            <a:off x="2681400" y="3058650"/>
            <a:ext cx="37812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-Quelqu'un de Célèbre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Google Shape;5498;p39"/>
          <p:cNvSpPr txBox="1">
            <a:spLocks noGrp="1"/>
          </p:cNvSpPr>
          <p:nvPr>
            <p:ph type="title"/>
          </p:nvPr>
        </p:nvSpPr>
        <p:spPr>
          <a:xfrm>
            <a:off x="717425" y="451929"/>
            <a:ext cx="7709100" cy="4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BILAN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499" name="Google Shape;5499;p39"/>
          <p:cNvSpPr txBox="1">
            <a:spLocks noGrp="1"/>
          </p:cNvSpPr>
          <p:nvPr>
            <p:ph type="body" idx="1"/>
          </p:nvPr>
        </p:nvSpPr>
        <p:spPr>
          <a:xfrm>
            <a:off x="717425" y="1213900"/>
            <a:ext cx="7709100" cy="3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400" dirty="0"/>
              <a:t>Liste des </a:t>
            </a:r>
            <a:r>
              <a:rPr lang="en" sz="1400" dirty="0" err="1"/>
              <a:t>améliorations</a:t>
            </a:r>
            <a:r>
              <a:rPr lang="en" sz="1400" dirty="0"/>
              <a:t> et perspectives </a:t>
            </a:r>
            <a:r>
              <a:rPr lang="en" sz="1400" dirty="0" err="1"/>
              <a:t>d'évolutions</a:t>
            </a:r>
            <a:r>
              <a:rPr lang="en" sz="1400" dirty="0"/>
              <a:t> de </a:t>
            </a:r>
            <a:r>
              <a:rPr lang="en" sz="1400" dirty="0" err="1"/>
              <a:t>l'application</a:t>
            </a:r>
            <a:r>
              <a:rPr lang="en" sz="1400" dirty="0"/>
              <a:t>:</a:t>
            </a:r>
            <a:endParaRPr lang="en-US" sz="1400"/>
          </a:p>
          <a:p>
            <a:pPr marL="0" indent="0">
              <a:buSzPts val="1100"/>
              <a:buNone/>
            </a:pPr>
            <a:endParaRPr lang="en" sz="1400"/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100"/>
            </a:pPr>
            <a:r>
              <a:rPr lang="en" dirty="0"/>
              <a:t>Hasher le mot de passe</a:t>
            </a:r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100"/>
            </a:pPr>
            <a:r>
              <a:rPr lang="en" dirty="0"/>
              <a:t>Mise </a:t>
            </a:r>
            <a:r>
              <a:rPr lang="en" dirty="0" err="1"/>
              <a:t>en</a:t>
            </a:r>
            <a:r>
              <a:rPr lang="en" dirty="0"/>
              <a:t> place de fragments </a:t>
            </a:r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rgbClr val="FF7000"/>
              </a:buClr>
              <a:buSzPts val="1100"/>
            </a:pPr>
            <a:r>
              <a:rPr lang="en" dirty="0" err="1"/>
              <a:t>Refonte</a:t>
            </a:r>
            <a:r>
              <a:rPr lang="en" dirty="0"/>
              <a:t> </a:t>
            </a:r>
            <a:r>
              <a:rPr lang="en" dirty="0" err="1"/>
              <a:t>graphique</a:t>
            </a:r>
            <a:endParaRPr lang="en"/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100"/>
            </a:pPr>
            <a:r>
              <a:rPr lang="en" dirty="0"/>
              <a:t>Mise </a:t>
            </a:r>
            <a:r>
              <a:rPr lang="en" dirty="0" err="1"/>
              <a:t>en</a:t>
            </a:r>
            <a:r>
              <a:rPr lang="en" dirty="0"/>
              <a:t> place </a:t>
            </a:r>
            <a:r>
              <a:rPr lang="en" dirty="0" err="1"/>
              <a:t>d'une</a:t>
            </a:r>
            <a:r>
              <a:rPr lang="en" dirty="0"/>
              <a:t> documentation pour le code et la base de </a:t>
            </a:r>
            <a:r>
              <a:rPr lang="en" dirty="0" err="1"/>
              <a:t>données</a:t>
            </a:r>
            <a:r>
              <a:rPr lang="en" dirty="0"/>
              <a:t>.</a:t>
            </a:r>
          </a:p>
          <a:p>
            <a:pPr indent="-29845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100"/>
            </a:pPr>
            <a:r>
              <a:rPr lang="en" dirty="0"/>
              <a:t>Temps de conception au début du </a:t>
            </a:r>
            <a:r>
              <a:rPr lang="en" dirty="0" err="1"/>
              <a:t>projet</a:t>
            </a:r>
            <a:endParaRPr lang="en"/>
          </a:p>
        </p:txBody>
      </p:sp>
      <p:grpSp>
        <p:nvGrpSpPr>
          <p:cNvPr id="5500" name="Google Shape;5500;p39"/>
          <p:cNvGrpSpPr/>
          <p:nvPr/>
        </p:nvGrpSpPr>
        <p:grpSpPr>
          <a:xfrm>
            <a:off x="6382850" y="867046"/>
            <a:ext cx="281055" cy="346846"/>
            <a:chOff x="368125" y="2950571"/>
            <a:chExt cx="281055" cy="346846"/>
          </a:xfrm>
        </p:grpSpPr>
        <p:sp>
          <p:nvSpPr>
            <p:cNvPr id="5501" name="Google Shape;5501;p39"/>
            <p:cNvSpPr/>
            <p:nvPr/>
          </p:nvSpPr>
          <p:spPr>
            <a:xfrm>
              <a:off x="368125" y="2950571"/>
              <a:ext cx="281055" cy="346846"/>
            </a:xfrm>
            <a:custGeom>
              <a:avLst/>
              <a:gdLst/>
              <a:ahLst/>
              <a:cxnLst/>
              <a:rect l="l" t="t" r="r" b="b"/>
              <a:pathLst>
                <a:path w="5108" h="6304" extrusionOk="0">
                  <a:moveTo>
                    <a:pt x="2440" y="2180"/>
                  </a:moveTo>
                  <a:lnTo>
                    <a:pt x="868" y="1"/>
                  </a:lnTo>
                  <a:lnTo>
                    <a:pt x="1" y="6303"/>
                  </a:lnTo>
                  <a:lnTo>
                    <a:pt x="5107" y="25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368125" y="2950571"/>
              <a:ext cx="134255" cy="346846"/>
            </a:xfrm>
            <a:custGeom>
              <a:avLst/>
              <a:gdLst/>
              <a:ahLst/>
              <a:cxnLst/>
              <a:rect l="l" t="t" r="r" b="b"/>
              <a:pathLst>
                <a:path w="2440" h="6304" extrusionOk="0">
                  <a:moveTo>
                    <a:pt x="868" y="1"/>
                  </a:moveTo>
                  <a:lnTo>
                    <a:pt x="1" y="6303"/>
                  </a:lnTo>
                  <a:lnTo>
                    <a:pt x="1" y="6303"/>
                  </a:lnTo>
                  <a:lnTo>
                    <a:pt x="2440" y="2180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3" name="Google Shape;5503;p39"/>
          <p:cNvSpPr/>
          <p:nvPr/>
        </p:nvSpPr>
        <p:spPr>
          <a:xfrm>
            <a:off x="7784198" y="621900"/>
            <a:ext cx="450396" cy="485968"/>
          </a:xfrm>
          <a:custGeom>
            <a:avLst/>
            <a:gdLst/>
            <a:ahLst/>
            <a:cxnLst/>
            <a:rect l="l" t="t" r="r" b="b"/>
            <a:pathLst>
              <a:path w="4195" h="4526" fill="none" extrusionOk="0">
                <a:moveTo>
                  <a:pt x="4195" y="4526"/>
                </a:moveTo>
                <a:lnTo>
                  <a:pt x="3430" y="1"/>
                </a:lnTo>
                <a:lnTo>
                  <a:pt x="1" y="265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miter lim="32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39"/>
          <p:cNvSpPr/>
          <p:nvPr/>
        </p:nvSpPr>
        <p:spPr>
          <a:xfrm>
            <a:off x="387985" y="1709952"/>
            <a:ext cx="92142" cy="83681"/>
          </a:xfrm>
          <a:custGeom>
            <a:avLst/>
            <a:gdLst/>
            <a:ahLst/>
            <a:cxnLst/>
            <a:rect l="l" t="t" r="r" b="b"/>
            <a:pathLst>
              <a:path w="1100" h="999" extrusionOk="0">
                <a:moveTo>
                  <a:pt x="547" y="1"/>
                </a:moveTo>
                <a:cubicBezTo>
                  <a:pt x="322" y="1"/>
                  <a:pt x="117" y="156"/>
                  <a:pt x="65" y="384"/>
                </a:cubicBezTo>
                <a:cubicBezTo>
                  <a:pt x="0" y="654"/>
                  <a:pt x="167" y="921"/>
                  <a:pt x="434" y="985"/>
                </a:cubicBezTo>
                <a:cubicBezTo>
                  <a:pt x="473" y="994"/>
                  <a:pt x="512" y="999"/>
                  <a:pt x="551" y="999"/>
                </a:cubicBezTo>
                <a:cubicBezTo>
                  <a:pt x="777" y="999"/>
                  <a:pt x="980" y="844"/>
                  <a:pt x="1035" y="615"/>
                </a:cubicBezTo>
                <a:cubicBezTo>
                  <a:pt x="1099" y="346"/>
                  <a:pt x="932" y="76"/>
                  <a:pt x="662" y="15"/>
                </a:cubicBezTo>
                <a:cubicBezTo>
                  <a:pt x="624" y="5"/>
                  <a:pt x="585" y="1"/>
                  <a:pt x="5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24500"/>
      </p:ext>
    </p:extLst>
  </p:cSld>
  <p:clrMapOvr>
    <a:masterClrMapping/>
  </p:clrMapOvr>
</p:sld>
</file>

<file path=ppt/theme/theme1.xml><?xml version="1.0" encoding="utf-8"?>
<a:theme xmlns:a="http://schemas.openxmlformats.org/drawingml/2006/main" name="Productive Team Meeting by Slidesgo">
  <a:themeElements>
    <a:clrScheme name="Simple Light">
      <a:dk1>
        <a:srgbClr val="3B3B3B"/>
      </a:dk1>
      <a:lt1>
        <a:srgbClr val="F3F3F3"/>
      </a:lt1>
      <a:dk2>
        <a:srgbClr val="FF7000"/>
      </a:dk2>
      <a:lt2>
        <a:srgbClr val="FF9A3F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Productive Team Meeting by Slidesgo</vt:lpstr>
      <vt:lpstr>CREATION DU SITE WEB TROC'ENCHERE </vt:lpstr>
      <vt:lpstr>SOMMAIRE</vt:lpstr>
      <vt:lpstr>INTRODUCTION</vt:lpstr>
      <vt:lpstr>ORGANISATION</vt:lpstr>
      <vt:lpstr>ARCHITECTURE &amp; FONCTIONNEMENT</vt:lpstr>
      <vt:lpstr>ARCHITECTURE &amp; FONCTIONNEMENT</vt:lpstr>
      <vt:lpstr>FONCTIONNALITÉS</vt:lpstr>
      <vt:lpstr>-Quelqu'un de Célèbre</vt:lpstr>
      <vt:lpstr>BILAN</vt:lpstr>
      <vt:lpstr>-Quelqu'un de Célèbre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D'ÉQUIPE PRODUCTIVE</dc:title>
  <cp:revision>80</cp:revision>
  <dcterms:modified xsi:type="dcterms:W3CDTF">2023-05-26T11:37:28Z</dcterms:modified>
</cp:coreProperties>
</file>