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" Type="http://schemas.openxmlformats.org/officeDocument/2006/relationships/slide" Target="slides/slide2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" Type="http://schemas.openxmlformats.org/officeDocument/2006/relationships/slide" Target="slides/slide3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presProps" Target="presProps.xml"/><Relationship Id="rId6" Type="http://schemas.openxmlformats.org/officeDocument/2006/relationships/slide" Target="slides/slide4.xml"/><Relationship Id="rId60" Type="http://schemas.openxmlformats.org/officeDocument/2006/relationships/viewProps" Target="viewProps.xml"/><Relationship Id="rId61" Type="http://schemas.openxmlformats.org/officeDocument/2006/relationships/tableStyles" Target="tableStyles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476967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2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background_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CE6CEHJYBS002_51434_20210825_aCtB1yaUqX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Thanksgiving is always on the ________ Thursday in November. (four)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CE6CEHJYBS007_51434_20210825_tkpjEl7KVr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Erquan Yngyue is the most ________ piece ofmusic that I've ever heard. (move)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CE6CEHJYBS008_51434_20210825_mn8Djatrgh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Chinese are supposed to shake ________ when they meet for the first time. (hand)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CE6CEHJYBS009_51434_20210825_4fW1lhcJy9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Jack is talented in sports. He can play basketball as ________ as his brother. (good)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9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CE6CEHJYBS010_51434_20210825_lMdHmduYsg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To protect elephants, we must save the trees and not buy things ________ of ivory. (make)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10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CE6CEHJYBS012_51434_20210825_NWTu6VzBHn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The teacher speaks loudly so that the students can hear her ________. (clear)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The boy ________ (hold) an umbrella and didn’t see his father.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CE6CEHJYBS013_51434_20210825_8AkDLkhDYF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 suddenly heard her ________ (scream) for help and turned around at once.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CE6CEHJYBS014_51434_20210825_RL8NuBYwxU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It began to rain, but the students still kept ________ (practice) football.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CE6CEHJYBS015_51434_20210825_v1PRpWRyME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We were enjoying the nice drink when John ________ (break) a glass.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CE6CEHJYBS016_51434_20210825_b4U4Qwl4hG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Look! There is a big fire in the building and he’s still inside. It’s very ________. He is in great</a:t>
            </a:r>
            <a:br/>
            <a:r>
              <a:t>________ now. (danger)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CE6CEHJYBS017_51434_20210825_TVSiKfhUCk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CE6CEHJYBS003_51434_20210825_uXPH1sT52a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My mum always ________ me when I meet trouble. With her ________, I can successfully solve the</a:t>
            </a:r>
            <a:br/>
            <a:r>
              <a:t>trouble in the end. (encourage)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CE6CEHJYBS018_51434_20210825_4YjAjDSaaF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 took a tour to Kunming this summer holiday, and the ________ weather there really made me</a:t>
            </a:r>
            <a:br/>
            <a:r>
              <a:t>comfortable. (pleased)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CE6CEHJYBS019_51434_20210825_eyriVFPKZU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When I was passing by the river, I saw a fisherman ________ (catch) fish there.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CE6CEHJYBS020_51434_20210825_ZkrA9dGJuy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When it is rainy, it is ________ for students to ride to school. Instead, the subway offers</a:t>
            </a:r>
            <a:br/>
            <a:r>
              <a:t>________ to the students who ride. (convenient)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19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CE6CEHJYBS021_51434_20210825_UH1PvHCQby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My parents asked me ________ (not stay) out too late after leaving school.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20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CE6CEHJYBS022_51434_20210825_DDFVaqbT44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Didn't you remember ________ me here last year? (see)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He failed ________ (arrive) at the bus station on time because of sleeping late in the morning.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21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CE6CEHJYBS023_51434_20210825_tcUk5pyE66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Bees can’t get ________ (lose) because they can remember the same way as the go.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22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CE6CEHJYBS024_51434_20210825_6The8FY8lI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It’s cold in the room. Shall we turn on the air–con ________ (keep) ourselves warm?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CE6CEHJYBS025_51434_20210825_CSkdAqEbjf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As I was trying to open the back door, I suddenly ________ (hear) some noise outside.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CE6CEHJYBS026_51434_20210825_L9y1kA93PV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My mum has a very good ________ when she was a student and she could ________ most of her friends’</a:t>
            </a:r>
            <a:br/>
            <a:r>
              <a:t>mobile phone numbers. That’s quite amazing. (memory)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CE6CEHJYBS027_51434_20210825_3VuxtjiJIS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3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CE6CEHJYBS004_51434_20210825_aMG6NXUplA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John is good at all the subjects except English. He was always has difficulty ________ (remember)</a:t>
            </a:r>
            <a:br/>
            <a:r>
              <a:t>new words.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26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CE6CEHJYBS028_51434_20210825_WAg39C1DiM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We think Samuel is the most suitable person to be our monitor because he does everything very</a:t>
            </a:r>
            <a:br/>
            <a:r>
              <a:t>________ (careful)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27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CE6CEHJYBS029_51434_20210825_8GgmUtL4H6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Last night I watched a very ________ movie, and it made me so ________ that I couldn’t fall asleep.</a:t>
            </a:r>
            <a:br/>
            <a:r>
              <a:t>(scared)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28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CE6CEHJYBS030_51434_20210825_lMk4tjqK5d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We were told to have a trip to Yangshan Lake yesterday. But ________ (sad), it was cancelled (取消)</a:t>
            </a:r>
            <a:br/>
            <a:r>
              <a:t>because of the snow.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In order to balance the study and entertainments, every student is supposed to plan the time</a:t>
            </a:r>
            <a:br/>
            <a:r>
              <a:t>________. (care)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4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CE6CEHJYBS005_51434_20210825_T6p8b8fdKr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000" y="432000"/>
            <a:ext cx="8460000" cy="46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  <a:latin typeface="Times New Roman"/>
              </a:defRPr>
            </a:pPr>
            <a:r>
              <a:t>Our teachers often advise us ________ more exercise every day. (take)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762000" y="1905000"/>
          <a:ext cx="8382000" cy="5048250"/>
          <a:chOff x="762000" y="1905000"/>
          <a:chExt cx="8382000" cy="5048250"/>
        </a:xfrm>
      </p:grpSpPr>
      <p:sp>
        <p:nvSpPr>
          <p:cNvPr id="1" name=""/>
          <p:cNvSpPr txBox="1"/>
          <p:nvPr/>
        </p:nvSpPr>
        <p:spPr>
          <a:xfrm>
            <a:off x="762000" y="72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8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5</a:t>
            </a:r>
          </a:p>
        </p:txBody>
      </p:sp>
      <p:sp>
        <p:nvSpPr>
          <p:cNvPr id="2" name=""/>
          <p:cNvSpPr txBox="1"/>
          <p:nvPr/>
        </p:nvSpPr>
        <p:spPr>
          <a:xfrm>
            <a:off x="762000" y="2160000"/>
            <a:ext cx="7620000" cy="19050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CE6CEHJYBS006_51434_20210825_zv8PUFC7M4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1">
  <a:themeElements>
    <a:clrScheme name="Theme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PHPPresentation Team</cp:lastModifiedBy>
  <dcterms:created xsi:type="dcterms:W3CDTF">2022-02-25T01:43:26Z</dcterms:created>
  <dcterms:modified xsi:type="dcterms:W3CDTF">2022-02-25T01:43:26Z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