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slide" Target="slides/slide50.xml"/>
  <Relationship Id="rId53" Type="http://schemas.openxmlformats.org/officeDocument/2006/relationships/slide" Target="slides/slide51.xml"/>
  <Relationship Id="rId54" Type="http://schemas.openxmlformats.org/officeDocument/2006/relationships/slide" Target="slides/slide52.xml"/>
  <Relationship Id="rId55" Type="http://schemas.openxmlformats.org/officeDocument/2006/relationships/slide" Target="slides/slide53.xml"/>
  <Relationship Id="rId56" Type="http://schemas.openxmlformats.org/officeDocument/2006/relationships/slide" Target="slides/slide54.xml"/>
  <Relationship Id="rId57" Type="http://schemas.openxmlformats.org/officeDocument/2006/relationships/slide" Target="slides/slide55.xml"/>
  <Relationship Id="rId58" Type="http://schemas.openxmlformats.org/officeDocument/2006/relationships/slide" Target="slides/slide56.xml"/>
  <Relationship Id="rId59" Type="http://schemas.openxmlformats.org/officeDocument/2006/relationships/slide" Target="slides/slide57.xml"/>
  <Relationship Id="rId60" Type="http://schemas.openxmlformats.org/officeDocument/2006/relationships/slide" Target="slides/slide58.xml"/>
  <Relationship Id="rId61" Type="http://schemas.openxmlformats.org/officeDocument/2006/relationships/slide" Target="slides/slide59.xml"/>
  <Relationship Id="rId62" Type="http://schemas.openxmlformats.org/officeDocument/2006/relationships/slide" Target="slides/slide60.xml"/>
  <Relationship Id="rId63" Type="http://schemas.openxmlformats.org/officeDocument/2006/relationships/slide" Target="slides/slide61.xml"/>
  <Relationship Id="rId64" Type="http://schemas.openxmlformats.org/officeDocument/2006/relationships/slide" Target="slides/slide62.xml"/>
  <Relationship Id="rId65" Type="http://schemas.openxmlformats.org/officeDocument/2006/relationships/slide" Target="slides/slide63.xml"/>
  <Relationship Id="rId66" Type="http://schemas.openxmlformats.org/officeDocument/2006/relationships/slide" Target="slides/slide64.xml"/>
  <Relationship Id="rId67" Type="http://schemas.openxmlformats.org/officeDocument/2006/relationships/slide" Target="slides/slide65.xml"/>
  <Relationship Id="rId68" Type="http://schemas.openxmlformats.org/officeDocument/2006/relationships/slide" Target="slides/slide66.xml"/>
  <Relationship Id="rId69" Type="http://schemas.openxmlformats.org/officeDocument/2006/relationships/slide" Target="slides/slide67.xml"/>
  <Relationship Id="rId70" Type="http://schemas.openxmlformats.org/officeDocument/2006/relationships/slide" Target="slides/slide68.xml"/>
  <Relationship Id="rId71" Type="http://schemas.openxmlformats.org/officeDocument/2006/relationships/slide" Target="slides/slide69.xml"/>
  <Relationship Id="rId72" Type="http://schemas.openxmlformats.org/officeDocument/2006/relationships/slide" Target="slides/slide70.xml"/>
  <Relationship Id="rId73" Type="http://schemas.openxmlformats.org/officeDocument/2006/relationships/slide" Target="slides/slide71.xml"/>
  <Relationship Id="rId74" Type="http://schemas.openxmlformats.org/officeDocument/2006/relationships/slide" Target="slides/slide72.xml"/>
  <Relationship Id="rId75" Type="http://schemas.openxmlformats.org/officeDocument/2006/relationships/slide" Target="slides/slide73.xml"/>
  <Relationship Id="rId76" Type="http://schemas.openxmlformats.org/officeDocument/2006/relationships/slide" Target="slides/slide74.xml"/>
  <Relationship Id="rId77" Type="http://schemas.openxmlformats.org/officeDocument/2006/relationships/slide" Target="slides/slide75.xml"/>
  <Relationship Id="rId78" Type="http://schemas.openxmlformats.org/officeDocument/2006/relationships/slide" Target="slides/slide76.xml"/>
  <Relationship Id="rId79" Type="http://schemas.openxmlformats.org/officeDocument/2006/relationships/slide" Target="slides/slide77.xml"/>
  <Relationship Id="rId80" Type="http://schemas.openxmlformats.org/officeDocument/2006/relationships/slide" Target="slides/slide78.xml"/>
  <Relationship Id="rId81" Type="http://schemas.openxmlformats.org/officeDocument/2006/relationships/slide" Target="slides/slide79.xml"/>
  <Relationship Id="rId82" Type="http://schemas.openxmlformats.org/officeDocument/2006/relationships/slide" Target="slides/slide80.xml"/>
  <Relationship Id="rId83" Type="http://schemas.openxmlformats.org/officeDocument/2006/relationships/slide" Target="slides/slide81.xml"/>
  <Relationship Id="rId84" Type="http://schemas.openxmlformats.org/officeDocument/2006/relationships/slide" Target="slides/slide82.xml"/>
  <Relationship Id="rId85" Type="http://schemas.openxmlformats.org/officeDocument/2006/relationships/slide" Target="slides/slide83.xml"/>
  <Relationship Id="rId86" Type="http://schemas.openxmlformats.org/officeDocument/2006/relationships/slide" Target="slides/slide84.xml"/>
  <Relationship Id="rId87" Type="http://schemas.openxmlformats.org/officeDocument/2006/relationships/presProps" Target="presProps.xml"/>
  <Relationship Id="rId88" Type="http://schemas.openxmlformats.org/officeDocument/2006/relationships/viewProps" Target="viewProps.xml"/>
  <Relationship Id="rId89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326083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J7Y8qJzH7c_special_15.png"/>
  <Relationship Id="rId3" Type="http://schemas.openxmlformats.org/officeDocument/2006/relationships/image" Target="../media/background_9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0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jl6m9np8K_special_16.png"/>
  <Relationship Id="rId3" Type="http://schemas.openxmlformats.org/officeDocument/2006/relationships/image" Target="../media/background_11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2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DEcD8N2CH_special_17.png"/>
  <Relationship Id="rId3" Type="http://schemas.openxmlformats.org/officeDocument/2006/relationships/image" Target="../media/background_13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4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issF7ckla_special_18.png"/>
  <Relationship Id="rId3" Type="http://schemas.openxmlformats.org/officeDocument/2006/relationships/image" Target="../media/background_15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6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Xt4iXwbdM_special_19.png"/>
  <Relationship Id="rId3" Type="http://schemas.openxmlformats.org/officeDocument/2006/relationships/image" Target="../media/background_17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8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kDZE6k3qbC_special_11.png"/>
  <Relationship Id="rId3" Type="http://schemas.openxmlformats.org/officeDocument/2006/relationships/image" Target="../media/background_1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vzPWjP8HZ_special_110.png"/>
  <Relationship Id="rId3" Type="http://schemas.openxmlformats.org/officeDocument/2006/relationships/image" Target="../media/background_19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0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fHhwDE1iS_special_111.png"/>
  <Relationship Id="rId3" Type="http://schemas.openxmlformats.org/officeDocument/2006/relationships/image" Target="../media/background_21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2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3b4YKj7rj_special_112.png"/>
  <Relationship Id="rId3" Type="http://schemas.openxmlformats.org/officeDocument/2006/relationships/image" Target="../media/background_23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4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1RPqEQhGf_special_113.png"/>
  <Relationship Id="rId3" Type="http://schemas.openxmlformats.org/officeDocument/2006/relationships/image" Target="../media/background_25.pn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6.pn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k2Dy4FJUjN_special_114.png"/>
  <Relationship Id="rId3" Type="http://schemas.openxmlformats.org/officeDocument/2006/relationships/image" Target="../media/background_27.pn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8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.pn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YxpYqIBgcn_special_115.png"/>
  <Relationship Id="rId3" Type="http://schemas.openxmlformats.org/officeDocument/2006/relationships/image" Target="../media/background_29.pn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0.pn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YkyUpYEH6_special_116.png"/>
  <Relationship Id="rId3" Type="http://schemas.openxmlformats.org/officeDocument/2006/relationships/image" Target="../media/background_31.pn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2.pn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SX88nBUub_special_117.png"/>
  <Relationship Id="rId3" Type="http://schemas.openxmlformats.org/officeDocument/2006/relationships/image" Target="../media/background_33.pn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4.pn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XDKtljjUGP_special_118.png"/>
  <Relationship Id="rId3" Type="http://schemas.openxmlformats.org/officeDocument/2006/relationships/image" Target="../media/background_35.pn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6.pn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cnjWbgRrc_special_119.png"/>
  <Relationship Id="rId3" Type="http://schemas.openxmlformats.org/officeDocument/2006/relationships/image" Target="../media/background_37.pn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8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E3GcEp3dt_special_12.png"/>
  <Relationship Id="rId3" Type="http://schemas.openxmlformats.org/officeDocument/2006/relationships/image" Target="../media/background_3.png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J5msSLXAQM_special_120.png"/>
  <Relationship Id="rId3" Type="http://schemas.openxmlformats.org/officeDocument/2006/relationships/image" Target="../media/background_39.pn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0.png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1.png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2.png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3.png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4.png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5.png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6.png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7.png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8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.png"/>
</Relationships>

</file>

<file path=ppt/slides/_rels/slide5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9.png"/>
</Relationships>

</file>

<file path=ppt/slides/_rels/slide5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0.png"/>
</Relationships>

</file>

<file path=ppt/slides/_rels/slide5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1.png"/>
</Relationships>

</file>

<file path=ppt/slides/_rels/slide5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2.png"/>
</Relationships>

</file>

<file path=ppt/slides/_rels/slide5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3.png"/>
</Relationships>

</file>

<file path=ppt/slides/_rels/slide5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4.png"/>
</Relationships>

</file>

<file path=ppt/slides/_rels/slide5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5.png"/>
</Relationships>

</file>

<file path=ppt/slides/_rels/slide5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6.png"/>
</Relationships>

</file>

<file path=ppt/slides/_rels/slide5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7.png"/>
</Relationships>

</file>

<file path=ppt/slides/_rels/slide5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8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rcvph3jb2P_special_13.png"/>
  <Relationship Id="rId3" Type="http://schemas.openxmlformats.org/officeDocument/2006/relationships/image" Target="../media/background_5.png"/>
</Relationships>

</file>

<file path=ppt/slides/_rels/slide6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9.png"/>
</Relationships>

</file>

<file path=ppt/slides/_rels/slide6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0.png"/>
</Relationships>

</file>

<file path=ppt/slides/_rels/slide6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ktJUrCX9XY_special_121.png"/>
  <Relationship Id="rId3" Type="http://schemas.openxmlformats.org/officeDocument/2006/relationships/image" Target="../media/background_61.png"/>
</Relationships>

</file>

<file path=ppt/slides/_rels/slide6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2.png"/>
</Relationships>

</file>

<file path=ppt/slides/_rels/slide6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ixqDX2qjF_special_122.png"/>
  <Relationship Id="rId3" Type="http://schemas.openxmlformats.org/officeDocument/2006/relationships/image" Target="../media/background_63.png"/>
</Relationships>

</file>

<file path=ppt/slides/_rels/slide6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4.png"/>
</Relationships>

</file>

<file path=ppt/slides/_rels/slide6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JKT5tTtUXP_special_123.png"/>
  <Relationship Id="rId3" Type="http://schemas.openxmlformats.org/officeDocument/2006/relationships/image" Target="../media/background_65.png"/>
</Relationships>

</file>

<file path=ppt/slides/_rels/slide6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6.png"/>
</Relationships>

</file>

<file path=ppt/slides/_rels/slide6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rzvBhij6i_special_124.png"/>
  <Relationship Id="rId3" Type="http://schemas.openxmlformats.org/officeDocument/2006/relationships/image" Target="../media/background_67.png"/>
</Relationships>

</file>

<file path=ppt/slides/_rels/slide6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8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.png"/>
</Relationships>

</file>

<file path=ppt/slides/_rels/slide7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hFSenG9iN_special_125.png"/>
  <Relationship Id="rId3" Type="http://schemas.openxmlformats.org/officeDocument/2006/relationships/image" Target="../media/background_69.png"/>
</Relationships>

</file>

<file path=ppt/slides/_rels/slide7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0.png"/>
</Relationships>

</file>

<file path=ppt/slides/_rels/slide7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wMz4i87d7M_special_126.png"/>
  <Relationship Id="rId3" Type="http://schemas.openxmlformats.org/officeDocument/2006/relationships/image" Target="../media/background_71.png"/>
</Relationships>

</file>

<file path=ppt/slides/_rels/slide7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2.png"/>
</Relationships>

</file>

<file path=ppt/slides/_rels/slide7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kMXEd9MZ827.png"/>
  <Relationship Id="rId3" Type="http://schemas.openxmlformats.org/officeDocument/2006/relationships/image" Target="../media/background_73.png"/>
</Relationships>

</file>

<file path=ppt/slides/_rels/slide7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4.png"/>
</Relationships>

</file>

<file path=ppt/slides/_rels/slide7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5.png"/>
</Relationships>

</file>

<file path=ppt/slides/_rels/slide7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6.png"/>
</Relationships>

</file>

<file path=ppt/slides/_rels/slide7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7.png"/>
</Relationships>

</file>

<file path=ppt/slides/_rels/slide7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8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18cXeMM4Q_special_14.png"/>
  <Relationship Id="rId3" Type="http://schemas.openxmlformats.org/officeDocument/2006/relationships/image" Target="../media/background_7.png"/>
</Relationships>

</file>

<file path=ppt/slides/_rels/slide8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9.png"/>
</Relationships>

</file>

<file path=ppt/slides/_rels/slide8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80.png"/>
</Relationships>

</file>

<file path=ppt/slides/_rels/slide8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81.png"/>
</Relationships>

</file>

<file path=ppt/slides/_rels/slide8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82.png"/>
</Relationships>

</file>

<file path=ppt/slides/_rels/slide8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83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44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6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30]]>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7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31]]>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8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32]]>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9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33]]>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0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34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38275"/>
          <a:chOff x="285750" y="666750"/>
          <a:chExt cx="7239000" cy="1438275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47800"/>
          <a:chOff x="285750" y="666750"/>
          <a:chExt cx="7239000" cy="1447800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1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35]]>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2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36]]>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3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37]]>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4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38]]>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5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39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45]]>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6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40]]>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7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41]]>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8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42]]>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9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43]]>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0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26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95425"/>
          <a:chOff x="285750" y="666750"/>
          <a:chExt cx="7239000" cy="1495425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1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46]]>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2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50]]>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3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54]]>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4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55]]>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5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56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27]]>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6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57]]>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7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58]]>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8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59]]>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9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60]]>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0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61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1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62]]>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2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63]]>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3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64]]>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4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65]]>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5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66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4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28]]>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6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67]]>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7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68]]>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76325"/>
          <a:chOff x="285750" y="666750"/>
          <a:chExt cx="7239000" cy="1076325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8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69]]>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9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75]]>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40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81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pic>
        <p:nvPicPr>
          <p:cNvPr id="1" name="习题题目" descr="习题题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6953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41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88]]>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42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94]]>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5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CE2019BYP29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8">
  <a:themeElements>
    <a:clrScheme name="Theme6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PHPPresentation Team</cp:lastModifiedBy>
  <dcterms:created xsi:type="dcterms:W3CDTF">2022-02-07T14:35:50Z</dcterms:created>
  <dcterms:modified xsi:type="dcterms:W3CDTF">2022-02-07T14:35:50Z</dcterms:modified>
  <dc:title>Sample 01 Title</dc:title>
  <dc:description>Sample 01 Description</dc:description>
  <dc:subject>Sample 01 Subject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