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5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93142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219200"/>
          <a:chOff x="285750" y="666750"/>
          <a:chExt cx="7239000" cy="121920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447800"/>
          <a:chOff x="285750" y="666750"/>
          <a:chExt cx="7239000" cy="14478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19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CEJAQ2020T19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276350"/>
          <a:chOff x="285750" y="666750"/>
          <a:chExt cx="7239000" cy="127635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2028825"/>
          <a:chOff x="285750" y="666750"/>
          <a:chExt cx="7239000" cy="20288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CEJAQ2020T2102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400175"/>
          <a:chOff x="285750" y="666750"/>
          <a:chExt cx="7239000" cy="140017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400175"/>
          <a:chOff x="285750" y="666750"/>
          <a:chExt cx="7239000" cy="140017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29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400175"/>
          <a:chOff x="285750" y="666750"/>
          <a:chExt cx="7239000" cy="140017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CEJAQ2020T39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4143375" cy="4476750"/>
          <a:chOff x="285750" y="666750"/>
          <a:chExt cx="4143375" cy="4476750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38576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CEJAQ2020T40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CEJAQ2020T26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39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40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CEJAQ2020T41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2" name="习题题目" descr="习题题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7000" b="1" u="none" spc="0">
                <a:solidFill>
                  <a:srgbClr val="FF0000">
                    <a:alpha val="100000"/>
                  </a:srgbClr>
                </a:solidFill>
                <a:latin typeface="Calibri"/>
              </a:rPr>
              <a:t>CEJAQ2020T05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7">
  <a:themeElements>
    <a:clrScheme name="Theme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全屏显示(16:9)</PresentationFormat>
  <Paragraphs>80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Calibri</vt:lpstr>
      <vt:lpstr>Theme47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01 Title</dc:title>
  <dc:subject>Sample 01 Subject</dc:subject>
  <dc:creator>PHPOffice</dc:creator>
  <cp:keywords>office 2007 openxml libreoffice odt php</cp:keywords>
  <dc:description>Sample 01 Description</dc:description>
  <cp:lastModifiedBy>陈 双娣</cp:lastModifiedBy>
  <cp:revision>1</cp:revision>
  <dcterms:created xsi:type="dcterms:W3CDTF">2022-01-23T05:19:07Z</dcterms:created>
  <dcterms:modified xsi:type="dcterms:W3CDTF">2022-01-27T08:57:34Z</dcterms:modified>
  <cp:category>Sample Category</cp:category>
</cp:coreProperties>
</file>